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EF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CF436-62EA-4D37-AF9D-9BC7E134A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CEFA8-FDA0-4A23-B9B7-806521C2C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DBCA0-C4B6-43FF-B0A3-608A121B9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7FE27-B9D7-472B-9550-6072B896B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37AB5-AA16-4833-B8A7-4B56BD6F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43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B3C88-325C-4851-8783-472F3A81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A5027-FFA9-4FAC-9F4A-DFCBF65E9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CA12A-B629-45AB-9686-6A36A2FE8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61E4F-5FA4-4431-9704-1F52088C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00EE-7280-46C3-8A5C-FBB11B54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84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470E37-9695-4942-ACA0-53AF8A5FE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FF2FA-6129-487B-98AC-0EAE52465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C20A2-E4B4-4908-B38C-D473BC5A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9AF77-FB0A-48D6-B973-2B30A3C7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C09DC-1CD3-4EA4-9CCB-E200E059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3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41D7-AB40-417C-B155-0393C160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61A4C-C862-4F7C-B551-B81A15F8C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DC5AB-0838-4B2D-8215-E3EE5FB79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CCDE1-5CEC-406B-8939-A73E41E9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3AD8B-07BB-4A29-AABD-ED1F322AC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15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B0EE-1AAA-49BA-A46C-5F0FA6B5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4D763-3D75-4323-903A-30044396A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05247-6208-40FE-98EF-577EF79A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C1C7A-1B88-4430-8F0A-372787DC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1741F-F5E4-42AC-82A9-AFAE1838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59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7274-F02F-4FAD-9CEA-69176A88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6064D-EA30-4AAA-AC59-501C81820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9B93E-652F-4294-B3BA-0D3316566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38C18-BD04-4CF7-9A3C-3996A12DF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049C7-87B3-4C5E-AE57-C8A8FDE5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94229-1C13-400C-9A85-025911C4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57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4BE0-DFC1-4FBE-A15F-ADF6E4A18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14AEC-6ABB-4CBC-B245-4A6193966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E7D16-3A83-4575-9453-B45D776F9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9AF27-FC6F-4C7B-91DC-A029EF0EA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8D1C30-F74E-4153-B3AF-09DA847A5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D8F54-BA69-4277-8E96-9CC8A5D6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4BE3D-0739-4AF3-8CA3-C8FF3AFD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3BC7E3-4A17-4F71-B866-8951D32E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41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D439-A0F7-4476-A9AB-18CFB27B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952F8-86BC-49F7-B30F-3CD2EDFF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2EBDE-EECB-452D-9358-2D418BDEF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8F032-EE3A-481B-B45C-796B2078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94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1DC46-243A-4E9C-B848-CA01DBF2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2B0598-35CA-4693-861D-F3B3E638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B6A30-ACF8-4F1D-AB50-B51783CA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69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B47A8-E85B-44A3-987B-B315B1B14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5220A-86C9-4B54-B690-DA49E9160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42F76-8F09-4806-A034-3C75E8F90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26651-F8C9-474E-A98F-E1050E21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10145-3FBA-47CE-B3E5-A1AAAF8E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32CC9-DC6A-4508-A925-E6429218F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68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6F212-905E-4A46-9766-C3AF714F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1741A0-ACEE-4338-B3A0-F03C6D0A3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0E636-D8CC-46F2-A38F-AA6212B93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D5534-90F2-4BA2-818C-C27414E2A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B37C3-2346-43B1-B792-40DCE16D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E6FC5-5BF7-465B-9E12-69636E4C8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05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152510-622D-4D7C-933A-41F9C137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06758-B8B8-4916-8CA9-FE41F3111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AE767-141B-48C2-93B1-F4574265A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878E-1EB9-45F3-99E1-2A10B00CFC0F}" type="datetimeFigureOut">
              <a:rPr lang="en-GB" smtClean="0"/>
              <a:t>01/12/2019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25B1F-1908-48E6-9929-E5EB00D17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6A375-95E8-456C-A7E2-071E638E4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5E97-40CF-444F-B583-473FEE9771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87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1753-00CC-4382-8388-F051558AF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721" y="185530"/>
            <a:ext cx="9144000" cy="939041"/>
          </a:xfrm>
        </p:spPr>
        <p:txBody>
          <a:bodyPr>
            <a:normAutofit/>
          </a:bodyPr>
          <a:lstStyle/>
          <a:p>
            <a:r>
              <a:rPr lang="ar-AE" sz="4800" b="1" dirty="0"/>
              <a:t>التجارة الدولية</a:t>
            </a:r>
            <a:endParaRPr lang="en-GB" sz="4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A261E3-7695-4CC9-BEA8-0B8CE19E8C2E}"/>
              </a:ext>
            </a:extLst>
          </p:cNvPr>
          <p:cNvSpPr txBox="1"/>
          <p:nvPr/>
        </p:nvSpPr>
        <p:spPr>
          <a:xfrm>
            <a:off x="4041913" y="1124571"/>
            <a:ext cx="8150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التجارة الدولية </a:t>
            </a:r>
            <a:r>
              <a:rPr lang="ar-AE" sz="3200" b="1" dirty="0">
                <a:solidFill>
                  <a:srgbClr val="00B0F0"/>
                </a:solidFill>
              </a:rPr>
              <a:t>: انتقال السلع والخدمات عبر الحدود الدولية </a:t>
            </a:r>
            <a:endParaRPr lang="en-GB" sz="3200" b="1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89A1A-0DE1-4E42-999F-EB7F7719A5EA}"/>
              </a:ext>
            </a:extLst>
          </p:cNvPr>
          <p:cNvSpPr txBox="1"/>
          <p:nvPr/>
        </p:nvSpPr>
        <p:spPr>
          <a:xfrm>
            <a:off x="3843132" y="1771224"/>
            <a:ext cx="10190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التجارة الداخلية </a:t>
            </a:r>
            <a:r>
              <a:rPr lang="ar-AE" sz="3200" b="1" dirty="0">
                <a:solidFill>
                  <a:srgbClr val="00B0F0"/>
                </a:solidFill>
              </a:rPr>
              <a:t>: تبادلها في مدن وقرى الدول الواحدة جميعها</a:t>
            </a:r>
            <a:endParaRPr lang="en-GB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9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342DC-3461-49E7-8B9A-24480DE62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ar-AE" b="1" dirty="0"/>
              <a:t>مزايا التجارة الداخلية</a:t>
            </a:r>
            <a:endParaRPr lang="en-GB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AC1640-EDD4-40BD-AD9D-BAA6179878B4}"/>
              </a:ext>
            </a:extLst>
          </p:cNvPr>
          <p:cNvSpPr/>
          <p:nvPr/>
        </p:nvSpPr>
        <p:spPr>
          <a:xfrm>
            <a:off x="8931972" y="1134735"/>
            <a:ext cx="2650434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سهول انتقال عناصر الانتاج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861BB4-D0C8-45DD-8B7B-8813CEB4323B}"/>
              </a:ext>
            </a:extLst>
          </p:cNvPr>
          <p:cNvSpPr/>
          <p:nvPr/>
        </p:nvSpPr>
        <p:spPr>
          <a:xfrm>
            <a:off x="1066806" y="1036726"/>
            <a:ext cx="2650434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وحدة النظام النقدي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902B81D-86BC-4116-818D-6A0C9E4C5F3F}"/>
              </a:ext>
            </a:extLst>
          </p:cNvPr>
          <p:cNvSpPr/>
          <p:nvPr/>
        </p:nvSpPr>
        <p:spPr>
          <a:xfrm>
            <a:off x="4885086" y="1123153"/>
            <a:ext cx="2650434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وحدة القوانين التجارية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8987406-8EC1-41E7-A2CC-3C67930F5DF2}"/>
              </a:ext>
            </a:extLst>
          </p:cNvPr>
          <p:cNvSpPr txBox="1">
            <a:spLocks/>
          </p:cNvSpPr>
          <p:nvPr/>
        </p:nvSpPr>
        <p:spPr>
          <a:xfrm>
            <a:off x="838200" y="25053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b="1" dirty="0"/>
              <a:t>مزايا التجارة الدولية</a:t>
            </a:r>
            <a:endParaRPr lang="en-GB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039974-B6C5-4162-A667-DF751363575A}"/>
              </a:ext>
            </a:extLst>
          </p:cNvPr>
          <p:cNvSpPr/>
          <p:nvPr/>
        </p:nvSpPr>
        <p:spPr>
          <a:xfrm>
            <a:off x="8931972" y="3560545"/>
            <a:ext cx="2650434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تشغيل عدد كبير من الايدي العالمة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3934DDE-6A8E-40D0-9A40-9F4007F047B0}"/>
              </a:ext>
            </a:extLst>
          </p:cNvPr>
          <p:cNvSpPr/>
          <p:nvPr/>
        </p:nvSpPr>
        <p:spPr>
          <a:xfrm>
            <a:off x="4770783" y="3611535"/>
            <a:ext cx="2650434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قدرة الدولة على تصريف منتجاتها 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BE28199-12DA-4081-B16D-D964951734A0}"/>
              </a:ext>
            </a:extLst>
          </p:cNvPr>
          <p:cNvSpPr/>
          <p:nvPr/>
        </p:nvSpPr>
        <p:spPr>
          <a:xfrm>
            <a:off x="1229144" y="3685201"/>
            <a:ext cx="2650434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تساعد على التقليل من التكاليف انتاج السلع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0D1672-E6CC-4A5C-B51E-8811DEB3D589}"/>
              </a:ext>
            </a:extLst>
          </p:cNvPr>
          <p:cNvSpPr txBox="1"/>
          <p:nvPr/>
        </p:nvSpPr>
        <p:spPr>
          <a:xfrm>
            <a:off x="1870212" y="5821274"/>
            <a:ext cx="11102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التجارة  الالكترونية</a:t>
            </a:r>
            <a:r>
              <a:rPr lang="ar-AE" sz="2800" b="1" dirty="0">
                <a:solidFill>
                  <a:srgbClr val="D3DEF1"/>
                </a:solidFill>
              </a:rPr>
              <a:t>: </a:t>
            </a:r>
            <a:r>
              <a:rPr lang="ar-AE" sz="2800" b="1" dirty="0">
                <a:solidFill>
                  <a:srgbClr val="002060"/>
                </a:solidFill>
              </a:rPr>
              <a:t>هي نوع من عمليات البيع والشراء ما بين المناجين والمستهلكين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D9489-124F-4867-BFA0-625D16F7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40"/>
            <a:ext cx="10515600" cy="1325563"/>
          </a:xfrm>
        </p:spPr>
        <p:txBody>
          <a:bodyPr/>
          <a:lstStyle/>
          <a:p>
            <a:pPr algn="ctr"/>
            <a:r>
              <a:rPr lang="ar-AE" b="1" dirty="0"/>
              <a:t>مجالات التجارة الالكترونية:</a:t>
            </a:r>
            <a:endParaRPr lang="en-GB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3299ABC-89E9-4273-B733-17D19ABA1C4B}"/>
              </a:ext>
            </a:extLst>
          </p:cNvPr>
          <p:cNvSpPr/>
          <p:nvPr/>
        </p:nvSpPr>
        <p:spPr>
          <a:xfrm>
            <a:off x="4174435" y="1371602"/>
            <a:ext cx="1964590" cy="1325562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التجميل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784615-D22D-48CA-A1DB-A3E9F6EE2137}"/>
              </a:ext>
            </a:extLst>
          </p:cNvPr>
          <p:cNvSpPr/>
          <p:nvPr/>
        </p:nvSpPr>
        <p:spPr>
          <a:xfrm>
            <a:off x="1103243" y="1371602"/>
            <a:ext cx="2017673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الملابس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DBB7512-F943-427B-A496-EC0D5578AE79}"/>
              </a:ext>
            </a:extLst>
          </p:cNvPr>
          <p:cNvSpPr/>
          <p:nvPr/>
        </p:nvSpPr>
        <p:spPr>
          <a:xfrm>
            <a:off x="2517911" y="3810517"/>
            <a:ext cx="2322487" cy="1225309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الأنشطة الترفيهية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3E93F9-ADE1-404E-B4B6-DEB643437312}"/>
              </a:ext>
            </a:extLst>
          </p:cNvPr>
          <p:cNvSpPr/>
          <p:nvPr/>
        </p:nvSpPr>
        <p:spPr>
          <a:xfrm>
            <a:off x="5820993" y="3710264"/>
            <a:ext cx="2123621" cy="1325562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الالكترونيات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7B3AF4D-6040-4FED-BB11-4CFF01AB4690}"/>
              </a:ext>
            </a:extLst>
          </p:cNvPr>
          <p:cNvSpPr/>
          <p:nvPr/>
        </p:nvSpPr>
        <p:spPr>
          <a:xfrm>
            <a:off x="9356035" y="3710263"/>
            <a:ext cx="2123620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الكتب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E077BC9-09BD-4F25-B8DE-F2E2395A8CF5}"/>
              </a:ext>
            </a:extLst>
          </p:cNvPr>
          <p:cNvSpPr/>
          <p:nvPr/>
        </p:nvSpPr>
        <p:spPr>
          <a:xfrm>
            <a:off x="6808219" y="1371602"/>
            <a:ext cx="2272790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السياحة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34526E0-202E-4248-A52A-D4F55349526C}"/>
              </a:ext>
            </a:extLst>
          </p:cNvPr>
          <p:cNvSpPr/>
          <p:nvPr/>
        </p:nvSpPr>
        <p:spPr>
          <a:xfrm>
            <a:off x="9750203" y="1371603"/>
            <a:ext cx="2272791" cy="1325562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الفنادق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6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0E85-0073-4FF4-AD0E-F9903E6D3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19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AE" sz="4800" b="1" dirty="0"/>
              <a:t>اشكال التبادل التجاري</a:t>
            </a:r>
            <a:endParaRPr lang="en-GB" sz="48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F3B67D-0E2F-4C94-A5C7-0E8131558A05}"/>
              </a:ext>
            </a:extLst>
          </p:cNvPr>
          <p:cNvSpPr/>
          <p:nvPr/>
        </p:nvSpPr>
        <p:spPr>
          <a:xfrm>
            <a:off x="592992" y="3097696"/>
            <a:ext cx="2650434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توفير التكنولوجيا الحديثة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577A23-0A5C-42C2-8B22-43869647757A}"/>
              </a:ext>
            </a:extLst>
          </p:cNvPr>
          <p:cNvSpPr/>
          <p:nvPr/>
        </p:nvSpPr>
        <p:spPr>
          <a:xfrm>
            <a:off x="4648244" y="3097696"/>
            <a:ext cx="2650434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التفاوت في توزيع الايدي العاملة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6B1824F-6FBF-4D85-9E8C-485911A68C01}"/>
              </a:ext>
            </a:extLst>
          </p:cNvPr>
          <p:cNvSpPr/>
          <p:nvPr/>
        </p:nvSpPr>
        <p:spPr>
          <a:xfrm>
            <a:off x="8948575" y="3097696"/>
            <a:ext cx="2650434" cy="132556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اختلاف توزيع الموارد الطبيعية 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5C4DAC-0701-4CCB-8D38-8C0F41A5DC59}"/>
              </a:ext>
            </a:extLst>
          </p:cNvPr>
          <p:cNvSpPr txBox="1"/>
          <p:nvPr/>
        </p:nvSpPr>
        <p:spPr>
          <a:xfrm>
            <a:off x="4108174" y="1079016"/>
            <a:ext cx="5194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عوامل التخصص في الانتاج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34926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AE73B1-8316-4982-8D1F-F6F1453D4366}"/>
              </a:ext>
            </a:extLst>
          </p:cNvPr>
          <p:cNvSpPr txBox="1"/>
          <p:nvPr/>
        </p:nvSpPr>
        <p:spPr>
          <a:xfrm>
            <a:off x="4823791" y="119269"/>
            <a:ext cx="413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/>
              <a:t>بضائع دولية</a:t>
            </a:r>
            <a:endParaRPr lang="en-GB" sz="36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9C274D9-20A4-4619-9D32-85F2252666D6}"/>
              </a:ext>
            </a:extLst>
          </p:cNvPr>
          <p:cNvSpPr/>
          <p:nvPr/>
        </p:nvSpPr>
        <p:spPr>
          <a:xfrm>
            <a:off x="2637531" y="645218"/>
            <a:ext cx="1563756" cy="117377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الاخشاب 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6495CD2-C213-489D-A7C8-9E697AF11360}"/>
              </a:ext>
            </a:extLst>
          </p:cNvPr>
          <p:cNvSpPr/>
          <p:nvPr/>
        </p:nvSpPr>
        <p:spPr>
          <a:xfrm>
            <a:off x="4699747" y="842606"/>
            <a:ext cx="1818818" cy="958121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المعادن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0A8ACC-096D-47EB-BA6F-2F780341C997}"/>
              </a:ext>
            </a:extLst>
          </p:cNvPr>
          <p:cNvSpPr/>
          <p:nvPr/>
        </p:nvSpPr>
        <p:spPr>
          <a:xfrm>
            <a:off x="7139565" y="874012"/>
            <a:ext cx="1590435" cy="958122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النفط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EA666C-E0AF-42A9-B86B-FEAF0137E9C4}"/>
              </a:ext>
            </a:extLst>
          </p:cNvPr>
          <p:cNvSpPr txBox="1"/>
          <p:nvPr/>
        </p:nvSpPr>
        <p:spPr>
          <a:xfrm>
            <a:off x="4247321" y="2013132"/>
            <a:ext cx="3697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بضائع شبه دولية</a:t>
            </a:r>
            <a:endParaRPr lang="en-GB" sz="32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C2D0B9E-21BF-451B-BFC2-67E4F3A974FC}"/>
              </a:ext>
            </a:extLst>
          </p:cNvPr>
          <p:cNvSpPr/>
          <p:nvPr/>
        </p:nvSpPr>
        <p:spPr>
          <a:xfrm>
            <a:off x="4543152" y="2898891"/>
            <a:ext cx="1497495" cy="101619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المنسوجات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6E16356-5D6E-48BD-A643-BD2915113B80}"/>
              </a:ext>
            </a:extLst>
          </p:cNvPr>
          <p:cNvSpPr/>
          <p:nvPr/>
        </p:nvSpPr>
        <p:spPr>
          <a:xfrm>
            <a:off x="2637531" y="2898891"/>
            <a:ext cx="1497495" cy="809254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الاثاث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80D43B8-0D3E-4043-8DF0-EA036F487113}"/>
              </a:ext>
            </a:extLst>
          </p:cNvPr>
          <p:cNvSpPr/>
          <p:nvPr/>
        </p:nvSpPr>
        <p:spPr>
          <a:xfrm>
            <a:off x="6462200" y="2898891"/>
            <a:ext cx="1812192" cy="1083843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السيارات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C24BB1-A6E7-4FFE-8889-60EE02FB715D}"/>
              </a:ext>
            </a:extLst>
          </p:cNvPr>
          <p:cNvSpPr txBox="1"/>
          <p:nvPr/>
        </p:nvSpPr>
        <p:spPr>
          <a:xfrm>
            <a:off x="4696391" y="4124982"/>
            <a:ext cx="2183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بضائع محلية</a:t>
            </a:r>
            <a:endParaRPr lang="en-GB" sz="3200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BE4B384-9F07-46FE-BF37-A023B7D7D4B5}"/>
              </a:ext>
            </a:extLst>
          </p:cNvPr>
          <p:cNvSpPr/>
          <p:nvPr/>
        </p:nvSpPr>
        <p:spPr>
          <a:xfrm>
            <a:off x="2905582" y="5325724"/>
            <a:ext cx="2110539" cy="764606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الأدوات المنزلية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B99AAF4-BC56-48F7-8668-B663438C45E5}"/>
              </a:ext>
            </a:extLst>
          </p:cNvPr>
          <p:cNvSpPr/>
          <p:nvPr/>
        </p:nvSpPr>
        <p:spPr>
          <a:xfrm>
            <a:off x="6004160" y="5325724"/>
            <a:ext cx="2110539" cy="958122"/>
          </a:xfrm>
          <a:prstGeom prst="roundRect">
            <a:avLst>
              <a:gd name="adj" fmla="val 24590"/>
            </a:avLst>
          </a:prstGeom>
          <a:solidFill>
            <a:srgbClr val="D3DE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الملابس الوطنية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35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التجارة الدولية</vt:lpstr>
      <vt:lpstr>مزايا التجارة الداخلية</vt:lpstr>
      <vt:lpstr>مجالات التجارة الالكترونية:</vt:lpstr>
      <vt:lpstr>اشكال التبادل التجاري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التجارة الدولية</dc:title>
  <dc:creator>ميسا درويش زارعي</dc:creator>
  <cp:lastModifiedBy>ميسا درويش زارعي</cp:lastModifiedBy>
  <cp:revision>3</cp:revision>
  <dcterms:created xsi:type="dcterms:W3CDTF">2019-12-01T09:57:46Z</dcterms:created>
  <dcterms:modified xsi:type="dcterms:W3CDTF">2019-12-01T10:24:49Z</dcterms:modified>
</cp:coreProperties>
</file>