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89750" cy="9607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0737-198F-4DDF-B673-990878381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02F92-ED4D-471E-88AB-9511D8759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C90DD-B65C-4F2F-A281-A8377F3C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EE88C-203F-4EE5-8792-AB2D2AAC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C26EF-C09D-4772-9519-66D60536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4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6E74-250B-441C-9093-0E75CDEA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56BB1-6DAB-45FD-9C4F-8270022F0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3C0EA-D53C-43AA-8AF7-74643386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257A-D16C-4CC8-A648-90F291BB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EE7EF-EF99-411A-8435-1CA8C6A0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0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D611AE-4F45-4B90-A687-D3A26AAFC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38A77-6E49-4D7D-A2B3-5EDCCF274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B5882-8BC4-4F1D-8041-EF594369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0CD73-A7B9-46DD-B11B-64B4511C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94FE5-ACE6-446F-93AB-A7F010E1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716A-75BC-417E-94A1-2E07183C9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4AE5F-5B98-4AEB-AC64-53DA7FF8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6E532-9176-4DEA-AB85-FA3484A2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E743-3ABF-4501-9291-C3355B87A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3FD60-1C60-4DB0-A338-1B3BD72B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6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9C0E-09D0-4A2A-ACE9-61943ED86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54AFC-924B-4ED6-A67E-A5B16C9CA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00CAA-23D5-4B2B-8D71-4B910CA0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FAF1F-8494-4A1B-8120-1E58CA2E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D008A-7962-4AB3-924A-753FA28A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878A-CFF8-413E-81AF-B223B1E1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0123-371B-4D6D-A81D-5EFE430C3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11C9C-3C50-4171-877F-5D4F2D532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38762-3B84-4C0E-A0F4-AA6E1A40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4EAD2-B552-4B3F-8350-8BCF06F9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A3A09-AA3B-4ABB-BBCC-99CBB417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3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FF1F-38D2-4329-9C1D-8F21E7A0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F2765-4A2D-41BF-81C7-3B75D4BF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A72F4-A0B4-4929-8BC3-AFFCA0CE5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38AF1D-B3A5-4755-8DB2-A7841A66A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8C6C3-5F40-42A5-86C1-37E508ED9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21956-C167-45FA-9937-56EF21BA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D4EB7-4853-4D5C-A9B9-F3FFF2F7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035B7-C452-4BE5-9CDA-DD49BD9E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5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1338-29AC-4151-B74B-675E8433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2B83D-CBE7-43E3-9298-694A458D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0E1C7-70C8-417B-95DC-5FD5D5EE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00B66-C440-498A-8DED-B9A9839A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4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A8F5A-C9DE-4493-97A4-8B5DF38C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59D14-44B2-47AB-9544-1B10FC88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61EFA-467C-4087-A94E-1CDA866F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8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7B79-484B-4261-91B1-91D9E2994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C6537-B98F-4B88-AC43-4DA1F78F0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E20E0-D67A-4896-9712-ADA02D45E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D67BD-1AEC-4D9F-AF53-95327FBA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BBA86-C5D1-41B2-B0F5-EB007587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BDE92-FFBC-44A1-8867-6852EED6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B020-04A7-43E2-9E15-D7EFFD6F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E12B7-0B53-41A0-B753-457E142A6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3F811-005D-40A5-BCE7-51F482F78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0AE8D-5647-4CC4-BA29-81598550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0D068-A932-4C04-B2AE-D2A357E4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630CB-D399-4B87-B40D-72008D77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D8547-6468-4207-A8F3-FA3B70A3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C8899-611B-4AF7-A995-9B243451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40F33-90FF-44E7-B7A9-A9033798C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A81BC-3C7B-4C1A-BADD-3C5EAF7B1255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26840-2A45-4C0A-AFB5-03F5B2706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92702-17C5-45A3-83D3-41E8C578F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1B5B-E0E6-4153-A8AE-49F9F652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6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CABFFD7-76BA-419E-80FD-CA68D31600D3}"/>
              </a:ext>
            </a:extLst>
          </p:cNvPr>
          <p:cNvSpPr txBox="1"/>
          <p:nvPr/>
        </p:nvSpPr>
        <p:spPr>
          <a:xfrm>
            <a:off x="1616766" y="1011926"/>
            <a:ext cx="10575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احدد المنطقة التي يمثلها المقطع  </a:t>
            </a:r>
            <a:r>
              <a:rPr lang="ar-AE" sz="2800" b="1" dirty="0" err="1"/>
              <a:t>التضاريسي</a:t>
            </a:r>
            <a:r>
              <a:rPr lang="ar-AE" sz="2800" b="1" dirty="0"/>
              <a:t> في الوطن العربي؟                            </a:t>
            </a:r>
          </a:p>
          <a:p>
            <a:pPr algn="r"/>
            <a:r>
              <a:rPr lang="ar-AE" sz="2800" b="1" dirty="0">
                <a:solidFill>
                  <a:srgbClr val="00B0F0"/>
                </a:solidFill>
              </a:rPr>
              <a:t>   قطاع تضاريسي :المنطقة من ساحل عمان الي ساحل محيط الاطلنطي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28E9A0-99C9-4030-B6D1-52A847BF004B}"/>
              </a:ext>
            </a:extLst>
          </p:cNvPr>
          <p:cNvSpPr txBox="1"/>
          <p:nvPr/>
        </p:nvSpPr>
        <p:spPr>
          <a:xfrm>
            <a:off x="3419061" y="2220687"/>
            <a:ext cx="8640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اصنف المظاهر التضاريسية الوارد في الشكل الي ثلاث اقسام </a:t>
            </a:r>
          </a:p>
          <a:p>
            <a:pPr algn="r"/>
            <a:r>
              <a:rPr lang="ar-AE" sz="2800" b="1" dirty="0">
                <a:solidFill>
                  <a:srgbClr val="00B0F0"/>
                </a:solidFill>
              </a:rPr>
              <a:t>جبال , هضاب , سهول</a:t>
            </a:r>
            <a:endParaRPr lang="en-GB" sz="2800" b="1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5285E2-8D5B-4659-9B2E-6A036B3112E6}"/>
              </a:ext>
            </a:extLst>
          </p:cNvPr>
          <p:cNvSpPr txBox="1"/>
          <p:nvPr/>
        </p:nvSpPr>
        <p:spPr>
          <a:xfrm>
            <a:off x="1828800" y="3136612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>
                <a:solidFill>
                  <a:srgbClr val="C00000"/>
                </a:solidFill>
              </a:rPr>
              <a:t>العوامل الرئيسية التي شكلت تضاريس الوطن العربي</a:t>
            </a:r>
            <a:endParaRPr lang="en-GB" sz="3200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A36D93-9A51-4445-B73F-1F7BFCC17E40}"/>
              </a:ext>
            </a:extLst>
          </p:cNvPr>
          <p:cNvCxnSpPr>
            <a:cxnSpLocks/>
          </p:cNvCxnSpPr>
          <p:nvPr/>
        </p:nvCxnSpPr>
        <p:spPr>
          <a:xfrm>
            <a:off x="6334541" y="3757589"/>
            <a:ext cx="808381" cy="104024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BE2514-9F96-4641-BBD8-D6C3D8BA6DF4}"/>
              </a:ext>
            </a:extLst>
          </p:cNvPr>
          <p:cNvCxnSpPr>
            <a:cxnSpLocks/>
          </p:cNvCxnSpPr>
          <p:nvPr/>
        </p:nvCxnSpPr>
        <p:spPr>
          <a:xfrm flipH="1">
            <a:off x="3962400" y="3684101"/>
            <a:ext cx="596349" cy="108831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E3DA7FB-417B-4329-B523-C85086CF978C}"/>
              </a:ext>
            </a:extLst>
          </p:cNvPr>
          <p:cNvSpPr txBox="1"/>
          <p:nvPr/>
        </p:nvSpPr>
        <p:spPr>
          <a:xfrm>
            <a:off x="6738732" y="4981545"/>
            <a:ext cx="23456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/>
              <a:t>العوامل الداخلية:</a:t>
            </a:r>
          </a:p>
          <a:p>
            <a:r>
              <a:rPr lang="ar-AE" sz="2400" b="1" dirty="0">
                <a:solidFill>
                  <a:srgbClr val="0070C0"/>
                </a:solidFill>
              </a:rPr>
              <a:t>الحركات الالتوائية </a:t>
            </a:r>
          </a:p>
          <a:p>
            <a:r>
              <a:rPr lang="ar-AE" sz="2400" b="1" dirty="0">
                <a:solidFill>
                  <a:srgbClr val="0070C0"/>
                </a:solidFill>
              </a:rPr>
              <a:t>الحركات الانكسارية </a:t>
            </a:r>
          </a:p>
          <a:p>
            <a:r>
              <a:rPr lang="ar-AE" sz="2400" b="1" dirty="0">
                <a:solidFill>
                  <a:srgbClr val="0070C0"/>
                </a:solidFill>
              </a:rPr>
              <a:t>الزلازل والبراكين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9085E5-8D20-4F1A-9128-1E1174048097}"/>
              </a:ext>
            </a:extLst>
          </p:cNvPr>
          <p:cNvSpPr txBox="1"/>
          <p:nvPr/>
        </p:nvSpPr>
        <p:spPr>
          <a:xfrm>
            <a:off x="251793" y="4981545"/>
            <a:ext cx="4505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/>
              <a:t>العوامل الخارجية (عوامل التعرية )</a:t>
            </a:r>
          </a:p>
          <a:p>
            <a:pPr algn="r"/>
            <a:r>
              <a:rPr lang="ar-AE" sz="2400" b="1" dirty="0">
                <a:solidFill>
                  <a:srgbClr val="0070C0"/>
                </a:solidFill>
              </a:rPr>
              <a:t>درجه الحرارة </a:t>
            </a:r>
          </a:p>
          <a:p>
            <a:pPr algn="r"/>
            <a:r>
              <a:rPr lang="ar-AE" sz="2400" b="1" dirty="0">
                <a:solidFill>
                  <a:srgbClr val="0070C0"/>
                </a:solidFill>
              </a:rPr>
              <a:t>الرياح</a:t>
            </a:r>
          </a:p>
          <a:p>
            <a:pPr algn="r"/>
            <a:r>
              <a:rPr lang="ar-AE" sz="2400" b="1" dirty="0">
                <a:solidFill>
                  <a:srgbClr val="0070C0"/>
                </a:solidFill>
              </a:rPr>
              <a:t>المياه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2FB951-4DC1-41BE-8B9E-0BE9D3D31334}"/>
              </a:ext>
            </a:extLst>
          </p:cNvPr>
          <p:cNvSpPr txBox="1"/>
          <p:nvPr/>
        </p:nvSpPr>
        <p:spPr>
          <a:xfrm>
            <a:off x="4260574" y="256046"/>
            <a:ext cx="561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/>
              <a:t>تضاريس الوطن العربي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750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F576-3BAD-4F12-8F42-AB63BF50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695" y="153090"/>
            <a:ext cx="10515600" cy="1325563"/>
          </a:xfrm>
        </p:spPr>
        <p:txBody>
          <a:bodyPr/>
          <a:lstStyle/>
          <a:p>
            <a:r>
              <a:rPr lang="ar-AE" b="1" dirty="0"/>
              <a:t>اشكار تضاريس في الوطن  العربي:</a:t>
            </a:r>
            <a:endParaRPr lang="en-GB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6949AA-5445-4A12-9C19-0E0C82CBD24A}"/>
              </a:ext>
            </a:extLst>
          </p:cNvPr>
          <p:cNvCxnSpPr>
            <a:cxnSpLocks/>
          </p:cNvCxnSpPr>
          <p:nvPr/>
        </p:nvCxnSpPr>
        <p:spPr>
          <a:xfrm>
            <a:off x="5423452" y="1060174"/>
            <a:ext cx="2408583" cy="157700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E1D67E-9E43-4E6D-89E5-44A23746A1B7}"/>
              </a:ext>
            </a:extLst>
          </p:cNvPr>
          <p:cNvCxnSpPr>
            <a:cxnSpLocks/>
          </p:cNvCxnSpPr>
          <p:nvPr/>
        </p:nvCxnSpPr>
        <p:spPr>
          <a:xfrm>
            <a:off x="5406887" y="1060174"/>
            <a:ext cx="16565" cy="257092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A2D31EF-BD0A-4D4A-8631-7CE6BF3FEC09}"/>
              </a:ext>
            </a:extLst>
          </p:cNvPr>
          <p:cNvCxnSpPr>
            <a:cxnSpLocks/>
          </p:cNvCxnSpPr>
          <p:nvPr/>
        </p:nvCxnSpPr>
        <p:spPr>
          <a:xfrm flipH="1">
            <a:off x="2998304" y="1060174"/>
            <a:ext cx="2400302" cy="16830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E909CED-BC5C-4667-9DC0-25A57367C0F3}"/>
              </a:ext>
            </a:extLst>
          </p:cNvPr>
          <p:cNvSpPr txBox="1"/>
          <p:nvPr/>
        </p:nvSpPr>
        <p:spPr>
          <a:xfrm>
            <a:off x="7808844" y="2669208"/>
            <a:ext cx="2769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000" b="1" dirty="0">
                <a:solidFill>
                  <a:schemeClr val="accent1">
                    <a:lumMod val="75000"/>
                  </a:schemeClr>
                </a:solidFill>
              </a:rPr>
              <a:t>جبال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B63687-C4CA-43FB-9EB1-160177B084BA}"/>
              </a:ext>
            </a:extLst>
          </p:cNvPr>
          <p:cNvSpPr txBox="1"/>
          <p:nvPr/>
        </p:nvSpPr>
        <p:spPr>
          <a:xfrm>
            <a:off x="4895849" y="3710609"/>
            <a:ext cx="240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>
                <a:solidFill>
                  <a:schemeClr val="accent1">
                    <a:lumMod val="75000"/>
                  </a:schemeClr>
                </a:solidFill>
              </a:rPr>
              <a:t>هضاب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AE078D-AFED-4813-B560-255CFB25865A}"/>
              </a:ext>
            </a:extLst>
          </p:cNvPr>
          <p:cNvSpPr txBox="1"/>
          <p:nvPr/>
        </p:nvSpPr>
        <p:spPr>
          <a:xfrm>
            <a:off x="2120348" y="2743200"/>
            <a:ext cx="129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>
                <a:solidFill>
                  <a:schemeClr val="accent1">
                    <a:lumMod val="75000"/>
                  </a:schemeClr>
                </a:solidFill>
              </a:rPr>
              <a:t>سهول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7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F607-9F4D-4AB8-82F6-2AD18B272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334" y="153090"/>
            <a:ext cx="2554357" cy="1325563"/>
          </a:xfrm>
        </p:spPr>
        <p:txBody>
          <a:bodyPr>
            <a:normAutofit/>
          </a:bodyPr>
          <a:lstStyle/>
          <a:p>
            <a:r>
              <a:rPr lang="ar-AE" sz="6000" b="1" dirty="0"/>
              <a:t>جبال؟</a:t>
            </a:r>
            <a:endParaRPr lang="en-GB" sz="60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6DDB81-19FE-4319-BB49-11E4EDB5A169}"/>
              </a:ext>
            </a:extLst>
          </p:cNvPr>
          <p:cNvSpPr/>
          <p:nvPr/>
        </p:nvSpPr>
        <p:spPr>
          <a:xfrm>
            <a:off x="2122005" y="1478653"/>
            <a:ext cx="2872408" cy="20143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(</a:t>
            </a:r>
            <a:r>
              <a:rPr lang="ar-AE" sz="2400" b="1" dirty="0">
                <a:solidFill>
                  <a:srgbClr val="000066"/>
                </a:solidFill>
              </a:rPr>
              <a:t>جبال بلاد الشام:)</a:t>
            </a:r>
          </a:p>
          <a:p>
            <a:pPr algn="ctr"/>
            <a:r>
              <a:rPr lang="ar-AE" sz="2400" b="1" dirty="0"/>
              <a:t>هي جبال انكساريه</a:t>
            </a:r>
          </a:p>
          <a:p>
            <a:pPr algn="ctr"/>
            <a:r>
              <a:rPr lang="ar-AE" sz="2400" b="1" dirty="0"/>
              <a:t>من أهمها جبال اللاذقية وجبال لبنان</a:t>
            </a:r>
            <a:endParaRPr lang="en-GB" sz="24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782DBE-2473-4358-B286-1EA894FAD92E}"/>
              </a:ext>
            </a:extLst>
          </p:cNvPr>
          <p:cNvSpPr/>
          <p:nvPr/>
        </p:nvSpPr>
        <p:spPr>
          <a:xfrm>
            <a:off x="7197588" y="1478653"/>
            <a:ext cx="3717233" cy="20143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(</a:t>
            </a:r>
            <a:r>
              <a:rPr lang="ar-AE" sz="2400" b="1" dirty="0">
                <a:solidFill>
                  <a:srgbClr val="000066"/>
                </a:solidFill>
              </a:rPr>
              <a:t>جبال كردستان وجبال </a:t>
            </a:r>
            <a:r>
              <a:rPr lang="ar-AE" sz="2400" b="1" dirty="0" err="1">
                <a:solidFill>
                  <a:srgbClr val="000066"/>
                </a:solidFill>
              </a:rPr>
              <a:t>زاجروس</a:t>
            </a:r>
            <a:r>
              <a:rPr lang="ar-AE" sz="2400" b="1" dirty="0"/>
              <a:t>)</a:t>
            </a:r>
          </a:p>
          <a:p>
            <a:pPr algn="ctr"/>
            <a:r>
              <a:rPr lang="ar-AE" sz="2400" b="1" dirty="0"/>
              <a:t>هي جبال التوائية </a:t>
            </a:r>
          </a:p>
          <a:p>
            <a:pPr algn="ctr"/>
            <a:r>
              <a:rPr lang="ar-AE" sz="2400" b="1" dirty="0"/>
              <a:t>تقع قرب حدود مع تركيا وايران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758111-4E6E-4FCA-A461-D7C0DC6941C7}"/>
              </a:ext>
            </a:extLst>
          </p:cNvPr>
          <p:cNvSpPr/>
          <p:nvPr/>
        </p:nvSpPr>
        <p:spPr>
          <a:xfrm>
            <a:off x="1032013" y="4151593"/>
            <a:ext cx="2975112" cy="20143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(</a:t>
            </a:r>
            <a:r>
              <a:rPr lang="ar-AE" sz="2400" b="1" dirty="0">
                <a:solidFill>
                  <a:srgbClr val="000066"/>
                </a:solidFill>
              </a:rPr>
              <a:t>سلسله جبال عمان</a:t>
            </a:r>
            <a:r>
              <a:rPr lang="ar-AE" sz="2400" b="1" dirty="0"/>
              <a:t>)</a:t>
            </a:r>
          </a:p>
          <a:p>
            <a:pPr algn="ctr"/>
            <a:r>
              <a:rPr lang="ar-AE" sz="2400" b="1" dirty="0"/>
              <a:t>هي جبال التوائية </a:t>
            </a:r>
          </a:p>
          <a:p>
            <a:pPr algn="ctr"/>
            <a:r>
              <a:rPr lang="ar-AE" sz="2400" b="1" dirty="0"/>
              <a:t>تقع في جنوب شبه الجزيرة العربية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76584E4-829A-434C-9660-E6E4BFC9F114}"/>
              </a:ext>
            </a:extLst>
          </p:cNvPr>
          <p:cNvSpPr/>
          <p:nvPr/>
        </p:nvSpPr>
        <p:spPr>
          <a:xfrm>
            <a:off x="5120309" y="4062141"/>
            <a:ext cx="2872408" cy="20143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(</a:t>
            </a:r>
            <a:r>
              <a:rPr lang="ar-AE" sz="2400" b="1" dirty="0">
                <a:solidFill>
                  <a:srgbClr val="000066"/>
                </a:solidFill>
              </a:rPr>
              <a:t>جبال البحر الأحمر</a:t>
            </a:r>
            <a:r>
              <a:rPr lang="ar-AE" sz="2400" b="1" dirty="0"/>
              <a:t>)</a:t>
            </a:r>
          </a:p>
          <a:p>
            <a:pPr algn="ctr"/>
            <a:r>
              <a:rPr lang="ar-AE" sz="2400" b="1" dirty="0"/>
              <a:t>هي جبال انكساريه تنتج عن حركات بطيئة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8B7075D-0B9C-4797-A574-EA948C994130}"/>
              </a:ext>
            </a:extLst>
          </p:cNvPr>
          <p:cNvSpPr/>
          <p:nvPr/>
        </p:nvSpPr>
        <p:spPr>
          <a:xfrm>
            <a:off x="9105901" y="4062141"/>
            <a:ext cx="2872408" cy="20143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(</a:t>
            </a:r>
            <a:r>
              <a:rPr lang="ar-AE" sz="2400" b="1" dirty="0">
                <a:solidFill>
                  <a:srgbClr val="000066"/>
                </a:solidFill>
              </a:rPr>
              <a:t>جبال اطلس</a:t>
            </a:r>
            <a:r>
              <a:rPr lang="ar-AE" sz="2400" b="1" dirty="0"/>
              <a:t>)</a:t>
            </a:r>
          </a:p>
          <a:p>
            <a:pPr algn="ctr"/>
            <a:r>
              <a:rPr lang="ar-AE" sz="2400" b="1" dirty="0"/>
              <a:t>هي جبال التوائية </a:t>
            </a:r>
          </a:p>
          <a:p>
            <a:pPr algn="ctr"/>
            <a:r>
              <a:rPr lang="ar-AE" sz="2400" b="1" dirty="0"/>
              <a:t>هي قمه جبل طوبقال</a:t>
            </a:r>
          </a:p>
        </p:txBody>
      </p:sp>
    </p:spTree>
    <p:extLst>
      <p:ext uri="{BB962C8B-B14F-4D97-AF65-F5344CB8AC3E}">
        <p14:creationId xmlns:p14="http://schemas.microsoft.com/office/powerpoint/2010/main" val="137183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DEEA-6EA9-42E6-9BF7-224D81A8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52" y="206099"/>
            <a:ext cx="3084443" cy="1325563"/>
          </a:xfrm>
        </p:spPr>
        <p:txBody>
          <a:bodyPr>
            <a:normAutofit/>
          </a:bodyPr>
          <a:lstStyle/>
          <a:p>
            <a:r>
              <a:rPr lang="ar-AE" sz="6000" b="1" dirty="0"/>
              <a:t>هضاب؟</a:t>
            </a:r>
            <a:endParaRPr lang="en-GB" sz="60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F11BE2-02A6-4E7A-B641-648855E92AFF}"/>
              </a:ext>
            </a:extLst>
          </p:cNvPr>
          <p:cNvSpPr/>
          <p:nvPr/>
        </p:nvSpPr>
        <p:spPr>
          <a:xfrm>
            <a:off x="9111129" y="1623635"/>
            <a:ext cx="2941984" cy="19745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/>
              <a:t>هضبه افريقيا الشمالية</a:t>
            </a:r>
            <a:endParaRPr lang="en-GB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CABC808-34A6-4208-B7F9-F7F7B61C12F8}"/>
              </a:ext>
            </a:extLst>
          </p:cNvPr>
          <p:cNvSpPr/>
          <p:nvPr/>
        </p:nvSpPr>
        <p:spPr>
          <a:xfrm>
            <a:off x="4989705" y="1623635"/>
            <a:ext cx="2941982" cy="19745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/>
              <a:t>هضبه شبه الجزيرة العربية</a:t>
            </a:r>
            <a:endParaRPr lang="en-GB" sz="40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AC2E783-94F2-4F7E-918D-B46602DCC4BC}"/>
              </a:ext>
            </a:extLst>
          </p:cNvPr>
          <p:cNvSpPr/>
          <p:nvPr/>
        </p:nvSpPr>
        <p:spPr>
          <a:xfrm>
            <a:off x="765755" y="1623635"/>
            <a:ext cx="2941983" cy="19745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800" b="1" dirty="0"/>
              <a:t>هضبه باديه الشام</a:t>
            </a:r>
            <a:endParaRPr lang="en-GB" sz="48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423118-809A-437A-840B-E18ECA2547D3}"/>
              </a:ext>
            </a:extLst>
          </p:cNvPr>
          <p:cNvSpPr/>
          <p:nvPr/>
        </p:nvSpPr>
        <p:spPr>
          <a:xfrm>
            <a:off x="6990782" y="261092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/>
              <a:t> 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E2D5FF-FB57-40CD-8999-2514F42710E4}"/>
              </a:ext>
            </a:extLst>
          </p:cNvPr>
          <p:cNvSpPr/>
          <p:nvPr/>
        </p:nvSpPr>
        <p:spPr>
          <a:xfrm>
            <a:off x="8952103" y="4177301"/>
            <a:ext cx="2941983" cy="230276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هي هضبه متوسطه الارتفاع وواسعه المساحة تمتد من الشرق الي الغرب</a:t>
            </a:r>
            <a:endParaRPr lang="en-GB" sz="24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33638B-8BC6-42C7-A0C3-4C638B040C2E}"/>
              </a:ext>
            </a:extLst>
          </p:cNvPr>
          <p:cNvSpPr/>
          <p:nvPr/>
        </p:nvSpPr>
        <p:spPr>
          <a:xfrm>
            <a:off x="4605701" y="4227197"/>
            <a:ext cx="3438371" cy="22029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تتكون من عده هضاب مثل  هضبه نجد وهضبه حضرموت</a:t>
            </a:r>
            <a:endParaRPr lang="en-GB" sz="28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E43B73-E345-4DFF-A906-E5837201A48D}"/>
              </a:ext>
            </a:extLst>
          </p:cNvPr>
          <p:cNvSpPr/>
          <p:nvPr/>
        </p:nvSpPr>
        <p:spPr>
          <a:xfrm>
            <a:off x="321808" y="4177301"/>
            <a:ext cx="3829878" cy="24245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 تشمل الأجزاء الغربية من العراق وجنوب سوريا والاجزاء الشرقية الأردن  ومن الشمال صحراء النفوذ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5260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99CC-8FE4-4FEB-A7CF-85B32D1D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6678" y="195262"/>
            <a:ext cx="3163956" cy="1325563"/>
          </a:xfrm>
        </p:spPr>
        <p:txBody>
          <a:bodyPr>
            <a:normAutofit/>
          </a:bodyPr>
          <a:lstStyle/>
          <a:p>
            <a:r>
              <a:rPr lang="ar-AE" sz="6000" b="1" dirty="0"/>
              <a:t>السهول؟</a:t>
            </a:r>
            <a:endParaRPr lang="en-GB" sz="6000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5ADDA9-F92C-4282-AF2C-F055E5A151F9}"/>
              </a:ext>
            </a:extLst>
          </p:cNvPr>
          <p:cNvSpPr/>
          <p:nvPr/>
        </p:nvSpPr>
        <p:spPr>
          <a:xfrm>
            <a:off x="8216348" y="1722783"/>
            <a:ext cx="2570922" cy="194806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/>
              <a:t>السهول الساحلية</a:t>
            </a:r>
            <a:endParaRPr lang="en-GB" sz="40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D5D7442-DBF4-4687-94F6-212BCDE0DDD6}"/>
              </a:ext>
            </a:extLst>
          </p:cNvPr>
          <p:cNvSpPr/>
          <p:nvPr/>
        </p:nvSpPr>
        <p:spPr>
          <a:xfrm>
            <a:off x="3525078" y="1722782"/>
            <a:ext cx="2570922" cy="194806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400" b="1" dirty="0"/>
              <a:t>السهول </a:t>
            </a:r>
            <a:r>
              <a:rPr lang="ar-AE" sz="4400" b="1" dirty="0" err="1"/>
              <a:t>الفيضية</a:t>
            </a:r>
            <a:endParaRPr lang="en-GB" sz="44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4231F3-FD4B-43FF-9672-D4AC4824B30F}"/>
              </a:ext>
            </a:extLst>
          </p:cNvPr>
          <p:cNvSpPr/>
          <p:nvPr/>
        </p:nvSpPr>
        <p:spPr>
          <a:xfrm>
            <a:off x="3525078" y="4147929"/>
            <a:ext cx="2570922" cy="194806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هي السهول التي تكونت بفعل </a:t>
            </a:r>
            <a:r>
              <a:rPr lang="ar-AE" sz="2400" b="1" dirty="0" err="1"/>
              <a:t>الارسابات</a:t>
            </a:r>
            <a:r>
              <a:rPr lang="ar-AE" sz="2400" b="1" dirty="0"/>
              <a:t> النهرية</a:t>
            </a:r>
            <a:endParaRPr lang="en-GB" sz="24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20E80C-3D61-47A6-9027-9AAF28F3B430}"/>
              </a:ext>
            </a:extLst>
          </p:cNvPr>
          <p:cNvSpPr/>
          <p:nvPr/>
        </p:nvSpPr>
        <p:spPr>
          <a:xfrm>
            <a:off x="8521148" y="4306955"/>
            <a:ext cx="2570922" cy="194806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هيه الأراضي المنبسطة المطلة على مسطحات المائية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3630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اشكار تضاريس في الوطن  العربي:</vt:lpstr>
      <vt:lpstr>جبال؟</vt:lpstr>
      <vt:lpstr>هضاب؟</vt:lpstr>
      <vt:lpstr>السهول؟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ميسا درويش زارعي</dc:creator>
  <cp:lastModifiedBy>ميسا درويش زارعي</cp:lastModifiedBy>
  <cp:revision>8</cp:revision>
  <cp:lastPrinted>2019-11-05T14:19:03Z</cp:lastPrinted>
  <dcterms:created xsi:type="dcterms:W3CDTF">2019-11-05T12:41:49Z</dcterms:created>
  <dcterms:modified xsi:type="dcterms:W3CDTF">2019-12-01T09:44:31Z</dcterms:modified>
</cp:coreProperties>
</file>