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5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5646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1336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3933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5543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195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4126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2149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7982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118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1909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37C7-63D2-4F57-B2FF-5418EDECA092}" type="datetimeFigureOut">
              <a:rPr lang="ar-AE" smtClean="0"/>
              <a:t>16/01/1439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90AA-20E1-4490-BC36-A1E3FBBDE7A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9462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-1"/>
            <a:ext cx="10560676" cy="665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2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009" y="425002"/>
            <a:ext cx="10406130" cy="591140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524259" y="4516191"/>
            <a:ext cx="3013656" cy="17171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rgbClr val="7030A0"/>
                </a:solidFill>
                <a:latin typeface="Arial" panose="020B0604020202020204" pitchFamily="34" charset="0"/>
              </a:rPr>
              <a:t>هو , هو نفسه </a:t>
            </a:r>
          </a:p>
          <a:p>
            <a:endParaRPr lang="ar-AE" sz="24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ar-AE" sz="2400" b="1" dirty="0">
                <a:solidFill>
                  <a:srgbClr val="7030A0"/>
                </a:solidFill>
                <a:latin typeface="Arial" panose="020B0604020202020204" pitchFamily="34" charset="0"/>
              </a:rPr>
              <a:t>أتمتم مدهوشاً : هو بعينه</a:t>
            </a:r>
          </a:p>
          <a:p>
            <a:endParaRPr lang="ar-AE" sz="24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ar-AE" sz="2400" b="1" dirty="0">
                <a:solidFill>
                  <a:srgbClr val="7030A0"/>
                </a:solidFill>
                <a:latin typeface="Arial" panose="020B0604020202020204" pitchFamily="34" charset="0"/>
              </a:rPr>
              <a:t>يا للهول , إنه هو !</a:t>
            </a:r>
            <a:endParaRPr lang="ar-AE" sz="24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73532" y="4576293"/>
            <a:ext cx="2794716" cy="1760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000" b="1" dirty="0">
                <a:solidFill>
                  <a:srgbClr val="FF0066"/>
                </a:solidFill>
                <a:latin typeface="Arial" panose="020B0604020202020204" pitchFamily="34" charset="0"/>
              </a:rPr>
              <a:t>نعم , أنا أتبرع بالدم يا دكتور</a:t>
            </a:r>
          </a:p>
          <a:p>
            <a:endParaRPr lang="ar-AE" sz="2000" b="1" dirty="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r>
              <a:rPr lang="ar-AE" sz="2000" b="1" dirty="0">
                <a:solidFill>
                  <a:srgbClr val="FF0066"/>
                </a:solidFill>
                <a:latin typeface="Arial" panose="020B0604020202020204" pitchFamily="34" charset="0"/>
              </a:rPr>
              <a:t>يسألها الطبيب مما تشكو ؟</a:t>
            </a:r>
          </a:p>
          <a:p>
            <a:r>
              <a:rPr lang="ar-AE" sz="2000" b="1" dirty="0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ar-AE" sz="2000" b="1" dirty="0">
                <a:solidFill>
                  <a:srgbClr val="FF0066"/>
                </a:solidFill>
                <a:latin typeface="Arial" panose="020B0604020202020204" pitchFamily="34" charset="0"/>
              </a:rPr>
              <a:t>من هو يا بني ؟</a:t>
            </a:r>
            <a:endParaRPr lang="ar-AE" sz="2000" dirty="0"/>
          </a:p>
        </p:txBody>
      </p:sp>
    </p:spTree>
    <p:extLst>
      <p:ext uri="{BB962C8B-B14F-4D97-AF65-F5344CB8AC3E}">
        <p14:creationId xmlns:p14="http://schemas.microsoft.com/office/powerpoint/2010/main" val="102280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040" y="901522"/>
            <a:ext cx="9800822" cy="515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8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0" y="321972"/>
            <a:ext cx="10419007" cy="595003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009883" y="4857482"/>
            <a:ext cx="22634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نصف ساعة و أصل</a:t>
            </a:r>
            <a:endParaRPr lang="ar-A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06283" y="2996485"/>
            <a:ext cx="20670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000" b="1" dirty="0">
                <a:solidFill>
                  <a:schemeClr val="accent5"/>
                </a:solidFill>
                <a:latin typeface="Arial" panose="020B0604020202020204" pitchFamily="34" charset="0"/>
              </a:rPr>
              <a:t>قدماي تسرعان </a:t>
            </a:r>
            <a:r>
              <a:rPr lang="ar-AE" sz="2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أكثر</a:t>
            </a:r>
            <a:endParaRPr lang="ar-AE" sz="20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3499" y="4857482"/>
            <a:ext cx="217652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ارتبكت بشدة لأني تنبهت</a:t>
            </a:r>
            <a:endParaRPr lang="ar-A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95848" y="2826912"/>
            <a:ext cx="222160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000" b="1" dirty="0">
                <a:solidFill>
                  <a:srgbClr val="C00000"/>
                </a:solidFill>
                <a:latin typeface="Arial" panose="020B0604020202020204" pitchFamily="34" charset="0"/>
              </a:rPr>
              <a:t>أنزلتها على الرصيف لأفتح باب </a:t>
            </a:r>
            <a:r>
              <a:rPr lang="ar-AE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السيارة</a:t>
            </a:r>
            <a:endParaRPr lang="ar-AE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14445" y="4634248"/>
            <a:ext cx="269168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>
                <a:solidFill>
                  <a:srgbClr val="00B050"/>
                </a:solidFill>
                <a:latin typeface="Arial" panose="020B0604020202020204" pitchFamily="34" charset="0"/>
              </a:rPr>
              <a:t>سيارة تقترب</a:t>
            </a:r>
            <a:endParaRPr lang="ar-AE" sz="3600" dirty="0">
              <a:solidFill>
                <a:srgbClr val="00B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30356" y="2996485"/>
            <a:ext cx="2575774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3600" b="1" dirty="0">
                <a:solidFill>
                  <a:srgbClr val="FF0000"/>
                </a:solidFill>
                <a:latin typeface="Arial" panose="020B0604020202020204" pitchFamily="34" charset="0"/>
              </a:rPr>
              <a:t>أمي نعم الأم</a:t>
            </a:r>
          </a:p>
          <a:p>
            <a:endParaRPr lang="ar-AE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6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7" y="437882"/>
            <a:ext cx="7593437" cy="5486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88654" y="1777283"/>
            <a:ext cx="6988129" cy="10689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solidFill>
                  <a:srgbClr val="002060"/>
                </a:solidFill>
                <a:latin typeface="Arial" panose="020B0604020202020204" pitchFamily="34" charset="0"/>
              </a:rPr>
              <a:t>دلالة على حنان الأم و طيبة قلبها , فهي الحضن الدافئ و القلب الحنون</a:t>
            </a:r>
            <a:endParaRPr lang="ar-AE" sz="2800" b="1" dirty="0"/>
          </a:p>
        </p:txBody>
      </p:sp>
    </p:spTree>
    <p:extLst>
      <p:ext uri="{BB962C8B-B14F-4D97-AF65-F5344CB8AC3E}">
        <p14:creationId xmlns:p14="http://schemas.microsoft.com/office/powerpoint/2010/main" val="242662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98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48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0"/>
            <a:ext cx="11861443" cy="66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2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80382" cy="65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2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59" y="592293"/>
            <a:ext cx="10573554" cy="549941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725769" y="3341999"/>
            <a:ext cx="482957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ليدل على مدى حنان الأم و عطفها وواجب الأبناء نحوها</a:t>
            </a:r>
            <a:r>
              <a:rPr lang="ar-AE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.</a:t>
            </a:r>
            <a:endParaRPr lang="ar-AE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72745" y="4881093"/>
            <a:ext cx="763717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الموقف السلبي للسائق الذي لم يقدّر وضع الشاب الذي يحمل أمه المريضة و عدم نقله إلى المشفى بسيارته لأنه لا يحمل النقود</a:t>
            </a:r>
            <a:endParaRPr lang="ar-AE" sz="2400" dirty="0"/>
          </a:p>
        </p:txBody>
      </p:sp>
    </p:spTree>
    <p:extLst>
      <p:ext uri="{BB962C8B-B14F-4D97-AF65-F5344CB8AC3E}">
        <p14:creationId xmlns:p14="http://schemas.microsoft.com/office/powerpoint/2010/main" val="21211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8" y="141668"/>
            <a:ext cx="11307651" cy="645875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472744" y="4231783"/>
            <a:ext cx="6722771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3200" b="1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وقوفي إلى جانب صديقي في أزمة مالية مرّ بها و مددت له يد العون</a:t>
            </a:r>
            <a:endParaRPr lang="ar-AE" sz="3200" b="1" dirty="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23504" y="2811886"/>
            <a:ext cx="641367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3200" b="1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بر الوالدين</a:t>
            </a:r>
          </a:p>
          <a:p>
            <a:r>
              <a:rPr lang="ar-AE" sz="3200" b="1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التبرع بالدم لإنقاذ حياة الآخرين</a:t>
            </a:r>
            <a:endParaRPr lang="ar-AE" sz="3200" b="1" dirty="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45416" y="1914123"/>
            <a:ext cx="3977426" cy="6911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شعر بالأسف و الندم على عدم نقلهم إلى المشفى بسيارته</a:t>
            </a:r>
            <a:endParaRPr lang="ar-AE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34095" y="105177"/>
            <a:ext cx="4494728" cy="6546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شعر بالأسف و الندم على عدم نقلهم إلى المشفى بسيارته .</a:t>
            </a:r>
            <a:endParaRPr lang="ar-AE" sz="2800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94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13" y="708337"/>
            <a:ext cx="11552349" cy="593716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743977" y="3966693"/>
            <a:ext cx="2653047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4400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جوانب </a:t>
            </a:r>
            <a:endParaRPr lang="ar-AE" sz="4400" dirty="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666704" y="5731099"/>
            <a:ext cx="291062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000" dirty="0" smtClean="0"/>
              <a:t>أيديها</a:t>
            </a:r>
            <a:endParaRPr lang="ar-AE" sz="6000" dirty="0"/>
          </a:p>
        </p:txBody>
      </p:sp>
    </p:spTree>
    <p:extLst>
      <p:ext uri="{BB962C8B-B14F-4D97-AF65-F5344CB8AC3E}">
        <p14:creationId xmlns:p14="http://schemas.microsoft.com/office/powerpoint/2010/main" val="26545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20" y="231820"/>
            <a:ext cx="11204620" cy="619473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66681" y="4477824"/>
            <a:ext cx="473942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rgbClr val="972960"/>
                </a:solidFill>
                <a:latin typeface="Arial" panose="020B0604020202020204" pitchFamily="34" charset="0"/>
              </a:rPr>
              <a:t>وصول سيارة الإسعاف التي تحمل المصاب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84231" y="5336684"/>
            <a:ext cx="589852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solidFill>
                  <a:srgbClr val="972960"/>
                </a:solidFill>
                <a:latin typeface="Arial" panose="020B0604020202020204" pitchFamily="34" charset="0"/>
              </a:rPr>
              <a:t>تبرع الابن بالدم و انقاذ حياة السائق المصاب</a:t>
            </a:r>
            <a:endParaRPr lang="ar-AE" sz="2800" b="1" dirty="0">
              <a:solidFill>
                <a:srgbClr val="972960"/>
              </a:solidFill>
              <a:latin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08350" y="2901235"/>
            <a:ext cx="421139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rgbClr val="972960"/>
                </a:solidFill>
                <a:latin typeface="Arial" panose="020B0604020202020204" pitchFamily="34" charset="0"/>
              </a:rPr>
              <a:t>اقتراب السيارة و وقوفها بمحاذاتهم</a:t>
            </a:r>
            <a:r>
              <a:rPr lang="ar-AE" b="1" dirty="0">
                <a:solidFill>
                  <a:srgbClr val="97296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08350" y="1986835"/>
            <a:ext cx="445608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b="1">
                <a:solidFill>
                  <a:srgbClr val="972960"/>
                </a:solidFill>
                <a:latin typeface="Arial" panose="020B0604020202020204" pitchFamily="34" charset="0"/>
              </a:rPr>
              <a:t>الابن يحمل أمه المريضة و يتوجه إلى المشفى سيراً على الأقدام.</a:t>
            </a:r>
            <a:endParaRPr lang="ar-AE" b="1" dirty="0">
              <a:solidFill>
                <a:srgbClr val="972960"/>
              </a:solidFill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25770" y="847859"/>
            <a:ext cx="3307724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000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أي المسافة إليها بعيدة – ضد ( قريبة</a:t>
            </a:r>
            <a:endParaRPr lang="ar-AE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5276045" y="465786"/>
            <a:ext cx="252855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b="1" dirty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أي المسافة إليها طالت و امتدت</a:t>
            </a:r>
            <a:endParaRPr lang="ar-AE" b="1" dirty="0"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4107" y="3725753"/>
            <a:ext cx="4430331" cy="8076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solidFill>
                  <a:srgbClr val="972960"/>
                </a:solidFill>
                <a:latin typeface="Arial" panose="020B0604020202020204" pitchFamily="34" charset="0"/>
              </a:rPr>
              <a:t>عدم حمله المال لدفع أجرة السيارة </a:t>
            </a:r>
          </a:p>
        </p:txBody>
      </p:sp>
    </p:spTree>
    <p:extLst>
      <p:ext uri="{BB962C8B-B14F-4D97-AF65-F5344CB8AC3E}">
        <p14:creationId xmlns:p14="http://schemas.microsoft.com/office/powerpoint/2010/main" val="21753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7" y="750529"/>
            <a:ext cx="10225825" cy="510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0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0" y="154546"/>
            <a:ext cx="11522299" cy="628489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174347" y="3674771"/>
            <a:ext cx="172040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3600" b="1" dirty="0">
                <a:solidFill>
                  <a:srgbClr val="FF0000"/>
                </a:solidFill>
                <a:latin typeface="Arial" panose="020B0604020202020204" pitchFamily="34" charset="0"/>
              </a:rPr>
              <a:t>الشارع</a:t>
            </a:r>
          </a:p>
          <a:p>
            <a:endParaRPr lang="ar-AE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02459" y="3602865"/>
            <a:ext cx="193290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solidFill>
                  <a:schemeClr val="accent5"/>
                </a:solidFill>
                <a:latin typeface="Arial" panose="020B0604020202020204" pitchFamily="34" charset="0"/>
              </a:rPr>
              <a:t>أمي واهنة</a:t>
            </a:r>
          </a:p>
          <a:p>
            <a:endParaRPr lang="ar-AE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63475" y="4517265"/>
            <a:ext cx="193290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3600" b="1" dirty="0">
                <a:solidFill>
                  <a:srgbClr val="FF0000"/>
                </a:solidFill>
                <a:latin typeface="Arial" panose="020B0604020202020204" pitchFamily="34" charset="0"/>
              </a:rPr>
              <a:t>تهزأ مني</a:t>
            </a:r>
            <a:endParaRPr lang="ar-AE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2106" y="4666444"/>
            <a:ext cx="181806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لا تتمكن من الوقوف على قدميها</a:t>
            </a:r>
            <a:endParaRPr lang="ar-A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31135" y="3649014"/>
            <a:ext cx="181806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800" b="1" dirty="0">
                <a:solidFill>
                  <a:srgbClr val="00B050"/>
                </a:solidFill>
                <a:latin typeface="Arial" panose="020B0604020202020204" pitchFamily="34" charset="0"/>
              </a:rPr>
              <a:t>خلو الشارع </a:t>
            </a:r>
          </a:p>
          <a:p>
            <a:endParaRPr lang="ar-AE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10648" y="4666444"/>
            <a:ext cx="1584101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accent5"/>
                </a:solidFill>
                <a:latin typeface="Arial" panose="020B0604020202020204" pitchFamily="34" charset="0"/>
              </a:rPr>
              <a:t>حفيف الأشجار</a:t>
            </a:r>
            <a:endParaRPr lang="ar-AE" sz="24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0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213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عبدالوهاب صابر عبدالوهاب</dc:creator>
  <cp:lastModifiedBy>عبدالوهاب صابر عبدالوهاب</cp:lastModifiedBy>
  <cp:revision>9</cp:revision>
  <dcterms:created xsi:type="dcterms:W3CDTF">2017-09-29T13:38:22Z</dcterms:created>
  <dcterms:modified xsi:type="dcterms:W3CDTF">2017-10-06T13:38:08Z</dcterms:modified>
</cp:coreProperties>
</file>