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89750" cy="9607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ميسا درويش زارعي" initials="ميسا" lastIdx="1" clrIdx="0">
    <p:extLst>
      <p:ext uri="{19B8F6BF-5375-455C-9EA6-DF929625EA0E}">
        <p15:presenceInfo xmlns:p15="http://schemas.microsoft.com/office/powerpoint/2012/main" userId="ميسا درويش زارعي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0A63-4BAB-4147-AF42-800DCB1DE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0126F1-F9FF-48DD-BF16-0BD186283F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EC2ED-5333-40FA-9762-109E0A77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DA671-0C4E-41AB-B7AD-99C3EFAE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B187C-64B3-4BC2-8474-82971DB53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52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DE5F8-84AC-4C7A-A1DE-0A08C485E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5C203-BD5F-46C0-ADE0-E36ABCB7E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43559-8047-47E4-96FB-13A7D7C73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94955-3234-4E2C-8563-B0E76746A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4D3AE-4E23-4E27-AFB3-DB230E35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22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45C00C-7705-41C2-9D88-00BE1812D8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C71250-8C49-4DE1-8B42-C217B84C4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ECB23-1B75-4397-97D0-FFB8C5872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48BEC-A04D-4DA8-8E22-AEBCE2C88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27BCF-D473-4C2B-A022-853328154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80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6A3C6-26C4-4256-AFE0-23E62C12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D55EE-4B78-4962-9FD3-A1F463903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6AFD7-6000-4760-A6ED-A4643BEC8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977D2-1B77-4BA2-B233-4715F5585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E34BB-B8A1-4F67-BF3A-CDA1C2E0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21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E0D8-15AB-4D69-9464-CFFA2B2B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FD7FC-0A43-4CD6-AEA2-A3B375391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8AAF-AB07-4CA4-90F3-4C1BA03C2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7215E-E649-471B-91F3-CA87BF006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626F25-9D04-4117-91E6-4CA61549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7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3FDB5-FD13-45A0-B30C-0887EFE6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0017A-4610-41EE-82BA-0ACFE0E453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5F478-9441-4A66-8169-A893B240C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4A68B-E58E-46AE-AF5E-DA0ACA07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43251-3277-40E2-90DB-0F994D9E7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8E64D-36D8-4342-82C2-F2DC4434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1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219AE-89AD-48DD-AABE-FC1021AF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BC354-AC47-410B-B4D3-6BCB228D4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64DBC7-8400-404B-B12A-D9E1455A5A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FC2231-C0B6-4CAF-A16B-DFE06149F3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AEF719-CE8C-429D-B73D-8249466F46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774BA1-5682-452C-81ED-EAD4DA04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38693-07F7-4522-9B5B-4E155C27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1EB920-FFD1-44AD-BA4F-E15E22E2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246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8DEC0-75C3-4E1A-B1D2-ACFC58054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AC075-91FC-46D3-AB77-CFA7DE8D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01CC37-F651-446C-9FEF-D241F7EC4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FEB391-5740-4BAA-8859-E5654CF0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45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798AB9-16DE-47DB-867F-C824743F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8BD634-5BAE-4270-BD7D-9F15866F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F7D9C-8674-4B61-AF62-B1B83786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33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49DBF-3CF0-41CF-A714-CEB20E0B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703D8-77AE-4682-BAFB-DE2BD783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0A39DB-A8E7-4459-9E5B-DC97FBA01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A8788-47EE-48BC-94F2-38BEF4777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19411-679C-4540-B06E-DBD94F3AA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BE818-F5DB-4724-9B17-D5DE4DE92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7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D7CF-9A4B-4E12-8F1D-CE9DEFFB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CFA57-1249-42D6-9065-077D3F73F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2AA28F-01A9-410C-8D16-9A541CADA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E7038-218C-4AE8-8832-4FF4342A4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19E69-F4F5-4396-845A-C5E25040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7BC468-7888-4FC3-8457-23344263C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0C444-A740-4C6F-B734-BB6BF4FA4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388F5-D88F-49B5-8074-1B29E0EC0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2E450-4327-4E49-91EF-EF6B3529A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02CC1-3B58-42CC-8A16-07140658082E}" type="datetimeFigureOut">
              <a:rPr lang="en-GB" smtClean="0"/>
              <a:t>01/12/2019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1C0B73-B27C-4A6A-AE4A-BF99406377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299-F2B2-46A2-A3F8-2210E81BB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C72EB-D210-4290-A89B-BA05EB01A7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93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F4F85-F731-4C7E-B60C-D410D48A5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627" y="1808577"/>
            <a:ext cx="10515600" cy="1325563"/>
          </a:xfrm>
        </p:spPr>
        <p:txBody>
          <a:bodyPr/>
          <a:lstStyle/>
          <a:p>
            <a:r>
              <a:rPr lang="ar-AE" b="1" dirty="0"/>
              <a:t>العوامل المؤثرة  في مناخ الوطن العربي.؟</a:t>
            </a:r>
            <a:endParaRPr lang="en-GB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BDCFE16-F5C8-4446-A17C-E3A98193A3DE}"/>
              </a:ext>
            </a:extLst>
          </p:cNvPr>
          <p:cNvSpPr/>
          <p:nvPr/>
        </p:nvSpPr>
        <p:spPr>
          <a:xfrm>
            <a:off x="1020415" y="3723860"/>
            <a:ext cx="2729948" cy="25311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الموقع الفلكي</a:t>
            </a:r>
            <a:endParaRPr lang="en-GB" sz="2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87BAE9F-8167-489B-A712-4EE5EF19D0BA}"/>
              </a:ext>
            </a:extLst>
          </p:cNvPr>
          <p:cNvSpPr/>
          <p:nvPr/>
        </p:nvSpPr>
        <p:spPr>
          <a:xfrm>
            <a:off x="4618383" y="3551581"/>
            <a:ext cx="2729948" cy="25311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/>
              <a:t>التضاريس</a:t>
            </a:r>
            <a:endParaRPr lang="en-GB" sz="40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9F1F2C-42CA-4E06-9D21-587DB8D96038}"/>
              </a:ext>
            </a:extLst>
          </p:cNvPr>
          <p:cNvSpPr/>
          <p:nvPr/>
        </p:nvSpPr>
        <p:spPr>
          <a:xfrm>
            <a:off x="8560906" y="3429000"/>
            <a:ext cx="2729948" cy="253116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800" b="1" dirty="0"/>
              <a:t>توزيع اليابس والماء</a:t>
            </a:r>
            <a:endParaRPr lang="en-GB" sz="2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1426F3-763D-4C1D-9E45-48904A110897}"/>
              </a:ext>
            </a:extLst>
          </p:cNvPr>
          <p:cNvSpPr txBox="1"/>
          <p:nvPr/>
        </p:nvSpPr>
        <p:spPr>
          <a:xfrm>
            <a:off x="2385389" y="279808"/>
            <a:ext cx="6639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3600" b="1" dirty="0"/>
              <a:t>المناخ والنبات الطبيعي في الوطن العربي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85020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B5FB2-520B-43A6-A184-9B22A9BA1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461" y="0"/>
            <a:ext cx="9144000" cy="1548641"/>
          </a:xfrm>
        </p:spPr>
        <p:txBody>
          <a:bodyPr>
            <a:normAutofit/>
          </a:bodyPr>
          <a:lstStyle/>
          <a:p>
            <a:r>
              <a:rPr lang="ar-AE" b="1" dirty="0"/>
              <a:t>عناصر المناخ؟</a:t>
            </a:r>
            <a:endParaRPr lang="en-GB" b="1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07DD3C3-90AE-4B77-9457-B789741DFA54}"/>
              </a:ext>
            </a:extLst>
          </p:cNvPr>
          <p:cNvSpPr/>
          <p:nvPr/>
        </p:nvSpPr>
        <p:spPr>
          <a:xfrm>
            <a:off x="874644" y="2875722"/>
            <a:ext cx="2504661" cy="2425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tx1"/>
                </a:solidFill>
              </a:rPr>
              <a:t>درجه الحرارة</a:t>
            </a:r>
            <a:endParaRPr lang="en-GB" sz="3600" b="1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5F53AD-EFFF-4020-8EBF-0871E3443C82}"/>
              </a:ext>
            </a:extLst>
          </p:cNvPr>
          <p:cNvSpPr/>
          <p:nvPr/>
        </p:nvSpPr>
        <p:spPr>
          <a:xfrm>
            <a:off x="4267201" y="2875722"/>
            <a:ext cx="2504661" cy="2425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400" b="1" dirty="0">
                <a:solidFill>
                  <a:schemeClr val="tx1"/>
                </a:solidFill>
              </a:rPr>
              <a:t>الرياح</a:t>
            </a:r>
            <a:endParaRPr lang="en-GB" sz="4400" b="1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1C4DB21-B833-49D0-8A43-06B4664E7A8D}"/>
              </a:ext>
            </a:extLst>
          </p:cNvPr>
          <p:cNvSpPr/>
          <p:nvPr/>
        </p:nvSpPr>
        <p:spPr>
          <a:xfrm>
            <a:off x="7924800" y="2875722"/>
            <a:ext cx="2504661" cy="242514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4800" b="1" dirty="0">
                <a:solidFill>
                  <a:schemeClr val="tx1"/>
                </a:solidFill>
              </a:rPr>
              <a:t>الامطار</a:t>
            </a:r>
            <a:endParaRPr lang="en-GB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7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0076-D6DD-476B-B752-519D86F08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856"/>
            <a:ext cx="10515600" cy="1211883"/>
          </a:xfrm>
        </p:spPr>
        <p:txBody>
          <a:bodyPr>
            <a:normAutofit fontScale="90000"/>
          </a:bodyPr>
          <a:lstStyle/>
          <a:p>
            <a:r>
              <a:rPr lang="ar-AE" b="1" dirty="0"/>
              <a:t>الإقليم المناخي هو :</a:t>
            </a:r>
            <a:r>
              <a:rPr lang="ar-AE" b="1" dirty="0">
                <a:highlight>
                  <a:srgbClr val="FFFF00"/>
                </a:highlight>
              </a:rPr>
              <a:t>هو جزء من سطح الأرض له خصائص مناخيه او صفات معينه</a:t>
            </a:r>
            <a:endParaRPr lang="en-GB" b="1" dirty="0">
              <a:highlight>
                <a:srgbClr val="FFFF00"/>
              </a:highligh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2E58D-E25F-4C84-8F97-75C12EFA4CF1}"/>
              </a:ext>
            </a:extLst>
          </p:cNvPr>
          <p:cNvSpPr txBox="1"/>
          <p:nvPr/>
        </p:nvSpPr>
        <p:spPr>
          <a:xfrm>
            <a:off x="2716695" y="1948070"/>
            <a:ext cx="67586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4000" b="1" dirty="0">
                <a:solidFill>
                  <a:srgbClr val="FF0000"/>
                </a:solidFill>
              </a:rPr>
              <a:t>الأقاليم المناخية في الوطن العربي؟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EC52085-E5BB-4743-A2D9-33456E6E6CFF}"/>
              </a:ext>
            </a:extLst>
          </p:cNvPr>
          <p:cNvSpPr/>
          <p:nvPr/>
        </p:nvSpPr>
        <p:spPr>
          <a:xfrm>
            <a:off x="838199" y="3723861"/>
            <a:ext cx="2925417" cy="24118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solidFill>
                  <a:schemeClr val="bg1"/>
                </a:solidFill>
              </a:rPr>
              <a:t>إقليم البحر المتوسط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BB78D2D-0B5B-43B4-BB4B-9A88063F3361}"/>
              </a:ext>
            </a:extLst>
          </p:cNvPr>
          <p:cNvSpPr/>
          <p:nvPr/>
        </p:nvSpPr>
        <p:spPr>
          <a:xfrm>
            <a:off x="4780721" y="3723861"/>
            <a:ext cx="2925417" cy="24118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</a:rPr>
              <a:t>الإقليم الصحراوي الحار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4327D3-36B7-429B-BD54-98A19710E2B6}"/>
              </a:ext>
            </a:extLst>
          </p:cNvPr>
          <p:cNvSpPr/>
          <p:nvPr/>
        </p:nvSpPr>
        <p:spPr>
          <a:xfrm>
            <a:off x="8895520" y="3723861"/>
            <a:ext cx="2925417" cy="241189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</a:rPr>
              <a:t>الإقليم المداري</a:t>
            </a:r>
            <a:endParaRPr lang="en-GB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00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00EBEAA-0BC2-4A9E-9194-6ED7A4F742A7}"/>
              </a:ext>
            </a:extLst>
          </p:cNvPr>
          <p:cNvSpPr/>
          <p:nvPr/>
        </p:nvSpPr>
        <p:spPr>
          <a:xfrm>
            <a:off x="384313" y="849795"/>
            <a:ext cx="2928731" cy="17194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solidFill>
                  <a:schemeClr val="bg1"/>
                </a:solidFill>
              </a:rPr>
              <a:t>الإقليم المداري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57E7A3E-968B-4EAC-B67F-D2B7BFFAEF42}"/>
              </a:ext>
            </a:extLst>
          </p:cNvPr>
          <p:cNvSpPr/>
          <p:nvPr/>
        </p:nvSpPr>
        <p:spPr>
          <a:xfrm>
            <a:off x="4393096" y="849795"/>
            <a:ext cx="2928731" cy="17194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chemeClr val="bg1"/>
                </a:solidFill>
              </a:rPr>
              <a:t>الإقليم الصحراوي الحار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494C7C6-0C4E-410C-9C5D-4C8874DC5599}"/>
              </a:ext>
            </a:extLst>
          </p:cNvPr>
          <p:cNvSpPr/>
          <p:nvPr/>
        </p:nvSpPr>
        <p:spPr>
          <a:xfrm>
            <a:off x="8998226" y="849795"/>
            <a:ext cx="2928731" cy="171947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4000" b="1" dirty="0">
                <a:solidFill>
                  <a:schemeClr val="bg1"/>
                </a:solidFill>
              </a:rPr>
              <a:t>إقليم البحر المتوسط</a:t>
            </a:r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9A57576-039F-4EAA-81A0-815D9917989E}"/>
              </a:ext>
            </a:extLst>
          </p:cNvPr>
          <p:cNvSpPr/>
          <p:nvPr/>
        </p:nvSpPr>
        <p:spPr>
          <a:xfrm>
            <a:off x="384313" y="3631096"/>
            <a:ext cx="2928731" cy="26106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يسود بشكل عام في المناطق الجنوبية من الوطن العربي ومن اهم خصائص ارتفاع درجات الحرارة طوال العام وسقوط الامطار في الصيف والشتا جاف </a:t>
            </a:r>
            <a:endParaRPr lang="en-GB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709D129-A3AE-45C1-89F8-F876CCC3A154}"/>
              </a:ext>
            </a:extLst>
          </p:cNvPr>
          <p:cNvSpPr/>
          <p:nvPr/>
        </p:nvSpPr>
        <p:spPr>
          <a:xfrm>
            <a:off x="8998226" y="3631096"/>
            <a:ext cx="2928731" cy="26106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يسود في المناطق الشمالية من الوطن العربي المحاذية للبحر المتوسط ومناخه حار جاف صيفا دافة ممطر شتاء</a:t>
            </a:r>
            <a:endParaRPr lang="en-GB" b="1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3B91355-9588-449E-8BF0-E627C6D38D11}"/>
              </a:ext>
            </a:extLst>
          </p:cNvPr>
          <p:cNvSpPr/>
          <p:nvPr/>
        </p:nvSpPr>
        <p:spPr>
          <a:xfrm>
            <a:off x="4393095" y="3631096"/>
            <a:ext cx="2928731" cy="261067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b="1" dirty="0"/>
              <a:t>يسود في المناطق الداخلية والوسطى من الوطن العربي مثل صحراء شبه الجزيرة العربية والصحراء الكبرى صيفا بالبرودة الشديد شتاء  الامطار قليله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9039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CCC3-20E8-4E00-AFF3-8A624B987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0626" y="115749"/>
            <a:ext cx="8425069" cy="1325563"/>
          </a:xfrm>
        </p:spPr>
        <p:txBody>
          <a:bodyPr/>
          <a:lstStyle/>
          <a:p>
            <a:r>
              <a:rPr lang="ar-AE" b="1" dirty="0"/>
              <a:t>ما الفرق بين المناخ والطقس؟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31470-161C-4FD7-AC7B-04B934EB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538"/>
            <a:ext cx="10515600" cy="160337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AE" sz="3600" b="1" dirty="0"/>
              <a:t>المناخ ؟حالة الجو خلال فتره زمنيه طويله </a:t>
            </a:r>
          </a:p>
          <a:p>
            <a:pPr marL="0" indent="0" algn="r">
              <a:buNone/>
            </a:pPr>
            <a:r>
              <a:rPr lang="ar-AE" sz="3600" b="1" dirty="0"/>
              <a:t>الطقس :حاله الجو خلال فتره زمنيه قصيره</a:t>
            </a:r>
          </a:p>
          <a:p>
            <a:pPr marL="0" indent="0" algn="r">
              <a:buNone/>
            </a:pPr>
            <a:endParaRPr lang="en-GB" sz="3600" b="1" dirty="0"/>
          </a:p>
        </p:txBody>
      </p:sp>
      <p:pic>
        <p:nvPicPr>
          <p:cNvPr id="5" name="Picture 4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2025A524-EE1D-4648-B720-46605A6051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317064" y="-48454"/>
            <a:ext cx="3743404" cy="9400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04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العوامل المؤثرة  في مناخ الوطن العربي.؟</vt:lpstr>
      <vt:lpstr>عناصر المناخ؟</vt:lpstr>
      <vt:lpstr>الإقليم المناخي هو :هو جزء من سطح الأرض له خصائص مناخيه او صفات معينه</vt:lpstr>
      <vt:lpstr>PowerPoint Presentation</vt:lpstr>
      <vt:lpstr>ما الفرق بين المناخ والطقس؟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العوامل المؤثرة  في مناخ الوطن العربي.؟</dc:title>
  <dc:creator>ميسا درويش زارعي</dc:creator>
  <cp:lastModifiedBy>ميسا درويش زارعي</cp:lastModifiedBy>
  <cp:revision>7</cp:revision>
  <cp:lastPrinted>2019-11-05T15:49:05Z</cp:lastPrinted>
  <dcterms:created xsi:type="dcterms:W3CDTF">2019-11-05T14:37:47Z</dcterms:created>
  <dcterms:modified xsi:type="dcterms:W3CDTF">2019-12-01T09:47:20Z</dcterms:modified>
</cp:coreProperties>
</file>