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93D47-E753-485B-A920-3B9CEED3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EEBEC-2C7B-4238-84ED-499BEC020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7672-28A9-4C90-907C-1D55B00B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E349A-38A8-4F68-B4F9-70ECD3F2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6A091-7412-4771-9467-7551D54F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38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BCA4-4221-4073-A2C0-1311E996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CB8A5-F7BE-4796-ADE5-1030ED648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28110-2B10-454D-B3A4-42000585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62D58-BA60-4E68-B423-F6CCB120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533B9-3BC0-4D53-8B61-1BDA31B55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0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4DAB5-8A6A-4FD5-A629-C669593B9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461D8-273B-4990-81AE-4773153FF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F2F84-97DE-4CF1-9406-BF8F1523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B5D32-4A06-4E27-963B-28A73E2A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1FAD5-7D08-4C1F-A7F2-229796C2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33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AF14-9E39-4BAE-8AC7-59A55B751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AEA4-39C7-4C6C-8CA7-CC06EADAE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7F3E4-6D15-45DA-8E9B-3D683BA7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4EC80-7782-4E81-87E5-16A95CF6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32D8E-C2AB-4947-9DFF-47D50FAE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1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975A-BE0A-4BA0-ADFC-C599CCF5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C1AA0-02E0-4A18-A66A-711CFD363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0D4A6-043A-45E5-96F9-A5A12E265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FFFA0-F9CD-47CF-BA29-D1FE687A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563F9-58D3-44E8-AC4E-1FDBC0F1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40BB-4374-4E4B-87C4-7C8EBCC0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5FC77-092C-45AA-A74F-DADDCD030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FF17A-BDA1-4649-837C-27736B0CE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995F0-A7FA-432C-B600-7167BF4B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4B237-FB56-4B49-A9C0-15976C04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E43BA-E898-459E-AD46-510947AF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7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9735A-9934-441E-9657-4242F505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FD15A-DEF6-4DA6-BBA7-645448056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EBA5E-EC8C-423B-AD2E-B8522B2EB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5E24A-CF1C-476C-9148-2D8805363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20566-A61F-4D0C-BA7B-0546B21CC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66A1E-CA84-4673-8A82-F7277D9B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6A4FF-E869-49D2-A78D-7FADCB7C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AEB237-2B9B-4A3B-8180-9F959C91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3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4BAE-D1B5-4C60-91F8-AEDA5B42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293B6-0674-484C-AE0C-D8C087A18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2CE62-6EE9-4A1A-819D-DC2B4DDD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2F742-97FC-4F09-9A5A-42EEC512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31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91ED8-F5A6-4C50-9E27-5A08D5B0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15649-28B2-42AD-9984-8D72CC0A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ABA60-776C-4B91-A144-1B946B82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2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803A6-04C6-4BA0-9C6D-E2B620D0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3967-2C51-4294-85D0-1CF95324A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40DA7-6DF5-4922-B30D-97BB3A672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B448F-4E5E-4EF1-BEC2-80E1342D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A1021-2132-4770-84F1-CB198136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32787-299B-4C02-BA47-880D8F64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78DE7-9820-444B-82CA-632B1FF3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2D465-1BD4-4B79-B0D6-6D0A274CF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2B75E-1BBF-47B4-9506-38552834C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532E5-0FFF-412E-872E-C1B653D5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F8A8F-D33F-4994-A60B-2BD47FA7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63DE8-57F4-451F-89E3-AC178C4A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19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D49D45-3C65-4772-B072-18D8A9A7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E0A0F-A510-4CB2-8837-669BFEC9F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7FD20-BE06-42A7-AB4B-1A4C08C53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5C7F-B32D-47FF-8E80-B6A9B30A629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5C3AF-1DF6-4602-A7BC-E9C6E436A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BD705-4CC6-446E-BA81-C2D5C1666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0C89-7C49-4FEC-8478-ACDF8536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4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D6A7-7175-4331-92A2-B9AC1B926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207963"/>
            <a:ext cx="9144000" cy="838959"/>
          </a:xfrm>
        </p:spPr>
        <p:txBody>
          <a:bodyPr>
            <a:normAutofit fontScale="90000"/>
          </a:bodyPr>
          <a:lstStyle/>
          <a:p>
            <a:r>
              <a:rPr lang="ar-AE" b="1" dirty="0"/>
              <a:t>التضامن العربي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B5E1B-7E6C-483E-B3D9-045EE1AAF327}"/>
              </a:ext>
            </a:extLst>
          </p:cNvPr>
          <p:cNvSpPr txBox="1"/>
          <p:nvPr/>
        </p:nvSpPr>
        <p:spPr>
          <a:xfrm>
            <a:off x="11290852" y="5521"/>
            <a:ext cx="1908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000" b="1" dirty="0"/>
              <a:t>2</a:t>
            </a:r>
            <a:endParaRPr lang="en-GB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FC9CE-4A28-4DA8-815C-47D04EBA5032}"/>
              </a:ext>
            </a:extLst>
          </p:cNvPr>
          <p:cNvSpPr txBox="1"/>
          <p:nvPr/>
        </p:nvSpPr>
        <p:spPr>
          <a:xfrm>
            <a:off x="4909930" y="1020309"/>
            <a:ext cx="11012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التضامن العربي: </a:t>
            </a:r>
            <a:r>
              <a:rPr lang="ar-AE" sz="3200" b="1" dirty="0">
                <a:solidFill>
                  <a:srgbClr val="00B0F0"/>
                </a:solidFill>
              </a:rPr>
              <a:t>تعاون ومساندة الدول بعضها بعضا </a:t>
            </a:r>
            <a:endParaRPr lang="en-GB" sz="3200" b="1" dirty="0">
              <a:solidFill>
                <a:srgbClr val="00B0F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DA64C5-4BFD-4F89-A33D-BA15576D159B}"/>
              </a:ext>
            </a:extLst>
          </p:cNvPr>
          <p:cNvSpPr txBox="1"/>
          <p:nvPr/>
        </p:nvSpPr>
        <p:spPr>
          <a:xfrm>
            <a:off x="4094920" y="1961322"/>
            <a:ext cx="5247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/>
              <a:t>عوامل التضامن العربي: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4AA629-6EEB-43A6-993E-B66F569FDB6A}"/>
              </a:ext>
            </a:extLst>
          </p:cNvPr>
          <p:cNvSpPr/>
          <p:nvPr/>
        </p:nvSpPr>
        <p:spPr>
          <a:xfrm>
            <a:off x="10180984" y="2729315"/>
            <a:ext cx="1868556" cy="19646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الدين الاسلامي</a:t>
            </a:r>
            <a:endParaRPr lang="en-GB" sz="28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DCBCB8-9BD0-4285-BFBB-29D0BC14488F}"/>
              </a:ext>
            </a:extLst>
          </p:cNvPr>
          <p:cNvSpPr/>
          <p:nvPr/>
        </p:nvSpPr>
        <p:spPr>
          <a:xfrm>
            <a:off x="8408503" y="4693950"/>
            <a:ext cx="1868556" cy="19646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/>
              <a:t>وحده المصير</a:t>
            </a:r>
            <a:endParaRPr lang="en-GB" sz="3200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EFC31B-308E-46E3-8CDE-0C3DA2B68353}"/>
              </a:ext>
            </a:extLst>
          </p:cNvPr>
          <p:cNvSpPr/>
          <p:nvPr/>
        </p:nvSpPr>
        <p:spPr>
          <a:xfrm>
            <a:off x="3236014" y="4722743"/>
            <a:ext cx="1868556" cy="19646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/>
              <a:t>التاريخ المشترك</a:t>
            </a:r>
            <a:endParaRPr lang="en-GB" sz="32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6F6C780-5545-450C-8E01-1035DC16BE85}"/>
              </a:ext>
            </a:extLst>
          </p:cNvPr>
          <p:cNvSpPr/>
          <p:nvPr/>
        </p:nvSpPr>
        <p:spPr>
          <a:xfrm>
            <a:off x="5584135" y="2909792"/>
            <a:ext cx="1868556" cy="19646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/>
              <a:t>الغه العربية</a:t>
            </a:r>
            <a:endParaRPr lang="en-GB" sz="32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8C9FA6-4489-427F-BAFE-7C3C907E12EA}"/>
              </a:ext>
            </a:extLst>
          </p:cNvPr>
          <p:cNvSpPr/>
          <p:nvPr/>
        </p:nvSpPr>
        <p:spPr>
          <a:xfrm>
            <a:off x="841513" y="3065567"/>
            <a:ext cx="1868556" cy="19646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الوحدة الجغرافية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50478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B7EB-7843-4BF3-84E7-DB2CEF87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من اهداف التضامن العربي:</a:t>
            </a:r>
            <a:endParaRPr lang="en-GB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12AA72-53A4-4826-A84D-03A4F78B83C6}"/>
              </a:ext>
            </a:extLst>
          </p:cNvPr>
          <p:cNvSpPr/>
          <p:nvPr/>
        </p:nvSpPr>
        <p:spPr>
          <a:xfrm>
            <a:off x="8882269" y="2114757"/>
            <a:ext cx="2832652" cy="1887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</a:rPr>
              <a:t>بناء مجتمعات عربية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D2C446-44AC-409D-B2AA-35AB85058F46}"/>
              </a:ext>
            </a:extLst>
          </p:cNvPr>
          <p:cNvSpPr/>
          <p:nvPr/>
        </p:nvSpPr>
        <p:spPr>
          <a:xfrm>
            <a:off x="4734338" y="2114757"/>
            <a:ext cx="2832652" cy="1887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</a:rPr>
              <a:t>تعزيز التعاون العربي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9DADA31-98F2-457B-8501-4054936C492D}"/>
              </a:ext>
            </a:extLst>
          </p:cNvPr>
          <p:cNvSpPr/>
          <p:nvPr/>
        </p:nvSpPr>
        <p:spPr>
          <a:xfrm>
            <a:off x="586408" y="2267156"/>
            <a:ext cx="2832652" cy="1887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توفير الوسائل التي تضمن تطبيق الدفاع المشترك بين الدول العربية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5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4785-C62D-4511-8B59-82CCAB69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/>
              <a:t>اهم التحديات التي تواجه العمل العربي المشترك</a:t>
            </a:r>
            <a:endParaRPr lang="en-GB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F724AC-4FB7-4D53-95C2-248982A433C5}"/>
              </a:ext>
            </a:extLst>
          </p:cNvPr>
          <p:cNvSpPr/>
          <p:nvPr/>
        </p:nvSpPr>
        <p:spPr>
          <a:xfrm>
            <a:off x="685799" y="1922597"/>
            <a:ext cx="2832652" cy="18873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</a:rPr>
              <a:t>ضعف المعرفة والبنية القائمة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5ED3A8-A167-43C5-B504-DD69BEA04660}"/>
              </a:ext>
            </a:extLst>
          </p:cNvPr>
          <p:cNvSpPr/>
          <p:nvPr/>
        </p:nvSpPr>
        <p:spPr>
          <a:xfrm>
            <a:off x="4247322" y="1922597"/>
            <a:ext cx="2832652" cy="18873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>
                <a:solidFill>
                  <a:schemeClr val="bg1"/>
                </a:solidFill>
              </a:rPr>
              <a:t>التهديدات الإقليمية للأمن القومي العربي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6EC118-830F-4FF7-B877-126984DC13DE}"/>
              </a:ext>
            </a:extLst>
          </p:cNvPr>
          <p:cNvSpPr/>
          <p:nvPr/>
        </p:nvSpPr>
        <p:spPr>
          <a:xfrm>
            <a:off x="8521148" y="1922598"/>
            <a:ext cx="2832652" cy="18873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</a:rPr>
              <a:t>محاولات افشال المشروعات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2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78E0-C918-4290-8AB8-B43969F9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0"/>
            <a:ext cx="10515600" cy="1325563"/>
          </a:xfrm>
        </p:spPr>
        <p:txBody>
          <a:bodyPr/>
          <a:lstStyle/>
          <a:p>
            <a:pPr algn="ctr"/>
            <a:r>
              <a:rPr lang="ar-AE" b="1" dirty="0"/>
              <a:t>من امثله على التضامن العربي:</a:t>
            </a:r>
            <a:endParaRPr lang="en-GB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AB983E3-F27D-4E15-99EA-07E7A163C88F}"/>
              </a:ext>
            </a:extLst>
          </p:cNvPr>
          <p:cNvSpPr/>
          <p:nvPr/>
        </p:nvSpPr>
        <p:spPr>
          <a:xfrm>
            <a:off x="9279836" y="1478653"/>
            <a:ext cx="1948069" cy="165652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</a:rPr>
              <a:t>1973م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B554C8-DD28-4EF9-8904-34768EB750E1}"/>
              </a:ext>
            </a:extLst>
          </p:cNvPr>
          <p:cNvSpPr/>
          <p:nvPr/>
        </p:nvSpPr>
        <p:spPr>
          <a:xfrm>
            <a:off x="3419061" y="1478653"/>
            <a:ext cx="1948069" cy="165652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bg1"/>
                </a:solidFill>
              </a:rPr>
              <a:t>2011م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359E6ED-B8A2-446D-9699-B8C92C173F71}"/>
              </a:ext>
            </a:extLst>
          </p:cNvPr>
          <p:cNvSpPr/>
          <p:nvPr/>
        </p:nvSpPr>
        <p:spPr>
          <a:xfrm>
            <a:off x="6202018" y="1478653"/>
            <a:ext cx="1948069" cy="165652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</a:rPr>
              <a:t>1991م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C6C1E41-7D85-43EB-89EA-C24430DBF87D}"/>
              </a:ext>
            </a:extLst>
          </p:cNvPr>
          <p:cNvSpPr/>
          <p:nvPr/>
        </p:nvSpPr>
        <p:spPr>
          <a:xfrm>
            <a:off x="420756" y="1478653"/>
            <a:ext cx="1948069" cy="165652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</a:rPr>
              <a:t>2015م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95034C1-5E7A-47A4-9FA4-7F56BA4CD052}"/>
              </a:ext>
            </a:extLst>
          </p:cNvPr>
          <p:cNvSpPr/>
          <p:nvPr/>
        </p:nvSpPr>
        <p:spPr>
          <a:xfrm>
            <a:off x="9279836" y="3997257"/>
            <a:ext cx="2319131" cy="19215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حرب أكتوبر عام 1973م</a:t>
            </a:r>
            <a:endParaRPr lang="en-GB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638AAA-AF09-4792-908C-D112E2489396}"/>
              </a:ext>
            </a:extLst>
          </p:cNvPr>
          <p:cNvSpPr/>
          <p:nvPr/>
        </p:nvSpPr>
        <p:spPr>
          <a:xfrm>
            <a:off x="377687" y="4099271"/>
            <a:ext cx="2319131" cy="19215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مشاركه بعض الدول العربية لعوده اليمن الي استقرارها</a:t>
            </a:r>
            <a:endParaRPr lang="en-GB" sz="24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835581E-BBC5-4192-8714-FDC1FF65BFFD}"/>
              </a:ext>
            </a:extLst>
          </p:cNvPr>
          <p:cNvSpPr/>
          <p:nvPr/>
        </p:nvSpPr>
        <p:spPr>
          <a:xfrm>
            <a:off x="3344516" y="4099271"/>
            <a:ext cx="2319131" cy="19215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000" b="1" dirty="0"/>
              <a:t>مشاركه دول مجلس التعاون الخليجي في حفظ السلام</a:t>
            </a:r>
            <a:endParaRPr lang="en-GB" sz="20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8A0DD6-773A-4902-8FFD-F7232EAA594F}"/>
              </a:ext>
            </a:extLst>
          </p:cNvPr>
          <p:cNvSpPr/>
          <p:nvPr/>
        </p:nvSpPr>
        <p:spPr>
          <a:xfrm>
            <a:off x="6202018" y="3997258"/>
            <a:ext cx="2319131" cy="19215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مشاركه دول مجلس التعاون مع التحالف الدولي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9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1CE9B-F321-4826-81E0-60E4202E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ar-AE" b="1" dirty="0"/>
              <a:t>من نتائج حرب أكتوبر:</a:t>
            </a:r>
            <a:endParaRPr lang="en-GB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9170504" y="1325563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الاستخدام الفعال لموارد العرب النفطية</a:t>
            </a:r>
            <a:endParaRPr lang="en-GB" sz="24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BAE3D7-0E86-4F71-BA45-D5C386253E7E}"/>
              </a:ext>
            </a:extLst>
          </p:cNvPr>
          <p:cNvSpPr/>
          <p:nvPr/>
        </p:nvSpPr>
        <p:spPr>
          <a:xfrm>
            <a:off x="490331" y="1325563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الكشف عن التأييد السياسي</a:t>
            </a:r>
            <a:endParaRPr lang="en-GB" sz="24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840138-7B94-4D3C-B932-966DA6AFA9CD}"/>
              </a:ext>
            </a:extLst>
          </p:cNvPr>
          <p:cNvSpPr/>
          <p:nvPr/>
        </p:nvSpPr>
        <p:spPr>
          <a:xfrm>
            <a:off x="5009322" y="1325563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ابراز مدى قدره العرب</a:t>
            </a:r>
            <a:endParaRPr lang="en-GB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1EECB3-EFC5-489F-A65D-3A516AFE4EAB}"/>
              </a:ext>
            </a:extLst>
          </p:cNvPr>
          <p:cNvSpPr txBox="1"/>
          <p:nvPr/>
        </p:nvSpPr>
        <p:spPr>
          <a:xfrm>
            <a:off x="3657599" y="3666022"/>
            <a:ext cx="5830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000" b="1" dirty="0"/>
              <a:t>أسباب اطلاق عاصفه الحزم:</a:t>
            </a:r>
            <a:endParaRPr lang="en-GB" sz="40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1F0D64D-49DE-49B6-917C-EB8C4CA50D14}"/>
              </a:ext>
            </a:extLst>
          </p:cNvPr>
          <p:cNvSpPr/>
          <p:nvPr/>
        </p:nvSpPr>
        <p:spPr>
          <a:xfrm>
            <a:off x="490331" y="4671046"/>
            <a:ext cx="2438400" cy="17227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اعاده الشرعية لشعب اليمن وحكومته وحمايه حدود المملكة العربية السعودية </a:t>
            </a:r>
            <a:endParaRPr lang="en-GB" sz="24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AD7AFC-9C4B-4F83-BF92-43C124156FAB}"/>
              </a:ext>
            </a:extLst>
          </p:cNvPr>
          <p:cNvSpPr/>
          <p:nvPr/>
        </p:nvSpPr>
        <p:spPr>
          <a:xfrm>
            <a:off x="5009322" y="4671046"/>
            <a:ext cx="2438400" cy="17227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منع التغلغل والتدخل الأجنبي في المنطقة</a:t>
            </a:r>
            <a:endParaRPr lang="en-GB" sz="24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9B9407-4B66-4BEF-9E57-0B8555892ACD}"/>
              </a:ext>
            </a:extLst>
          </p:cNvPr>
          <p:cNvSpPr/>
          <p:nvPr/>
        </p:nvSpPr>
        <p:spPr>
          <a:xfrm>
            <a:off x="9322904" y="4671046"/>
            <a:ext cx="2438400" cy="17227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القضاء على حركه التمرد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7315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التضامن العربي</vt:lpstr>
      <vt:lpstr>من اهداف التضامن العربي:</vt:lpstr>
      <vt:lpstr>اهم التحديات التي تواجه العمل العربي المشترك</vt:lpstr>
      <vt:lpstr>من امثله على التضامن العربي:</vt:lpstr>
      <vt:lpstr>من نتائج حرب أكتوبر: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التضامن العربي</dc:title>
  <dc:creator>ميسا درويش زارعي</dc:creator>
  <cp:lastModifiedBy>ميسا درويش زارعي</cp:lastModifiedBy>
  <cp:revision>6</cp:revision>
  <dcterms:created xsi:type="dcterms:W3CDTF">2019-11-30T08:10:25Z</dcterms:created>
  <dcterms:modified xsi:type="dcterms:W3CDTF">2019-12-02T09:41:44Z</dcterms:modified>
</cp:coreProperties>
</file>