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EB8"/>
    <a:srgbClr val="BE0000"/>
    <a:srgbClr val="F9B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EE4D-CA8D-41E1-A0DE-79EB84C99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41546-9AC8-4634-9FD4-C005526C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F1E8-849D-4FA4-BE9E-87B69B0F8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1DF5D-277C-41DA-AD25-266D8239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6BBDB-ED53-49FC-87F4-84B8FCD6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0E60-1F1E-49BF-AB5B-06E1EB79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EE227-1D90-4126-8E92-0DE401993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40518-B4E7-41F6-B337-C0FDA096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5DEE-6E40-45FF-903A-CB992987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0545B-BB3B-4D45-9E2A-298687A4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DD52AC-E180-416E-8887-18CAE3A99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37BCD-C361-41AE-A8ED-E560C3598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4BF4-92E4-40A9-9B87-6F317099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8DDFA-21B6-4D46-BC68-D4F9C34F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371C6-41AE-4C7A-94A5-BF05F540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2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1AA5-7D5F-43B4-9F8C-133F5DF94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C3FC-0ACC-4FB3-A276-A752D5C4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229-E8A7-4746-929D-032882BD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A8B71-5E92-4C5C-8B1F-EA56CC1F2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28B0C-2543-482C-B62E-F3228169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7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75E80-528C-4E69-9263-4F7D078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C7A81-55B1-440D-A875-287C74DA4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AF6ED-15AF-4A6E-BBE2-4B19B0F1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9C32-B07F-460B-AB5B-FDB2D0B9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BF160-2007-4BF0-87A2-2062E95D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23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2019-8010-4296-B885-8669ABF1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B5DAD-8589-4052-AC63-56268A990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69867-FAF8-4131-BC16-BAA72B6A5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D57C8-B0CA-45D3-8388-EC8FF920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0C7E4-4A8E-48E3-97A6-D05A9761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C76D9-FD4D-4696-B9F6-5F661524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386F-CD30-4036-886C-EE23C900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1E123-97BA-4557-BD81-461A58ED5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7E8E6-62CB-4182-A46A-CD1F48DFB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EF927-A531-412F-B711-9A31CBCCD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2F01A-BED3-4D52-9F16-7F490095D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48BFB1-DDDB-49C3-B815-CAE5C61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4AD34-11D9-49A4-ABDB-A726AE94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7295E-D428-42C5-822F-D5DF990C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3D60-F6CF-4852-B072-D36AFAC8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E614D-BA54-4240-BAD4-B4E867AD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7113-F47A-4FEE-A87B-C4744C7A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D39A2-DF18-4052-927F-11965519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C567A-30FB-417D-8E67-A3655879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CA2BA5-6B89-41AE-A5BE-FBEBF56D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E66BC-D7DF-483D-9082-BAC97968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4D74-3597-41EF-9BBE-7DF9B51D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E299-6017-450B-AC08-20D8593D4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9448F-F5CB-4A3B-9937-943835D84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B5FDF-3771-4ED3-A2A0-3C729880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85AFB-D060-4DB2-94CD-8D185A2E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90D2F-33C8-4E59-BA94-E5845FD4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7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6962-12F1-4B65-8997-FC146BAD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9D083-008C-4948-B8DC-BBF96498F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70928-E05F-499E-AE59-53DC34A9B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D6FB0-35C8-4378-A3C3-609AA52A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7B3A9-6DC9-4C56-B106-F0331322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1A73A-FACA-4781-B48A-E8C44BDD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86A8B-E574-4D82-ADFC-343C898F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3865B-831E-42E9-9194-E61F617AC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8EB9F-BA4A-419A-A5DD-87FD0B98C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43DA-489F-4DAB-A090-A587F830A732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DBE65-2E12-4348-BE70-D776CCD27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08651-C422-4EAC-8AA6-7C28E0611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1D36-67C7-473F-9132-E76DEEE1A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33A-2234-406C-9EA0-CAF59D08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110" y="-1454"/>
            <a:ext cx="9144000" cy="1295400"/>
          </a:xfrm>
        </p:spPr>
        <p:txBody>
          <a:bodyPr>
            <a:normAutofit/>
          </a:bodyPr>
          <a:lstStyle/>
          <a:p>
            <a:r>
              <a:rPr lang="ar-AE" sz="4400" b="1" dirty="0"/>
              <a:t>موقع الوطن العربي:</a:t>
            </a:r>
            <a:endParaRPr lang="en-GB" sz="4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29078A-37AF-4632-A79F-9EB742D00D3F}"/>
              </a:ext>
            </a:extLst>
          </p:cNvPr>
          <p:cNvSpPr txBox="1"/>
          <p:nvPr/>
        </p:nvSpPr>
        <p:spPr>
          <a:xfrm>
            <a:off x="1192693" y="1460688"/>
            <a:ext cx="11781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1">
              <a:buFont typeface="Arial" panose="020B0604020202020204" pitchFamily="34" charset="0"/>
              <a:buChar char="•"/>
            </a:pPr>
            <a:r>
              <a:rPr lang="ar-AE" sz="2800" b="1" dirty="0">
                <a:solidFill>
                  <a:srgbClr val="00B0F0"/>
                </a:solidFill>
              </a:rPr>
              <a:t>يقع الوطن العربي في نصف الكرة الأرضية الشمالي باستثناء الجزر الجنوبي من الصومال</a:t>
            </a:r>
            <a:endParaRPr lang="en-GB" sz="2800" b="1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D6608-E542-44DA-9496-FBFD7F62BCA9}"/>
              </a:ext>
            </a:extLst>
          </p:cNvPr>
          <p:cNvSpPr txBox="1"/>
          <p:nvPr/>
        </p:nvSpPr>
        <p:spPr>
          <a:xfrm>
            <a:off x="2259494" y="2116792"/>
            <a:ext cx="964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AE" sz="2800" b="1" dirty="0">
                <a:solidFill>
                  <a:srgbClr val="00B050"/>
                </a:solidFill>
              </a:rPr>
              <a:t>ويشغل معظم جنوب غرب قاره اسيا والجزر الشمالي من قارة افريقيا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9CB31-7B4D-4E58-810B-610E0E742828}"/>
              </a:ext>
            </a:extLst>
          </p:cNvPr>
          <p:cNvSpPr txBox="1"/>
          <p:nvPr/>
        </p:nvSpPr>
        <p:spPr>
          <a:xfrm>
            <a:off x="11416747" y="278368"/>
            <a:ext cx="137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1/2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8EED3-EDFE-4F5B-9638-4EA77F33ACC3}"/>
              </a:ext>
            </a:extLst>
          </p:cNvPr>
          <p:cNvSpPr txBox="1"/>
          <p:nvPr/>
        </p:nvSpPr>
        <p:spPr>
          <a:xfrm>
            <a:off x="3763617" y="2772896"/>
            <a:ext cx="8143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2800" b="1" dirty="0">
                <a:solidFill>
                  <a:srgbClr val="7030A0"/>
                </a:solidFill>
              </a:rPr>
              <a:t>يمتد الوطن العربي بين دائرتي عرض (2) جنوب خط الاستواء 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69331E-BAE9-4DE6-A943-A74BF418A499}"/>
              </a:ext>
            </a:extLst>
          </p:cNvPr>
          <p:cNvSpPr txBox="1"/>
          <p:nvPr/>
        </p:nvSpPr>
        <p:spPr>
          <a:xfrm>
            <a:off x="1451110" y="3446050"/>
            <a:ext cx="10455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AE" sz="2800" b="1" dirty="0">
                <a:solidFill>
                  <a:srgbClr val="FFC000"/>
                </a:solidFill>
              </a:rPr>
              <a:t>على محيط الهندي الي (37) شمالا على البحر المتوسط وجبال طوروس</a:t>
            </a:r>
            <a:endParaRPr lang="en-GB" sz="2800" b="1" dirty="0">
              <a:solidFill>
                <a:srgbClr val="FFC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23F44D-1A4A-4ED4-942A-64FA9AA2A1F9}"/>
              </a:ext>
            </a:extLst>
          </p:cNvPr>
          <p:cNvSpPr txBox="1"/>
          <p:nvPr/>
        </p:nvSpPr>
        <p:spPr>
          <a:xfrm>
            <a:off x="2166729" y="4201667"/>
            <a:ext cx="974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2800" b="1" dirty="0">
                <a:solidFill>
                  <a:srgbClr val="FF0000"/>
                </a:solidFill>
              </a:rPr>
              <a:t>(4000)كم , وبين خطي طول (17) غربا على المحيط الاطلنطي (60) شرقا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7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DABC4-468F-49A8-A79B-C5DB3103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217" y="399290"/>
            <a:ext cx="10515600" cy="1325563"/>
          </a:xfrm>
        </p:spPr>
        <p:txBody>
          <a:bodyPr/>
          <a:lstStyle/>
          <a:p>
            <a:pPr algn="ctr" rtl="1"/>
            <a:r>
              <a:rPr lang="ar-AE" b="1" dirty="0"/>
              <a:t>الموقع الجغرافي لدولة الامارات العربية المتحدة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B8D8DE-1BB0-4D30-94C9-44DBA738EACD}"/>
              </a:ext>
            </a:extLst>
          </p:cNvPr>
          <p:cNvSpPr txBox="1"/>
          <p:nvPr/>
        </p:nvSpPr>
        <p:spPr>
          <a:xfrm>
            <a:off x="583096" y="1730444"/>
            <a:ext cx="11608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800" b="1" dirty="0">
                <a:solidFill>
                  <a:srgbClr val="00B050"/>
                </a:solidFill>
              </a:rPr>
              <a:t>تقع دولة الامارات العربية المتحدة  بين دائرتي عرض (22-26.5) درجة شمال خط الاستواء , وبين خطي طول (51-56.5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252A2-33E1-480F-A40E-B61ABFF158C1}"/>
              </a:ext>
            </a:extLst>
          </p:cNvPr>
          <p:cNvSpPr txBox="1"/>
          <p:nvPr/>
        </p:nvSpPr>
        <p:spPr>
          <a:xfrm>
            <a:off x="808383" y="5049077"/>
            <a:ext cx="11158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800" b="1" dirty="0">
                <a:solidFill>
                  <a:srgbClr val="0070C0"/>
                </a:solidFill>
              </a:rPr>
              <a:t> تبلغ مساحة الوطن العربي حوالي (14) مليون كم 2,يق(71%) منها في الجناح العربي الافريقي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4F5D7-5C44-401F-BEF2-9BC42E6D3D75}"/>
              </a:ext>
            </a:extLst>
          </p:cNvPr>
          <p:cNvSpPr txBox="1"/>
          <p:nvPr/>
        </p:nvSpPr>
        <p:spPr>
          <a:xfrm>
            <a:off x="3233531" y="3704658"/>
            <a:ext cx="7394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400" b="1" dirty="0"/>
              <a:t>مساحه الوطن العربي وحدوده: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33858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70C54-B2F1-4E10-BD74-5AA39DE7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217" y="113334"/>
            <a:ext cx="10515600" cy="1325563"/>
          </a:xfrm>
        </p:spPr>
        <p:txBody>
          <a:bodyPr/>
          <a:lstStyle/>
          <a:p>
            <a:pPr algn="ctr"/>
            <a:r>
              <a:rPr lang="ar-AE" b="1" dirty="0"/>
              <a:t>حدود الوطن العربي</a:t>
            </a:r>
            <a:endParaRPr lang="en-GB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2EA1E7-AE9E-4EC5-A320-89114C8072E0}"/>
              </a:ext>
            </a:extLst>
          </p:cNvPr>
          <p:cNvSpPr/>
          <p:nvPr/>
        </p:nvSpPr>
        <p:spPr>
          <a:xfrm>
            <a:off x="8385313" y="1070113"/>
            <a:ext cx="2696816" cy="2358887"/>
          </a:xfrm>
          <a:prstGeom prst="ellipse">
            <a:avLst/>
          </a:prstGeom>
          <a:solidFill>
            <a:srgbClr val="F9B1E1"/>
          </a:solidFill>
          <a:ln>
            <a:solidFill>
              <a:srgbClr val="E00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يتمتع الوطن العربي بحدود طبيعية معظمها جبال وبحار وهضاب</a:t>
            </a:r>
            <a:endParaRPr lang="en-GB" sz="24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B598D27-54AE-4441-B60D-97666491C6C3}"/>
              </a:ext>
            </a:extLst>
          </p:cNvPr>
          <p:cNvSpPr/>
          <p:nvPr/>
        </p:nvSpPr>
        <p:spPr>
          <a:xfrm>
            <a:off x="1109871" y="1308653"/>
            <a:ext cx="2696817" cy="2517912"/>
          </a:xfrm>
          <a:prstGeom prst="ellipse">
            <a:avLst/>
          </a:prstGeom>
          <a:solidFill>
            <a:srgbClr val="F9B1E1"/>
          </a:solidFill>
          <a:ln>
            <a:solidFill>
              <a:srgbClr val="E00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تعد من افضل أنواع الحدود حيث قله النزاعات</a:t>
            </a:r>
            <a:endParaRPr lang="en-GB" sz="24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8F011D-AA7B-43A8-9654-7E270313982D}"/>
              </a:ext>
            </a:extLst>
          </p:cNvPr>
          <p:cNvSpPr/>
          <p:nvPr/>
        </p:nvSpPr>
        <p:spPr>
          <a:xfrm>
            <a:off x="4152901" y="2511283"/>
            <a:ext cx="3414090" cy="2918794"/>
          </a:xfrm>
          <a:prstGeom prst="ellipse">
            <a:avLst/>
          </a:prstGeom>
          <a:solidFill>
            <a:srgbClr val="F9B1E1"/>
          </a:solidFill>
          <a:ln>
            <a:solidFill>
              <a:srgbClr val="E00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AE" sz="2400" b="1" dirty="0"/>
              <a:t>يمتد الوطن العربي من الرأس الأبيض في موريتانيا على المحيط  الاطلنطي غربا الي رأس الحد في سلطنه عمان شرقا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673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134C-7D59-4BF4-86B8-F42CCD59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34"/>
            <a:ext cx="10515600" cy="1325563"/>
          </a:xfrm>
        </p:spPr>
        <p:txBody>
          <a:bodyPr/>
          <a:lstStyle/>
          <a:p>
            <a:pPr algn="ctr" rtl="1"/>
            <a:r>
              <a:rPr lang="ar-AE" b="1" dirty="0"/>
              <a:t>اهميه موقع الوطن العربي:</a:t>
            </a:r>
            <a:endParaRPr lang="en-GB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52C57A-1AC2-4152-A47D-04C0A9ACF3C0}"/>
              </a:ext>
            </a:extLst>
          </p:cNvPr>
          <p:cNvSpPr/>
          <p:nvPr/>
        </p:nvSpPr>
        <p:spPr>
          <a:xfrm>
            <a:off x="3233532" y="1470990"/>
            <a:ext cx="5353878" cy="3432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/>
              <a:t>يتوسط قارات العالم القديم ( اسيا , افريقيا , أوروبا , ) مما جعله ملتقى لطرق المواصلات العالمية </a:t>
            </a:r>
            <a:endParaRPr lang="en-GB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264D87-10C3-43C6-B92B-D457AFB98B5B}"/>
              </a:ext>
            </a:extLst>
          </p:cNvPr>
          <p:cNvSpPr txBox="1">
            <a:spLocks/>
          </p:cNvSpPr>
          <p:nvPr/>
        </p:nvSpPr>
        <p:spPr>
          <a:xfrm>
            <a:off x="1023731" y="52154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rtl="1">
              <a:buFont typeface="Arial" panose="020B0604020202020204" pitchFamily="34" charset="0"/>
              <a:buChar char="•"/>
            </a:pPr>
            <a:r>
              <a:rPr lang="ar-AE" sz="3200" b="1">
                <a:solidFill>
                  <a:srgbClr val="0070C0"/>
                </a:solidFill>
              </a:rPr>
              <a:t>الحدود السياسية : هي خطوط ترسم على الخرائط وتفصل بين الدول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8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موقع الوطن العربي:</vt:lpstr>
      <vt:lpstr>الموقع الجغرافي لدولة الامارات العربية المتحدة</vt:lpstr>
      <vt:lpstr>حدود الوطن العربي</vt:lpstr>
      <vt:lpstr>اهميه موقع الوطن العربي: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الوطن العربي:</dc:title>
  <dc:creator>ميسا درويش زارعي</dc:creator>
  <cp:lastModifiedBy>ميسا درويش زارعي</cp:lastModifiedBy>
  <cp:revision>6</cp:revision>
  <dcterms:created xsi:type="dcterms:W3CDTF">2019-12-01T08:22:17Z</dcterms:created>
  <dcterms:modified xsi:type="dcterms:W3CDTF">2019-12-01T09:38:24Z</dcterms:modified>
</cp:coreProperties>
</file>