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101" d="100"/>
          <a:sy n="101" d="100"/>
        </p:scale>
        <p:origin x="29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B95B-D5B8-429E-82ED-9776A23FC0D0}" type="datetimeFigureOut">
              <a:rPr lang="ar-AE" smtClean="0"/>
              <a:t>03/01/1438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6C4A-2DCB-4AE9-9629-7B47F48079D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0745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B95B-D5B8-429E-82ED-9776A23FC0D0}" type="datetimeFigureOut">
              <a:rPr lang="ar-AE" smtClean="0"/>
              <a:t>03/01/1438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6C4A-2DCB-4AE9-9629-7B47F48079D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0536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B95B-D5B8-429E-82ED-9776A23FC0D0}" type="datetimeFigureOut">
              <a:rPr lang="ar-AE" smtClean="0"/>
              <a:t>03/01/1438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6C4A-2DCB-4AE9-9629-7B47F48079D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4003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B95B-D5B8-429E-82ED-9776A23FC0D0}" type="datetimeFigureOut">
              <a:rPr lang="ar-AE" smtClean="0"/>
              <a:t>03/01/1438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6C4A-2DCB-4AE9-9629-7B47F48079D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4708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B95B-D5B8-429E-82ED-9776A23FC0D0}" type="datetimeFigureOut">
              <a:rPr lang="ar-AE" smtClean="0"/>
              <a:t>03/01/1438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6C4A-2DCB-4AE9-9629-7B47F48079D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4662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B95B-D5B8-429E-82ED-9776A23FC0D0}" type="datetimeFigureOut">
              <a:rPr lang="ar-AE" smtClean="0"/>
              <a:t>03/01/1438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6C4A-2DCB-4AE9-9629-7B47F48079D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3174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B95B-D5B8-429E-82ED-9776A23FC0D0}" type="datetimeFigureOut">
              <a:rPr lang="ar-AE" smtClean="0"/>
              <a:t>03/01/1438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6C4A-2DCB-4AE9-9629-7B47F48079D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021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B95B-D5B8-429E-82ED-9776A23FC0D0}" type="datetimeFigureOut">
              <a:rPr lang="ar-AE" smtClean="0"/>
              <a:t>03/01/1438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6C4A-2DCB-4AE9-9629-7B47F48079D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3463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B95B-D5B8-429E-82ED-9776A23FC0D0}" type="datetimeFigureOut">
              <a:rPr lang="ar-AE" smtClean="0"/>
              <a:t>03/01/1438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6C4A-2DCB-4AE9-9629-7B47F48079D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6587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B95B-D5B8-429E-82ED-9776A23FC0D0}" type="datetimeFigureOut">
              <a:rPr lang="ar-AE" smtClean="0"/>
              <a:t>03/01/1438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6C4A-2DCB-4AE9-9629-7B47F48079D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0577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B95B-D5B8-429E-82ED-9776A23FC0D0}" type="datetimeFigureOut">
              <a:rPr lang="ar-AE" smtClean="0"/>
              <a:t>03/01/1438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6C4A-2DCB-4AE9-9629-7B47F48079D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2119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7B95B-D5B8-429E-82ED-9776A23FC0D0}" type="datetimeFigureOut">
              <a:rPr lang="ar-AE" smtClean="0"/>
              <a:t>03/01/1438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6C4A-2DCB-4AE9-9629-7B47F48079D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7378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slamic Grade 10_صفحة_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0" y="0"/>
            <a:ext cx="85847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/>
          <p:cNvSpPr txBox="1"/>
          <p:nvPr/>
        </p:nvSpPr>
        <p:spPr>
          <a:xfrm>
            <a:off x="1085088" y="3895002"/>
            <a:ext cx="71201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>
                <a:solidFill>
                  <a:srgbClr val="3333FF"/>
                </a:solidFill>
              </a:rPr>
              <a:t>تثبيت قلب رسول الله </a:t>
            </a:r>
            <a:r>
              <a:rPr lang="ar-AE" sz="2000" b="1" dirty="0">
                <a:solidFill>
                  <a:srgbClr val="3333FF"/>
                </a:solidFill>
                <a:sym typeface="AGA Arabesque" panose="05010101010101010101" pitchFamily="2" charset="2"/>
              </a:rPr>
              <a:t></a:t>
            </a:r>
            <a:r>
              <a:rPr lang="ar-AE" sz="2000" b="1" dirty="0">
                <a:solidFill>
                  <a:srgbClr val="3333FF"/>
                </a:solidFill>
              </a:rPr>
              <a:t>، تيسير حفظه و فهمه، مجاراة الحوادث والوقائع</a:t>
            </a:r>
            <a:endParaRPr lang="ar-AE" sz="2000" dirty="0">
              <a:solidFill>
                <a:srgbClr val="3333FF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02336" y="4821936"/>
            <a:ext cx="78821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>
                <a:solidFill>
                  <a:srgbClr val="3333FF"/>
                </a:solidFill>
              </a:rPr>
              <a:t>مكة منطقة جبلية يعمل أهلها بالتجارة أما المدينة فهي منطقة سهلية يعمل أهلها بالزراعة</a:t>
            </a:r>
          </a:p>
        </p:txBody>
      </p:sp>
    </p:spTree>
    <p:extLst>
      <p:ext uri="{BB962C8B-B14F-4D97-AF65-F5344CB8AC3E}">
        <p14:creationId xmlns:p14="http://schemas.microsoft.com/office/powerpoint/2010/main" val="17926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slamic Grade 10_صفحة_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1" y="0"/>
            <a:ext cx="868229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44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slamic Grade 10_صفحة_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5" y="0"/>
            <a:ext cx="86335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2"/>
          <p:cNvSpPr txBox="1"/>
          <p:nvPr/>
        </p:nvSpPr>
        <p:spPr>
          <a:xfrm>
            <a:off x="2960876" y="1547860"/>
            <a:ext cx="7284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>
                <a:solidFill>
                  <a:srgbClr val="3333FF"/>
                </a:solidFill>
              </a:rPr>
              <a:t>مدنية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960875" y="2850114"/>
            <a:ext cx="7284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>
                <a:solidFill>
                  <a:srgbClr val="3333FF"/>
                </a:solidFill>
              </a:rPr>
              <a:t>مدنية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960876" y="2187086"/>
            <a:ext cx="7284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>
                <a:solidFill>
                  <a:srgbClr val="3333FF"/>
                </a:solidFill>
              </a:rPr>
              <a:t>مكية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960875" y="3442376"/>
            <a:ext cx="7284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>
                <a:solidFill>
                  <a:srgbClr val="3333FF"/>
                </a:solidFill>
              </a:rPr>
              <a:t>مكية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54446" y="1397693"/>
            <a:ext cx="25009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</a:rPr>
              <a:t>النداء فيها ياأيها الذين آمنوا</a:t>
            </a:r>
          </a:p>
          <a:p>
            <a:pPr algn="r" rtl="1"/>
            <a:r>
              <a:rPr lang="ar-AE" b="1" dirty="0">
                <a:solidFill>
                  <a:srgbClr val="3333FF"/>
                </a:solidFill>
              </a:rPr>
              <a:t>تناولت تحريم الربا ففيها تشريع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36158" y="2086541"/>
            <a:ext cx="25009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</a:rPr>
              <a:t>تناولت جانب العقيدة بالنهي عن الشرك بالله والخطاب فيه شدة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36158" y="2732717"/>
            <a:ext cx="25009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</a:rPr>
              <a:t>النداء فيها ياأيها الذين آمنوا</a:t>
            </a:r>
          </a:p>
          <a:p>
            <a:pPr algn="r" rtl="1"/>
            <a:r>
              <a:rPr lang="ar-AE" b="1" dirty="0">
                <a:solidFill>
                  <a:srgbClr val="3333FF"/>
                </a:solidFill>
              </a:rPr>
              <a:t>تناولت تشريع الصيام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42254" y="3421564"/>
            <a:ext cx="25009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</a:rPr>
              <a:t>أياتها قصير وبدأت بلفظ كلا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254446" y="4476173"/>
            <a:ext cx="77617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</a:rPr>
              <a:t>بسبب ظهور ملامح الدولة الإسلامية، الحاجة لتنظيم العلاقات بين أفراد المجتمع، الحاجة إلى قوانين تنظم علاقة الإنسان بنفسه وغيره والآخرين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873303" y="5900493"/>
            <a:ext cx="71429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</a:rPr>
              <a:t>الوسطية               الاعتدال       الحوار والنقد البناء احترام الرأي الآخر  الوضوح الثبات...</a:t>
            </a:r>
          </a:p>
        </p:txBody>
      </p:sp>
    </p:spTree>
    <p:extLst>
      <p:ext uri="{BB962C8B-B14F-4D97-AF65-F5344CB8AC3E}">
        <p14:creationId xmlns:p14="http://schemas.microsoft.com/office/powerpoint/2010/main" val="20924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slamic Grade 10_صفحة_0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9" y="-149630"/>
            <a:ext cx="87066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/>
          <p:cNvSpPr txBox="1"/>
          <p:nvPr/>
        </p:nvSpPr>
        <p:spPr>
          <a:xfrm>
            <a:off x="0" y="3698353"/>
            <a:ext cx="83027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</a:rPr>
              <a:t>بيان عناية المسلمين بالقرآن الكريم، معرفة أسباب النزول، الثقة بوصول القرآن الكريم إلينا سالما من التحريف و التبديل، فهم الآيات أكثر عند معرفة سبب ومكان نزولها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70270" y="4344684"/>
            <a:ext cx="79324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</a:rPr>
              <a:t>من واجبي تجاه القرآن الإيمان به ، تلاوته وتدبر معانيه، والعمل بموجبه، التأدب معه</a:t>
            </a:r>
          </a:p>
        </p:txBody>
      </p:sp>
    </p:spTree>
    <p:extLst>
      <p:ext uri="{BB962C8B-B14F-4D97-AF65-F5344CB8AC3E}">
        <p14:creationId xmlns:p14="http://schemas.microsoft.com/office/powerpoint/2010/main" val="72958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slamic Grade 10_صفحة_0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2"/>
          <p:cNvSpPr txBox="1"/>
          <p:nvPr/>
        </p:nvSpPr>
        <p:spPr>
          <a:xfrm>
            <a:off x="1" y="1722177"/>
            <a:ext cx="5744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</a:rPr>
              <a:t>التركيز على العقيدة، الاكثار من قصص الأنبياء، الإيجاز والشدة ،النداء فيها غالبا (ياأيها الناس)، تشمل آيات السجدة ولفظ كلا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2242938"/>
            <a:ext cx="5744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</a:rPr>
              <a:t>التركيز على التشريع، مخاطبة أهل الكتاب ودعوتهم، طول الآيات النداء فيها غالبا(ياأيها الذين آمنوا)، كشف سلوك المنافقين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839712" y="5355102"/>
            <a:ext cx="1383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>
                <a:solidFill>
                  <a:srgbClr val="3333FF"/>
                </a:solidFill>
              </a:rPr>
              <a:t>العقيدة وتوابعها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316480" y="5397774"/>
            <a:ext cx="1463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>
                <a:solidFill>
                  <a:srgbClr val="3333FF"/>
                </a:solidFill>
              </a:rPr>
              <a:t>التشريع وتوابعه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829056" y="5964702"/>
            <a:ext cx="7333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</a:rPr>
              <a:t>مراعاة لكل مرحلة من مراحل الدعوة وطبيعتها و ظروفها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342691" y="1339915"/>
            <a:ext cx="3886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  <a:latin typeface="KarimLTRegular"/>
              </a:rPr>
              <a:t>ما نزلَ منَ القرآنِ بعدَ الهجرةِ وإنْ كانَ نزولُهُ بمكةَ</a:t>
            </a:r>
            <a:endParaRPr lang="ar-AE" b="1" dirty="0">
              <a:solidFill>
                <a:srgbClr val="3333FF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23173" y="3040698"/>
            <a:ext cx="5249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</a:rPr>
              <a:t>فهمُ</a:t>
            </a:r>
            <a:r>
              <a:rPr lang="ar-AE" b="1" dirty="0">
                <a:latin typeface="KarimLTRegular"/>
              </a:rPr>
              <a:t> </a:t>
            </a:r>
            <a:r>
              <a:rPr lang="ar-AE" b="1" dirty="0">
                <a:solidFill>
                  <a:srgbClr val="3333FF"/>
                </a:solidFill>
              </a:rPr>
              <a:t>المكيِّ والمدنيِّ رافدًا منْ روافدِ علمِ السيرةِ النبويةِ ومكملًا لها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76224" y="4356252"/>
            <a:ext cx="8095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</a:rPr>
              <a:t>مراعاة لمرحلةٍ الدعوةِ في مكة و طبيعتُها وظروفُها</a:t>
            </a:r>
          </a:p>
        </p:txBody>
      </p:sp>
    </p:spTree>
    <p:extLst>
      <p:ext uri="{BB962C8B-B14F-4D97-AF65-F5344CB8AC3E}">
        <p14:creationId xmlns:p14="http://schemas.microsoft.com/office/powerpoint/2010/main" val="31494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slamic Grade 10_صفحة_0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9" y="0"/>
            <a:ext cx="87066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ربع نص 3"/>
          <p:cNvSpPr txBox="1"/>
          <p:nvPr/>
        </p:nvSpPr>
        <p:spPr>
          <a:xfrm>
            <a:off x="4157472" y="780288"/>
            <a:ext cx="8656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  <a:latin typeface="tahoma" panose="020B0604030504040204" pitchFamily="34" charset="0"/>
              </a:rPr>
              <a:t>282</a:t>
            </a:r>
            <a:endParaRPr lang="ar-AE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651760" y="786384"/>
            <a:ext cx="8656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  <a:latin typeface="tahoma" panose="020B0604030504040204" pitchFamily="34" charset="0"/>
              </a:rPr>
              <a:t>البقرة </a:t>
            </a:r>
            <a:endParaRPr lang="ar-AE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327648" y="1011936"/>
            <a:ext cx="8656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  <a:latin typeface="tahoma" panose="020B0604030504040204" pitchFamily="34" charset="0"/>
              </a:rPr>
              <a:t>مدنية</a:t>
            </a:r>
            <a:endParaRPr lang="ar-AE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7870" y="999744"/>
            <a:ext cx="57440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  <a:latin typeface="tahoma" panose="020B0604030504040204" pitchFamily="34" charset="0"/>
              </a:rPr>
              <a:t>الخطاب يا أيها الذين أمنوا، وفيها تشريع ، وطويلة</a:t>
            </a:r>
            <a:endParaRPr lang="ar-AE" dirty="0"/>
          </a:p>
        </p:txBody>
      </p:sp>
      <p:sp>
        <p:nvSpPr>
          <p:cNvPr id="8" name="مستطيل 7"/>
          <p:cNvSpPr/>
          <p:nvPr/>
        </p:nvSpPr>
        <p:spPr>
          <a:xfrm>
            <a:off x="217870" y="1375806"/>
            <a:ext cx="7780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>
                <a:solidFill>
                  <a:srgbClr val="3333FF"/>
                </a:solidFill>
              </a:rPr>
              <a:t>ذهب السيوطي إلى أن سورة طه استثني منها (فَاصْبِرْ عَلَى مَا يَقُولُونَ) (130)</a:t>
            </a:r>
          </a:p>
          <a:p>
            <a:pPr algn="r" rtl="1"/>
            <a:r>
              <a:rPr lang="ar-AE" b="1" dirty="0">
                <a:solidFill>
                  <a:srgbClr val="3333FF"/>
                </a:solidFill>
              </a:rPr>
              <a:t>ويقصد أن سورة طه مكية إلا هذه الآية فهي مدنية </a:t>
            </a:r>
          </a:p>
        </p:txBody>
      </p:sp>
    </p:spTree>
    <p:extLst>
      <p:ext uri="{BB962C8B-B14F-4D97-AF65-F5344CB8AC3E}">
        <p14:creationId xmlns:p14="http://schemas.microsoft.com/office/powerpoint/2010/main" val="105968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269</Words>
  <Application>Microsoft Office PowerPoint</Application>
  <PresentationFormat>عرض على الشاشة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4" baseType="lpstr">
      <vt:lpstr>AGA Arabesque</vt:lpstr>
      <vt:lpstr>Arial</vt:lpstr>
      <vt:lpstr>Calibri</vt:lpstr>
      <vt:lpstr>Calibri Light</vt:lpstr>
      <vt:lpstr>KarimLTRegular</vt:lpstr>
      <vt:lpstr>tahoma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غازي حاج جنيد</dc:creator>
  <cp:lastModifiedBy>غازي حسين حاج جنيد</cp:lastModifiedBy>
  <cp:revision>18</cp:revision>
  <dcterms:created xsi:type="dcterms:W3CDTF">2015-09-19T10:25:27Z</dcterms:created>
  <dcterms:modified xsi:type="dcterms:W3CDTF">2016-10-04T20:01:00Z</dcterms:modified>
</cp:coreProperties>
</file>