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2016-07-23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2016-07-23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837129"/>
            <a:ext cx="10457646" cy="51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2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669701"/>
            <a:ext cx="10560675" cy="54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2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661746"/>
            <a:ext cx="10522039" cy="55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29" y="1109339"/>
            <a:ext cx="10145541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695459"/>
            <a:ext cx="1054779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682580"/>
            <a:ext cx="10573555" cy="55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7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8" y="708338"/>
            <a:ext cx="105735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669700"/>
            <a:ext cx="10534917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4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643944"/>
            <a:ext cx="10599312" cy="55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643944"/>
            <a:ext cx="10612192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" y="730150"/>
            <a:ext cx="10509160" cy="5203064"/>
          </a:xfrm>
          <a:prstGeom prst="rect">
            <a:avLst/>
          </a:prstGeom>
        </p:spPr>
      </p:pic>
      <p:pic>
        <p:nvPicPr>
          <p:cNvPr id="3" name="سورة الكهف العفاسي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146" y="5323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5" y="1056068"/>
            <a:ext cx="10459910" cy="48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3049"/>
            <a:ext cx="10522038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1" y="746975"/>
            <a:ext cx="1041227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0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695459"/>
            <a:ext cx="10462722" cy="542200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081825" y="2588654"/>
            <a:ext cx="4206240" cy="0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063175" y="3514773"/>
            <a:ext cx="3189635" cy="16218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463829" y="3514776"/>
            <a:ext cx="1561513" cy="2147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80482" y="4358839"/>
            <a:ext cx="4206240" cy="0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5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5" y="708338"/>
            <a:ext cx="10630129" cy="5409127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7555089" y="2962189"/>
            <a:ext cx="272382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خرجوا على عجل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173732" y="2962188"/>
            <a:ext cx="300755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دعاء واستغاثة بالله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3"/>
          <p:cNvSpPr txBox="1"/>
          <p:nvPr/>
        </p:nvSpPr>
        <p:spPr>
          <a:xfrm>
            <a:off x="5125699" y="3639692"/>
            <a:ext cx="277992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اختبئوا في الكهف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3"/>
          <p:cNvSpPr txBox="1"/>
          <p:nvPr/>
        </p:nvSpPr>
        <p:spPr>
          <a:xfrm>
            <a:off x="2646451" y="5065615"/>
            <a:ext cx="778450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انكشاف أمرهم فهربوا حتى لا يقتلوا أو يعادوا للكفر.</a:t>
            </a:r>
            <a:endParaRPr lang="ar-A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1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4" y="759855"/>
            <a:ext cx="10402752" cy="539624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983545" y="2672862"/>
            <a:ext cx="2546252" cy="28135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14006" y="3179298"/>
            <a:ext cx="2685544" cy="14261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50302" y="3179299"/>
            <a:ext cx="2827606" cy="14260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02991" y="3685735"/>
            <a:ext cx="1672671" cy="196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02991" y="4614203"/>
            <a:ext cx="2896559" cy="199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46917" y="4614203"/>
            <a:ext cx="3388926" cy="28334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61518" y="4642537"/>
            <a:ext cx="2418256" cy="0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79774" y="5176911"/>
            <a:ext cx="5164226" cy="0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5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734095"/>
            <a:ext cx="10470523" cy="5357611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2238964" y="3537151"/>
            <a:ext cx="419217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ضعف في العظام والعضلات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7794338" y="3537152"/>
            <a:ext cx="234230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زيادة في العمر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3"/>
          <p:cNvSpPr txBox="1"/>
          <p:nvPr/>
        </p:nvSpPr>
        <p:spPr>
          <a:xfrm>
            <a:off x="6973601" y="4587996"/>
            <a:ext cx="316304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طول الشعر والأظافر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3"/>
          <p:cNvSpPr txBox="1"/>
          <p:nvPr/>
        </p:nvSpPr>
        <p:spPr>
          <a:xfrm>
            <a:off x="3146262" y="4591846"/>
            <a:ext cx="328487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تلف وتشقق في الجلد</a:t>
            </a:r>
            <a:endParaRPr lang="ar-A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8" y="731520"/>
            <a:ext cx="10522634" cy="5373858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4353543" y="2369907"/>
            <a:ext cx="355738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حفظهم خلاف المألوف.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47537" y="3859819"/>
            <a:ext cx="67633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تجنيبهم كل الأخطار وهم في أضعف حالاتهم. 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3"/>
          <p:cNvSpPr txBox="1"/>
          <p:nvPr/>
        </p:nvSpPr>
        <p:spPr>
          <a:xfrm>
            <a:off x="1375602" y="4690458"/>
            <a:ext cx="649088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تهيئة الكهف لحفظهم وحماتيهم مدة نومهم.</a:t>
            </a:r>
          </a:p>
        </p:txBody>
      </p:sp>
      <p:sp>
        <p:nvSpPr>
          <p:cNvPr id="7" name="مربع نص 3"/>
          <p:cNvSpPr txBox="1"/>
          <p:nvPr/>
        </p:nvSpPr>
        <p:spPr>
          <a:xfrm>
            <a:off x="2492456" y="3081988"/>
            <a:ext cx="541847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تسخير مخلوق هائل لمخلوق صغير.</a:t>
            </a:r>
            <a:endParaRPr lang="ar-A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3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759854"/>
            <a:ext cx="10470524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2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772732"/>
            <a:ext cx="10380372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8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734096"/>
            <a:ext cx="10560675" cy="54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734095"/>
            <a:ext cx="10534917" cy="5422005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1103715" y="5185844"/>
            <a:ext cx="463300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ثبت صدقه وأنه رسول من الله.</a:t>
            </a:r>
            <a:endParaRPr lang="ar-A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9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03" y="1333207"/>
            <a:ext cx="9802593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7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669700"/>
            <a:ext cx="10534917" cy="5460643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1885942" y="1540175"/>
            <a:ext cx="47452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لإظهار قدرته تعالى على البعث.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562658" y="2251589"/>
            <a:ext cx="313419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لإقامة الحجة عليهم.</a:t>
            </a:r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3"/>
          <p:cNvSpPr txBox="1"/>
          <p:nvPr/>
        </p:nvSpPr>
        <p:spPr>
          <a:xfrm>
            <a:off x="1124470" y="2975194"/>
            <a:ext cx="54954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3600" b="1" dirty="0" smtClean="0">
                <a:solidFill>
                  <a:srgbClr val="FF0000"/>
                </a:solidFill>
              </a:rPr>
              <a:t>لاعتبار الأمم اللاحقة على مر الزمن.</a:t>
            </a:r>
            <a:endParaRPr lang="ar-A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5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643944"/>
            <a:ext cx="10573554" cy="5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785443"/>
            <a:ext cx="10496282" cy="54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95459"/>
            <a:ext cx="10560675" cy="54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734095"/>
            <a:ext cx="10522039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9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95459"/>
            <a:ext cx="10586434" cy="5486399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5827267" y="4062939"/>
            <a:ext cx="5755102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4000" b="1" dirty="0" smtClean="0">
                <a:solidFill>
                  <a:srgbClr val="FF0000"/>
                </a:solidFill>
              </a:rPr>
              <a:t>الصحبة الطيبة تنعكس على الأفراد</a:t>
            </a:r>
          </a:p>
          <a:p>
            <a:pPr algn="ctr" rtl="1"/>
            <a:r>
              <a:rPr lang="ar-AE" sz="4000" b="1" dirty="0" smtClean="0">
                <a:solidFill>
                  <a:srgbClr val="FF0000"/>
                </a:solidFill>
              </a:rPr>
              <a:t> فكلب أهل الكهف ذكر في القرآن</a:t>
            </a:r>
          </a:p>
          <a:p>
            <a:pPr algn="ctr" rtl="1"/>
            <a:r>
              <a:rPr lang="ar-AE" sz="4000" b="1" dirty="0" smtClean="0">
                <a:solidFill>
                  <a:srgbClr val="FF0000"/>
                </a:solidFill>
              </a:rPr>
              <a:t> لأنه كان في صحبة طيبة </a:t>
            </a:r>
            <a:endParaRPr lang="ar-AE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2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940158"/>
            <a:ext cx="10406129" cy="5125791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862885" y="3490174"/>
            <a:ext cx="10307630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قولهم « ثلاثة رابعهم كلبهم وخمسة سادسهم كلبهم»</a:t>
            </a:r>
          </a:p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 جاء بعدها « رجما بالغيب» أما قولهم « سبعة وثمانهم كلبهم»</a:t>
            </a:r>
          </a:p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فلم يصفه بالتخمين بدون دليل . </a:t>
            </a:r>
            <a:endParaRPr lang="ar-AE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7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6" y="824247"/>
            <a:ext cx="10431886" cy="5293217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3903443" y="3549280"/>
            <a:ext cx="3775393" cy="221599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13800" b="1" dirty="0" smtClean="0">
                <a:solidFill>
                  <a:srgbClr val="FF0000"/>
                </a:solidFill>
              </a:rPr>
              <a:t>شفوي</a:t>
            </a:r>
            <a:endParaRPr lang="ar-AE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9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759854"/>
            <a:ext cx="10509160" cy="5306095"/>
          </a:xfrm>
          <a:prstGeom prst="rect">
            <a:avLst/>
          </a:prstGeom>
        </p:spPr>
      </p:pic>
      <p:sp>
        <p:nvSpPr>
          <p:cNvPr id="3" name="مربع نص 3"/>
          <p:cNvSpPr txBox="1"/>
          <p:nvPr/>
        </p:nvSpPr>
        <p:spPr>
          <a:xfrm>
            <a:off x="1711340" y="3088871"/>
            <a:ext cx="8760733" cy="144655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ar-AE" sz="4400" b="1" dirty="0" smtClean="0">
                <a:solidFill>
                  <a:srgbClr val="FF0000"/>
                </a:solidFill>
              </a:rPr>
              <a:t>قول إن شاء الله هو طلب التوفيق والتيسير </a:t>
            </a:r>
          </a:p>
          <a:p>
            <a:pPr algn="ctr" rtl="1"/>
            <a:r>
              <a:rPr lang="ar-AE" sz="4400" b="1" dirty="0" smtClean="0">
                <a:solidFill>
                  <a:srgbClr val="FF0000"/>
                </a:solidFill>
              </a:rPr>
              <a:t>من الله دون أي تعارض، مع التخطيط للمستقبل.</a:t>
            </a:r>
            <a:endParaRPr lang="ar-AE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2" y="618186"/>
            <a:ext cx="5859887" cy="56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734095"/>
            <a:ext cx="10534918" cy="54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2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0" y="682580"/>
            <a:ext cx="10534918" cy="54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2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1159099"/>
            <a:ext cx="10496282" cy="449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721217"/>
            <a:ext cx="10444766" cy="54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3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4" y="746975"/>
            <a:ext cx="10522039" cy="53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798490"/>
            <a:ext cx="10457645" cy="531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1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759854"/>
            <a:ext cx="10509160" cy="53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734096"/>
            <a:ext cx="10534918" cy="53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1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772732"/>
            <a:ext cx="10509160" cy="54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695460"/>
            <a:ext cx="10509160" cy="54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3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721217"/>
            <a:ext cx="10496281" cy="54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669701"/>
            <a:ext cx="10522038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6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355</TotalTime>
  <Words>148</Words>
  <Application>Microsoft Office PowerPoint</Application>
  <PresentationFormat>Widescreen</PresentationFormat>
  <Paragraphs>25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Waleed</dc:creator>
  <cp:lastModifiedBy>Waleed</cp:lastModifiedBy>
  <cp:revision>14</cp:revision>
  <dcterms:created xsi:type="dcterms:W3CDTF">2015-10-10T18:46:01Z</dcterms:created>
  <dcterms:modified xsi:type="dcterms:W3CDTF">2016-07-23T16:23:03Z</dcterms:modified>
</cp:coreProperties>
</file>