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850006"/>
            <a:ext cx="10161431" cy="502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4" y="772733"/>
            <a:ext cx="10393250" cy="52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785612"/>
            <a:ext cx="10341734" cy="5203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398" y="3786389"/>
            <a:ext cx="10581743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عند معرفتها بحقوق الزوج وواجباته كزوجة تستطيع </a:t>
            </a:r>
          </a:p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أن </a:t>
            </a:r>
            <a:r>
              <a:rPr lang="ar-AE" sz="4800" b="1" dirty="0" smtClean="0">
                <a:solidFill>
                  <a:srgbClr val="FF0000"/>
                </a:solidFill>
              </a:rPr>
              <a:t>تسيير </a:t>
            </a:r>
            <a:r>
              <a:rPr lang="ar-AE" sz="4800" b="1" dirty="0" smtClean="0">
                <a:solidFill>
                  <a:srgbClr val="FF0000"/>
                </a:solidFill>
              </a:rPr>
              <a:t>أمور بيتها كما أراد الله عزوجل .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1043189"/>
            <a:ext cx="10264461" cy="4842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2178" y="4584879"/>
            <a:ext cx="1010084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تربية الأبناء على العبادة والاخلاق وحب الوطن  .  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" y="798491"/>
            <a:ext cx="10444766" cy="51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811369"/>
            <a:ext cx="10290220" cy="5280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81898" y="3451537"/>
            <a:ext cx="265810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العقل الراجح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3629" y="3451537"/>
            <a:ext cx="310052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البصيرة النافذة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59780" y="4494727"/>
            <a:ext cx="150233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خاشعة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033" y="4494727"/>
            <a:ext cx="309571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قوية الشخصية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5172" y="5472902"/>
            <a:ext cx="111761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أديبة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9975" y="5472901"/>
            <a:ext cx="144783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صابرة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837126"/>
            <a:ext cx="10367492" cy="52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" y="721217"/>
            <a:ext cx="10419009" cy="54348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05641" y="3812146"/>
            <a:ext cx="129394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مربية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1208" y="3812145"/>
            <a:ext cx="130516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زوجة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5221" y="4984123"/>
            <a:ext cx="131478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معلمة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7125" y="4984123"/>
            <a:ext cx="139333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مؤمنة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0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8" y="759853"/>
            <a:ext cx="10354614" cy="5458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6288" y="1004552"/>
            <a:ext cx="1954382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8000" b="1" dirty="0" smtClean="0">
                <a:solidFill>
                  <a:srgbClr val="FF0000"/>
                </a:solidFill>
              </a:rPr>
              <a:t>فردي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8" y="824248"/>
            <a:ext cx="10277341" cy="5293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6288" y="1004552"/>
            <a:ext cx="1954382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8000" b="1" dirty="0" smtClean="0">
                <a:solidFill>
                  <a:srgbClr val="FF0000"/>
                </a:solidFill>
              </a:rPr>
              <a:t>فردي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97735"/>
            <a:ext cx="10251583" cy="4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" y="1043190"/>
            <a:ext cx="10315978" cy="494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8" y="811369"/>
            <a:ext cx="10315977" cy="5164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6288" y="1004552"/>
            <a:ext cx="1954382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8000" b="1" dirty="0" smtClean="0">
                <a:solidFill>
                  <a:srgbClr val="FF0000"/>
                </a:solidFill>
              </a:rPr>
              <a:t>فردي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785611"/>
            <a:ext cx="10290220" cy="5267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6288" y="1004552"/>
            <a:ext cx="1954382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8000" b="1" dirty="0" smtClean="0">
                <a:solidFill>
                  <a:srgbClr val="FF0000"/>
                </a:solidFill>
              </a:rPr>
              <a:t>فردي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850006"/>
            <a:ext cx="10315976" cy="5190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6288" y="1004552"/>
            <a:ext cx="1954382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8000" b="1" dirty="0" smtClean="0">
                <a:solidFill>
                  <a:srgbClr val="FF0000"/>
                </a:solidFill>
              </a:rPr>
              <a:t>فردي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7" y="837127"/>
            <a:ext cx="10315977" cy="5254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6288" y="1004552"/>
            <a:ext cx="1954382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8000" b="1" dirty="0" smtClean="0">
                <a:solidFill>
                  <a:srgbClr val="FF0000"/>
                </a:solidFill>
              </a:rPr>
              <a:t>فردي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80" y="785612"/>
            <a:ext cx="10393250" cy="5441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6288" y="1004552"/>
            <a:ext cx="1954382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8000" b="1" dirty="0" smtClean="0">
                <a:solidFill>
                  <a:srgbClr val="FF0000"/>
                </a:solidFill>
              </a:rPr>
              <a:t>فردي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" y="682576"/>
            <a:ext cx="10444766" cy="5371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6288" y="1004552"/>
            <a:ext cx="1954382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8000" b="1" dirty="0" smtClean="0">
                <a:solidFill>
                  <a:srgbClr val="FF0000"/>
                </a:solidFill>
              </a:rPr>
              <a:t>فردي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1" y="927279"/>
            <a:ext cx="10092724" cy="50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85611"/>
            <a:ext cx="10315977" cy="52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811368"/>
            <a:ext cx="10238703" cy="5293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9418" y="2820473"/>
            <a:ext cx="317426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تربية أبنائها .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1552" y="2820473"/>
            <a:ext cx="168988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التعليم 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6456" y="4209245"/>
            <a:ext cx="370806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الطب والتمريض 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9940" y="4209245"/>
            <a:ext cx="383149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الدفاع عن الوطن .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62885"/>
            <a:ext cx="10380371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9" y="798490"/>
            <a:ext cx="10303098" cy="5228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087" y="3812147"/>
            <a:ext cx="10596170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كان له أثر بالغ على أخلاقها فهو من السكينة والهدوء</a:t>
            </a:r>
          </a:p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لذلك كانت روحها مرحة هادئة الصفات.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759853"/>
            <a:ext cx="10354614" cy="530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5" y="798490"/>
            <a:ext cx="10406129" cy="5267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8437" y="3432219"/>
            <a:ext cx="9275296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التنشئة من أهم العوام التي تؤثر في الشخصية </a:t>
            </a:r>
          </a:p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وتوجهها إيجابا أو سلما .</a:t>
            </a:r>
          </a:p>
          <a:p>
            <a:pPr algn="ctr" rtl="1"/>
            <a:r>
              <a:rPr lang="ar-AE" sz="4800" b="1" dirty="0" smtClean="0">
                <a:solidFill>
                  <a:srgbClr val="FF0000"/>
                </a:solidFill>
              </a:rPr>
              <a:t>مثال : </a:t>
            </a:r>
            <a:r>
              <a:rPr lang="ar-AE" sz="4800" b="1" dirty="0" smtClean="0">
                <a:solidFill>
                  <a:srgbClr val="FF0000"/>
                </a:solidFill>
              </a:rPr>
              <a:t>الشيخ محمد </a:t>
            </a:r>
            <a:r>
              <a:rPr lang="ar-AE" sz="4800" b="1" dirty="0" smtClean="0">
                <a:solidFill>
                  <a:srgbClr val="FF0000"/>
                </a:solidFill>
              </a:rPr>
              <a:t>بن راشد </a:t>
            </a:r>
            <a:r>
              <a:rPr lang="ar-AE" sz="4800" b="1" dirty="0" smtClean="0">
                <a:solidFill>
                  <a:srgbClr val="FF0000"/>
                </a:solidFill>
              </a:rPr>
              <a:t>،بيتي </a:t>
            </a:r>
            <a:endParaRPr lang="ar-AE" sz="4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95</Words>
  <Application>Microsoft Office PowerPoint</Application>
  <PresentationFormat>ملء الشاشة</PresentationFormat>
  <Paragraphs>30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9" baseType="lpstr">
      <vt:lpstr>Arial</vt:lpstr>
      <vt:lpstr>Garamond</vt:lpstr>
      <vt:lpstr>Times New Roman</vt:lpstr>
      <vt:lpstr>Organic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Waleed</dc:creator>
  <cp:lastModifiedBy>Ahmad Al-ashqar</cp:lastModifiedBy>
  <cp:revision>7</cp:revision>
  <dcterms:created xsi:type="dcterms:W3CDTF">2015-10-05T17:58:15Z</dcterms:created>
  <dcterms:modified xsi:type="dcterms:W3CDTF">2015-10-06T04:10:36Z</dcterms:modified>
</cp:coreProperties>
</file>