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5167-A8D2-4071-A39C-62F23D808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9B954-B4AD-499B-8C1D-F19C31782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A3FC-2963-4C5C-994C-03E98ECF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B333-E9F2-4BAB-9307-59BC83FC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60DB-68AC-4074-B3B5-4A05A676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0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5BC-DFB6-40A6-9609-6FA649BD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5DD93-677E-44DD-8CE4-1751EC5D2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C22C-7BBE-476F-8799-3422CD9B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B3C56-D53F-454E-9691-E35790D2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D1CA9-B71F-4A87-A2F1-D2631E63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2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C5D01-80AC-425E-B85E-233460FF2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67AFD-E6B6-4257-89AF-B1FD5264F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20B37-9FAD-4638-B5AB-A4EBFFA5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4E8C7-140D-43CF-B9EB-FABA3BAE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02DA1-BA75-4781-95F7-2C8A0782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3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476E-B865-40A6-9A85-6A3E57A3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31EE5-DC9C-4C91-BDAA-AC090FDD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3AF5D-AF18-435C-AD7E-4CE5738C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3E9F2-8880-4018-8C6B-A01B6475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9BCD-CFC0-464F-B24E-0B4B5036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6DB7-55DA-444A-8A7F-4365B88F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35000-2E7F-4801-B809-EFECD60FE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C1A7-5B64-4361-A3AC-498124EB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07A26-78B0-498C-BD17-CF8FBD02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5BCCE-FBE6-495E-96BE-FF046DA7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3B05-3901-4C13-BB06-D993F056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9E5A-382F-4199-974E-3F16BE865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17697-1214-4DC4-9177-5351524B6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8F759-ED3C-4213-AE76-AD70C9E4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EE55C-7A2C-46A7-B053-2D45A39A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5C1EC-5D19-4D4A-984A-3A7D8778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D363-751A-4711-AF48-4BAEC51F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D5802-28C3-4D7D-951F-6F0FCC3C6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D1549-6C82-4F40-8431-6C3ADE1FD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3EE80-A171-4025-9CD3-5D677BA47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24D0D-6D84-4D66-B019-43543C349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C6D60-26FB-496F-84F7-20F8FEA9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D9A12-4BE8-4313-853B-6CA311A8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5B234-44D3-4E47-A9B9-994CE856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BD12-FA91-4B1C-AD92-241AF862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6D72E-DCEB-4311-A440-D73B84DA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D4848-05AC-4F35-ADE7-33E2D02A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306B0-9980-436E-A615-26F8632F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3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A3A1E-1E12-4214-BC30-93FEB5C3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C7C63-FAA7-4232-9E2E-86DAA6DB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E6B11-18C8-4441-B383-3D29720D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4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742E-EF71-415C-BD36-4C82874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E0EFB-CE2F-4D1D-9727-AE47AB01F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217F5-8E8B-4429-B7AB-901CDBE90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41EF3-3114-4862-89FB-6D88C96F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A384A-1E31-4B31-A19B-00BC16FF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79772-152C-47DB-95A9-BBAEFD22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9F07-2330-449B-AC9F-92F6C65D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5ED920-90BB-424F-9C17-5CFD60EEE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8347B-1CA9-4DDA-993C-7AAE66413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D87AA-D644-4A00-A2C3-CB9ACEF8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997E4-FB38-4CC8-9EAD-EFD1DEF3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B630B-EF00-4905-96FE-8369D18D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5DECB9-EC38-44CA-BF8C-D50628522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ADDD-1D8E-404C-9659-A7317F5DC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D7BDB-6810-48AC-9F74-4B3A85502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6685-41CD-4768-AF29-0EFF7B88765D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35A8B-3EAB-44C6-8B17-10E9FFBEF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B10F-9FB4-4D20-9FF7-8250BAE55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557E-4D59-490C-862C-323CFD62E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F420B-98AC-4EF7-821E-89016243C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BEB640-D156-40D5-AF9E-A2B99152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E51D3C-4009-4E70-8E44-A9F2ECE0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8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1C608D-0E8E-4AB6-9297-BB3367E9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EDB03-7D57-4ECD-8E6C-8B94D7558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2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8DF478-7C64-4F38-B904-4957605A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79ABAD-B0CD-42AD-81E7-E1ED6E09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9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D4F441-B0E4-4FC4-A9E4-BDEA72A0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E44452-89F4-4BA4-8A30-D386DD946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AED3C-3444-4B0F-8494-4C76D89F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ADEC USER</dc:creator>
  <cp:lastModifiedBy>Hamed Mohamed Ebrahim Eldahshan</cp:lastModifiedBy>
  <cp:revision>1</cp:revision>
  <dcterms:created xsi:type="dcterms:W3CDTF">2018-12-09T04:24:17Z</dcterms:created>
  <dcterms:modified xsi:type="dcterms:W3CDTF">2018-12-09T04:30:33Z</dcterms:modified>
</cp:coreProperties>
</file>