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1" r:id="rId1"/>
    <p:sldMasterId id="2147484033" r:id="rId2"/>
    <p:sldMasterId id="2147484057" r:id="rId3"/>
  </p:sldMasterIdLst>
  <p:notesMasterIdLst>
    <p:notesMasterId r:id="rId93"/>
  </p:notesMasterIdLst>
  <p:sldIdLst>
    <p:sldId id="1441" r:id="rId4"/>
    <p:sldId id="1298" r:id="rId5"/>
    <p:sldId id="1356" r:id="rId6"/>
    <p:sldId id="1297" r:id="rId7"/>
    <p:sldId id="407" r:id="rId8"/>
    <p:sldId id="260" r:id="rId9"/>
    <p:sldId id="338" r:id="rId10"/>
    <p:sldId id="262" r:id="rId11"/>
    <p:sldId id="1401" r:id="rId12"/>
    <p:sldId id="1603" r:id="rId13"/>
    <p:sldId id="1402" r:id="rId14"/>
    <p:sldId id="1442" r:id="rId15"/>
    <p:sldId id="1379" r:id="rId16"/>
    <p:sldId id="302" r:id="rId17"/>
    <p:sldId id="1383" r:id="rId18"/>
    <p:sldId id="1659" r:id="rId19"/>
    <p:sldId id="1570" r:id="rId20"/>
    <p:sldId id="1655" r:id="rId21"/>
    <p:sldId id="1472" r:id="rId22"/>
    <p:sldId id="1443" r:id="rId23"/>
    <p:sldId id="1444" r:id="rId24"/>
    <p:sldId id="1519" r:id="rId25"/>
    <p:sldId id="1520" r:id="rId26"/>
    <p:sldId id="1521" r:id="rId27"/>
    <p:sldId id="1604" r:id="rId28"/>
    <p:sldId id="1605" r:id="rId29"/>
    <p:sldId id="1522" r:id="rId30"/>
    <p:sldId id="1523" r:id="rId31"/>
    <p:sldId id="1671" r:id="rId32"/>
    <p:sldId id="1387" r:id="rId33"/>
    <p:sldId id="1353" r:id="rId34"/>
    <p:sldId id="1667" r:id="rId35"/>
    <p:sldId id="1579" r:id="rId36"/>
    <p:sldId id="1473" r:id="rId37"/>
    <p:sldId id="1665" r:id="rId38"/>
    <p:sldId id="1571" r:id="rId39"/>
    <p:sldId id="1656" r:id="rId40"/>
    <p:sldId id="1479" r:id="rId41"/>
    <p:sldId id="1651" r:id="rId42"/>
    <p:sldId id="1524" r:id="rId43"/>
    <p:sldId id="1525" r:id="rId44"/>
    <p:sldId id="1526" r:id="rId45"/>
    <p:sldId id="1527" r:id="rId46"/>
    <p:sldId id="1606" r:id="rId47"/>
    <p:sldId id="1528" r:id="rId48"/>
    <p:sldId id="1672" r:id="rId49"/>
    <p:sldId id="1430" r:id="rId50"/>
    <p:sldId id="1649" r:id="rId51"/>
    <p:sldId id="1668" r:id="rId52"/>
    <p:sldId id="1480" r:id="rId53"/>
    <p:sldId id="1660" r:id="rId54"/>
    <p:sldId id="1483" r:id="rId55"/>
    <p:sldId id="1572" r:id="rId56"/>
    <p:sldId id="1657" r:id="rId57"/>
    <p:sldId id="1488" r:id="rId58"/>
    <p:sldId id="1529" r:id="rId59"/>
    <p:sldId id="1530" r:id="rId60"/>
    <p:sldId id="1652" r:id="rId61"/>
    <p:sldId id="1532" r:id="rId62"/>
    <p:sldId id="1533" r:id="rId63"/>
    <p:sldId id="1534" r:id="rId64"/>
    <p:sldId id="1535" r:id="rId65"/>
    <p:sldId id="1531" r:id="rId66"/>
    <p:sldId id="1536" r:id="rId67"/>
    <p:sldId id="1653" r:id="rId68"/>
    <p:sldId id="1537" r:id="rId69"/>
    <p:sldId id="1538" r:id="rId70"/>
    <p:sldId id="1673" r:id="rId71"/>
    <p:sldId id="1491" r:id="rId72"/>
    <p:sldId id="1650" r:id="rId73"/>
    <p:sldId id="1669" r:id="rId74"/>
    <p:sldId id="1547" r:id="rId75"/>
    <p:sldId id="1666" r:id="rId76"/>
    <p:sldId id="1573" r:id="rId77"/>
    <p:sldId id="1658" r:id="rId78"/>
    <p:sldId id="1555" r:id="rId79"/>
    <p:sldId id="1539" r:id="rId80"/>
    <p:sldId id="1540" r:id="rId81"/>
    <p:sldId id="1654" r:id="rId82"/>
    <p:sldId id="1541" r:id="rId83"/>
    <p:sldId id="1542" r:id="rId84"/>
    <p:sldId id="1543" r:id="rId85"/>
    <p:sldId id="1545" r:id="rId86"/>
    <p:sldId id="1544" r:id="rId87"/>
    <p:sldId id="1546" r:id="rId88"/>
    <p:sldId id="1674" r:id="rId89"/>
    <p:sldId id="1567" r:id="rId90"/>
    <p:sldId id="1648" r:id="rId91"/>
    <p:sldId id="1670" r:id="rId92"/>
  </p:sldIdLst>
  <p:sldSz cx="14630400" cy="8229600"/>
  <p:notesSz cx="9144000" cy="6858000"/>
  <p:defaultTextStyle>
    <a:defPPr>
      <a:defRPr lang="en-US"/>
    </a:defPPr>
    <a:lvl1pPr marL="0" algn="l" defTabSz="45715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9" algn="l" defTabSz="45715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18" algn="l" defTabSz="45715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77" algn="l" defTabSz="45715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36" algn="l" defTabSz="45715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95" algn="l" defTabSz="45715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54" algn="l" defTabSz="45715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14" algn="l" defTabSz="45715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72" algn="l" defTabSz="45715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 userDrawn="1">
          <p15:clr>
            <a:srgbClr val="A4A3A4"/>
          </p15:clr>
        </p15:guide>
        <p15:guide id="2" pos="460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000000"/>
    <a:srgbClr val="FCF1B2"/>
    <a:srgbClr val="990000"/>
    <a:srgbClr val="FEF9DA"/>
    <a:srgbClr val="FFE4BD"/>
    <a:srgbClr val="448E59"/>
    <a:srgbClr val="63B57A"/>
    <a:srgbClr val="E7B90F"/>
    <a:srgbClr val="EB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59" autoAdjust="0"/>
    <p:restoredTop sz="93333" autoAdjust="0"/>
  </p:normalViewPr>
  <p:slideViewPr>
    <p:cSldViewPr snapToGrid="0">
      <p:cViewPr varScale="1">
        <p:scale>
          <a:sx n="57" d="100"/>
          <a:sy n="57" d="100"/>
        </p:scale>
        <p:origin x="846" y="66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viewProps" Target="viewProps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tableStyles" Target="tableStyle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87C675-421A-4860-8EEC-73FFB067420A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F6C639-E61D-4428-871A-286109598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686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77517" rtl="0" eaLnBrk="1" latinLnBrk="0" hangingPunct="1">
      <a:defRPr sz="1152" kern="1200">
        <a:solidFill>
          <a:schemeClr val="tx1"/>
        </a:solidFill>
        <a:latin typeface="+mn-lt"/>
        <a:ea typeface="+mn-ea"/>
        <a:cs typeface="+mn-cs"/>
      </a:defRPr>
    </a:lvl1pPr>
    <a:lvl2pPr marL="438758" algn="l" defTabSz="877517" rtl="0" eaLnBrk="1" latinLnBrk="0" hangingPunct="1">
      <a:defRPr sz="1152" kern="1200">
        <a:solidFill>
          <a:schemeClr val="tx1"/>
        </a:solidFill>
        <a:latin typeface="+mn-lt"/>
        <a:ea typeface="+mn-ea"/>
        <a:cs typeface="+mn-cs"/>
      </a:defRPr>
    </a:lvl2pPr>
    <a:lvl3pPr marL="877517" algn="l" defTabSz="877517" rtl="0" eaLnBrk="1" latinLnBrk="0" hangingPunct="1">
      <a:defRPr sz="1152" kern="1200">
        <a:solidFill>
          <a:schemeClr val="tx1"/>
        </a:solidFill>
        <a:latin typeface="+mn-lt"/>
        <a:ea typeface="+mn-ea"/>
        <a:cs typeface="+mn-cs"/>
      </a:defRPr>
    </a:lvl3pPr>
    <a:lvl4pPr marL="1316274" algn="l" defTabSz="877517" rtl="0" eaLnBrk="1" latinLnBrk="0" hangingPunct="1">
      <a:defRPr sz="1152" kern="1200">
        <a:solidFill>
          <a:schemeClr val="tx1"/>
        </a:solidFill>
        <a:latin typeface="+mn-lt"/>
        <a:ea typeface="+mn-ea"/>
        <a:cs typeface="+mn-cs"/>
      </a:defRPr>
    </a:lvl4pPr>
    <a:lvl5pPr marL="1755033" algn="l" defTabSz="877517" rtl="0" eaLnBrk="1" latinLnBrk="0" hangingPunct="1">
      <a:defRPr sz="1152" kern="1200">
        <a:solidFill>
          <a:schemeClr val="tx1"/>
        </a:solidFill>
        <a:latin typeface="+mn-lt"/>
        <a:ea typeface="+mn-ea"/>
        <a:cs typeface="+mn-cs"/>
      </a:defRPr>
    </a:lvl5pPr>
    <a:lvl6pPr marL="2193790" algn="l" defTabSz="877517" rtl="0" eaLnBrk="1" latinLnBrk="0" hangingPunct="1">
      <a:defRPr sz="1152" kern="1200">
        <a:solidFill>
          <a:schemeClr val="tx1"/>
        </a:solidFill>
        <a:latin typeface="+mn-lt"/>
        <a:ea typeface="+mn-ea"/>
        <a:cs typeface="+mn-cs"/>
      </a:defRPr>
    </a:lvl6pPr>
    <a:lvl7pPr marL="2632548" algn="l" defTabSz="877517" rtl="0" eaLnBrk="1" latinLnBrk="0" hangingPunct="1">
      <a:defRPr sz="1152" kern="1200">
        <a:solidFill>
          <a:schemeClr val="tx1"/>
        </a:solidFill>
        <a:latin typeface="+mn-lt"/>
        <a:ea typeface="+mn-ea"/>
        <a:cs typeface="+mn-cs"/>
      </a:defRPr>
    </a:lvl7pPr>
    <a:lvl8pPr marL="3071307" algn="l" defTabSz="877517" rtl="0" eaLnBrk="1" latinLnBrk="0" hangingPunct="1">
      <a:defRPr sz="1152" kern="1200">
        <a:solidFill>
          <a:schemeClr val="tx1"/>
        </a:solidFill>
        <a:latin typeface="+mn-lt"/>
        <a:ea typeface="+mn-ea"/>
        <a:cs typeface="+mn-cs"/>
      </a:defRPr>
    </a:lvl8pPr>
    <a:lvl9pPr marL="3510065" algn="l" defTabSz="877517" rtl="0" eaLnBrk="1" latinLnBrk="0" hangingPunct="1">
      <a:defRPr sz="1152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F6C639-E61D-4428-871A-2861095988B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7929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F6C639-E61D-4428-871A-2861095988B1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7023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F6C639-E61D-4428-871A-2861095988B1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8226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F6C639-E61D-4428-871A-2861095988B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166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F6C639-E61D-4428-871A-2861095988B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898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F6C639-E61D-4428-871A-2861095988B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68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F6C639-E61D-4428-871A-2861095988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1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28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F6C639-E61D-4428-871A-2861095988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1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47408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F6C639-E61D-4428-871A-2861095988B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282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F6C639-E61D-4428-871A-2861095988B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8808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F6C639-E61D-4428-871A-2861095988B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474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-1" y="-2775"/>
            <a:ext cx="14630401" cy="8309395"/>
            <a:chOff x="-1" y="-2313"/>
            <a:chExt cx="12192001" cy="6924496"/>
          </a:xfrm>
        </p:grpSpPr>
        <p:sp>
          <p:nvSpPr>
            <p:cNvPr id="25" name="Freeform 13"/>
            <p:cNvSpPr>
              <a:spLocks noEditPoints="1"/>
            </p:cNvSpPr>
            <p:nvPr/>
          </p:nvSpPr>
          <p:spPr bwMode="auto">
            <a:xfrm>
              <a:off x="233" y="-2312"/>
              <a:ext cx="12191767" cy="6864080"/>
            </a:xfrm>
            <a:custGeom>
              <a:avLst/>
              <a:gdLst/>
              <a:ahLst/>
              <a:cxnLst/>
              <a:rect l="0" t="0" r="r" b="b"/>
              <a:pathLst>
                <a:path w="3840" h="2161">
                  <a:moveTo>
                    <a:pt x="2652" y="274"/>
                  </a:moveTo>
                  <a:cubicBezTo>
                    <a:pt x="2722" y="253"/>
                    <a:pt x="2771" y="204"/>
                    <a:pt x="2817" y="150"/>
                  </a:cubicBezTo>
                  <a:cubicBezTo>
                    <a:pt x="2824" y="142"/>
                    <a:pt x="2831" y="133"/>
                    <a:pt x="2838" y="125"/>
                  </a:cubicBezTo>
                  <a:cubicBezTo>
                    <a:pt x="2839" y="124"/>
                    <a:pt x="2841" y="124"/>
                    <a:pt x="2846" y="124"/>
                  </a:cubicBezTo>
                  <a:cubicBezTo>
                    <a:pt x="2865" y="210"/>
                    <a:pt x="2890" y="295"/>
                    <a:pt x="2947" y="368"/>
                  </a:cubicBezTo>
                  <a:cubicBezTo>
                    <a:pt x="3012" y="310"/>
                    <a:pt x="3030" y="234"/>
                    <a:pt x="3034" y="155"/>
                  </a:cubicBezTo>
                  <a:cubicBezTo>
                    <a:pt x="3036" y="97"/>
                    <a:pt x="3021" y="46"/>
                    <a:pt x="2987" y="0"/>
                  </a:cubicBezTo>
                  <a:cubicBezTo>
                    <a:pt x="2796" y="0"/>
                    <a:pt x="2796" y="0"/>
                    <a:pt x="2796" y="0"/>
                  </a:cubicBezTo>
                  <a:cubicBezTo>
                    <a:pt x="2802" y="1"/>
                    <a:pt x="2808" y="4"/>
                    <a:pt x="2814" y="7"/>
                  </a:cubicBezTo>
                  <a:cubicBezTo>
                    <a:pt x="2778" y="53"/>
                    <a:pt x="2744" y="97"/>
                    <a:pt x="2710" y="141"/>
                  </a:cubicBezTo>
                  <a:cubicBezTo>
                    <a:pt x="2712" y="143"/>
                    <a:pt x="2714" y="144"/>
                    <a:pt x="2716" y="146"/>
                  </a:cubicBezTo>
                  <a:cubicBezTo>
                    <a:pt x="2754" y="107"/>
                    <a:pt x="2793" y="68"/>
                    <a:pt x="2838" y="22"/>
                  </a:cubicBezTo>
                  <a:cubicBezTo>
                    <a:pt x="2838" y="96"/>
                    <a:pt x="2800" y="142"/>
                    <a:pt x="2760" y="183"/>
                  </a:cubicBezTo>
                  <a:cubicBezTo>
                    <a:pt x="2721" y="222"/>
                    <a:pt x="2677" y="257"/>
                    <a:pt x="2613" y="257"/>
                  </a:cubicBezTo>
                  <a:cubicBezTo>
                    <a:pt x="2640" y="155"/>
                    <a:pt x="2694" y="74"/>
                    <a:pt x="2771" y="7"/>
                  </a:cubicBezTo>
                  <a:cubicBezTo>
                    <a:pt x="2775" y="3"/>
                    <a:pt x="2779" y="1"/>
                    <a:pt x="2783" y="0"/>
                  </a:cubicBezTo>
                  <a:cubicBezTo>
                    <a:pt x="2597" y="0"/>
                    <a:pt x="2597" y="0"/>
                    <a:pt x="2597" y="0"/>
                  </a:cubicBezTo>
                  <a:cubicBezTo>
                    <a:pt x="2634" y="15"/>
                    <a:pt x="2673" y="23"/>
                    <a:pt x="2716" y="21"/>
                  </a:cubicBezTo>
                  <a:cubicBezTo>
                    <a:pt x="2717" y="20"/>
                    <a:pt x="2718" y="23"/>
                    <a:pt x="2719" y="24"/>
                  </a:cubicBezTo>
                  <a:cubicBezTo>
                    <a:pt x="2653" y="98"/>
                    <a:pt x="2601" y="196"/>
                    <a:pt x="2588" y="270"/>
                  </a:cubicBezTo>
                  <a:cubicBezTo>
                    <a:pt x="2609" y="282"/>
                    <a:pt x="2630" y="280"/>
                    <a:pt x="2652" y="274"/>
                  </a:cubicBezTo>
                  <a:close/>
                  <a:moveTo>
                    <a:pt x="2870" y="108"/>
                  </a:moveTo>
                  <a:cubicBezTo>
                    <a:pt x="2872" y="76"/>
                    <a:pt x="2870" y="37"/>
                    <a:pt x="2912" y="17"/>
                  </a:cubicBezTo>
                  <a:cubicBezTo>
                    <a:pt x="2931" y="57"/>
                    <a:pt x="2929" y="100"/>
                    <a:pt x="2943" y="138"/>
                  </a:cubicBezTo>
                  <a:cubicBezTo>
                    <a:pt x="2959" y="97"/>
                    <a:pt x="2940" y="56"/>
                    <a:pt x="2941" y="13"/>
                  </a:cubicBezTo>
                  <a:cubicBezTo>
                    <a:pt x="2970" y="25"/>
                    <a:pt x="2991" y="44"/>
                    <a:pt x="3000" y="71"/>
                  </a:cubicBezTo>
                  <a:cubicBezTo>
                    <a:pt x="3028" y="166"/>
                    <a:pt x="3007" y="252"/>
                    <a:pt x="2954" y="335"/>
                  </a:cubicBezTo>
                  <a:cubicBezTo>
                    <a:pt x="2908" y="280"/>
                    <a:pt x="2865" y="171"/>
                    <a:pt x="2870" y="108"/>
                  </a:cubicBezTo>
                  <a:close/>
                  <a:moveTo>
                    <a:pt x="3414" y="0"/>
                  </a:moveTo>
                  <a:cubicBezTo>
                    <a:pt x="3375" y="0"/>
                    <a:pt x="3375" y="0"/>
                    <a:pt x="3375" y="0"/>
                  </a:cubicBezTo>
                  <a:cubicBezTo>
                    <a:pt x="3371" y="22"/>
                    <a:pt x="3362" y="41"/>
                    <a:pt x="3348" y="59"/>
                  </a:cubicBezTo>
                  <a:cubicBezTo>
                    <a:pt x="3302" y="115"/>
                    <a:pt x="3237" y="132"/>
                    <a:pt x="3169" y="144"/>
                  </a:cubicBezTo>
                  <a:cubicBezTo>
                    <a:pt x="3165" y="96"/>
                    <a:pt x="3176" y="44"/>
                    <a:pt x="3197" y="0"/>
                  </a:cubicBezTo>
                  <a:cubicBezTo>
                    <a:pt x="3171" y="0"/>
                    <a:pt x="3171" y="0"/>
                    <a:pt x="3171" y="0"/>
                  </a:cubicBezTo>
                  <a:cubicBezTo>
                    <a:pt x="3151" y="46"/>
                    <a:pt x="3143" y="98"/>
                    <a:pt x="3149" y="155"/>
                  </a:cubicBezTo>
                  <a:cubicBezTo>
                    <a:pt x="3231" y="183"/>
                    <a:pt x="3358" y="113"/>
                    <a:pt x="3414" y="0"/>
                  </a:cubicBezTo>
                  <a:close/>
                  <a:moveTo>
                    <a:pt x="77" y="680"/>
                  </a:moveTo>
                  <a:cubicBezTo>
                    <a:pt x="64" y="685"/>
                    <a:pt x="51" y="689"/>
                    <a:pt x="39" y="694"/>
                  </a:cubicBezTo>
                  <a:cubicBezTo>
                    <a:pt x="26" y="700"/>
                    <a:pt x="13" y="706"/>
                    <a:pt x="0" y="710"/>
                  </a:cubicBezTo>
                  <a:cubicBezTo>
                    <a:pt x="0" y="732"/>
                    <a:pt x="0" y="732"/>
                    <a:pt x="0" y="732"/>
                  </a:cubicBezTo>
                  <a:cubicBezTo>
                    <a:pt x="29" y="721"/>
                    <a:pt x="56" y="706"/>
                    <a:pt x="77" y="680"/>
                  </a:cubicBezTo>
                  <a:close/>
                  <a:moveTo>
                    <a:pt x="3289" y="0"/>
                  </a:moveTo>
                  <a:cubicBezTo>
                    <a:pt x="3279" y="13"/>
                    <a:pt x="3269" y="26"/>
                    <a:pt x="3260" y="40"/>
                  </a:cubicBezTo>
                  <a:cubicBezTo>
                    <a:pt x="3278" y="30"/>
                    <a:pt x="3296" y="16"/>
                    <a:pt x="3313" y="0"/>
                  </a:cubicBezTo>
                  <a:lnTo>
                    <a:pt x="3289" y="0"/>
                  </a:lnTo>
                  <a:close/>
                  <a:moveTo>
                    <a:pt x="3803" y="228"/>
                  </a:moveTo>
                  <a:cubicBezTo>
                    <a:pt x="3807" y="250"/>
                    <a:pt x="3809" y="270"/>
                    <a:pt x="3840" y="265"/>
                  </a:cubicBezTo>
                  <a:cubicBezTo>
                    <a:pt x="3840" y="261"/>
                    <a:pt x="3840" y="261"/>
                    <a:pt x="3840" y="261"/>
                  </a:cubicBezTo>
                  <a:cubicBezTo>
                    <a:pt x="3834" y="243"/>
                    <a:pt x="3828" y="228"/>
                    <a:pt x="3803" y="228"/>
                  </a:cubicBezTo>
                  <a:close/>
                  <a:moveTo>
                    <a:pt x="3788" y="152"/>
                  </a:moveTo>
                  <a:cubicBezTo>
                    <a:pt x="3765" y="165"/>
                    <a:pt x="3754" y="158"/>
                    <a:pt x="3747" y="141"/>
                  </a:cubicBezTo>
                  <a:cubicBezTo>
                    <a:pt x="3741" y="127"/>
                    <a:pt x="3731" y="114"/>
                    <a:pt x="3728" y="99"/>
                  </a:cubicBezTo>
                  <a:cubicBezTo>
                    <a:pt x="3722" y="76"/>
                    <a:pt x="3710" y="62"/>
                    <a:pt x="3685" y="60"/>
                  </a:cubicBezTo>
                  <a:cubicBezTo>
                    <a:pt x="3685" y="32"/>
                    <a:pt x="3673" y="14"/>
                    <a:pt x="3656" y="0"/>
                  </a:cubicBezTo>
                  <a:cubicBezTo>
                    <a:pt x="3596" y="0"/>
                    <a:pt x="3596" y="0"/>
                    <a:pt x="3596" y="0"/>
                  </a:cubicBezTo>
                  <a:cubicBezTo>
                    <a:pt x="3609" y="12"/>
                    <a:pt x="3620" y="25"/>
                    <a:pt x="3631" y="40"/>
                  </a:cubicBezTo>
                  <a:cubicBezTo>
                    <a:pt x="3646" y="60"/>
                    <a:pt x="3657" y="82"/>
                    <a:pt x="3685" y="89"/>
                  </a:cubicBezTo>
                  <a:cubicBezTo>
                    <a:pt x="3692" y="91"/>
                    <a:pt x="3700" y="100"/>
                    <a:pt x="3704" y="108"/>
                  </a:cubicBezTo>
                  <a:cubicBezTo>
                    <a:pt x="3760" y="203"/>
                    <a:pt x="3798" y="305"/>
                    <a:pt x="3820" y="413"/>
                  </a:cubicBezTo>
                  <a:cubicBezTo>
                    <a:pt x="3827" y="450"/>
                    <a:pt x="3825" y="488"/>
                    <a:pt x="3815" y="525"/>
                  </a:cubicBezTo>
                  <a:cubicBezTo>
                    <a:pt x="3811" y="539"/>
                    <a:pt x="3810" y="554"/>
                    <a:pt x="3807" y="568"/>
                  </a:cubicBezTo>
                  <a:cubicBezTo>
                    <a:pt x="3820" y="575"/>
                    <a:pt x="3830" y="577"/>
                    <a:pt x="3840" y="576"/>
                  </a:cubicBezTo>
                  <a:cubicBezTo>
                    <a:pt x="3840" y="343"/>
                    <a:pt x="3840" y="343"/>
                    <a:pt x="3840" y="343"/>
                  </a:cubicBezTo>
                  <a:cubicBezTo>
                    <a:pt x="3834" y="333"/>
                    <a:pt x="3829" y="322"/>
                    <a:pt x="3826" y="311"/>
                  </a:cubicBezTo>
                  <a:cubicBezTo>
                    <a:pt x="3810" y="261"/>
                    <a:pt x="3761" y="220"/>
                    <a:pt x="3788" y="152"/>
                  </a:cubicBezTo>
                  <a:close/>
                  <a:moveTo>
                    <a:pt x="3559" y="1512"/>
                  </a:moveTo>
                  <a:cubicBezTo>
                    <a:pt x="3526" y="1458"/>
                    <a:pt x="3479" y="1418"/>
                    <a:pt x="3424" y="1391"/>
                  </a:cubicBezTo>
                  <a:cubicBezTo>
                    <a:pt x="3381" y="1371"/>
                    <a:pt x="3333" y="1376"/>
                    <a:pt x="3287" y="1379"/>
                  </a:cubicBezTo>
                  <a:cubicBezTo>
                    <a:pt x="3246" y="1382"/>
                    <a:pt x="3208" y="1397"/>
                    <a:pt x="3172" y="1416"/>
                  </a:cubicBezTo>
                  <a:cubicBezTo>
                    <a:pt x="3159" y="1424"/>
                    <a:pt x="3145" y="1431"/>
                    <a:pt x="3126" y="1416"/>
                  </a:cubicBezTo>
                  <a:cubicBezTo>
                    <a:pt x="3185" y="1395"/>
                    <a:pt x="3225" y="1355"/>
                    <a:pt x="3260" y="1309"/>
                  </a:cubicBezTo>
                  <a:cubicBezTo>
                    <a:pt x="3297" y="1260"/>
                    <a:pt x="3310" y="1204"/>
                    <a:pt x="3318" y="1143"/>
                  </a:cubicBezTo>
                  <a:cubicBezTo>
                    <a:pt x="3236" y="1133"/>
                    <a:pt x="3166" y="1161"/>
                    <a:pt x="3103" y="1208"/>
                  </a:cubicBezTo>
                  <a:cubicBezTo>
                    <a:pt x="3041" y="1255"/>
                    <a:pt x="2998" y="1316"/>
                    <a:pt x="2990" y="1398"/>
                  </a:cubicBezTo>
                  <a:cubicBezTo>
                    <a:pt x="2841" y="1409"/>
                    <a:pt x="2710" y="1458"/>
                    <a:pt x="2597" y="1557"/>
                  </a:cubicBezTo>
                  <a:cubicBezTo>
                    <a:pt x="2618" y="1415"/>
                    <a:pt x="2674" y="1287"/>
                    <a:pt x="2740" y="1161"/>
                  </a:cubicBezTo>
                  <a:cubicBezTo>
                    <a:pt x="2766" y="1167"/>
                    <a:pt x="2788" y="1173"/>
                    <a:pt x="2811" y="1176"/>
                  </a:cubicBezTo>
                  <a:cubicBezTo>
                    <a:pt x="2886" y="1183"/>
                    <a:pt x="2957" y="1170"/>
                    <a:pt x="3022" y="1134"/>
                  </a:cubicBezTo>
                  <a:cubicBezTo>
                    <a:pt x="3053" y="1116"/>
                    <a:pt x="3079" y="1089"/>
                    <a:pt x="3105" y="1065"/>
                  </a:cubicBezTo>
                  <a:cubicBezTo>
                    <a:pt x="3116" y="1055"/>
                    <a:pt x="3113" y="1043"/>
                    <a:pt x="3104" y="1031"/>
                  </a:cubicBezTo>
                  <a:cubicBezTo>
                    <a:pt x="3081" y="999"/>
                    <a:pt x="3046" y="988"/>
                    <a:pt x="3012" y="977"/>
                  </a:cubicBezTo>
                  <a:cubicBezTo>
                    <a:pt x="2984" y="968"/>
                    <a:pt x="2955" y="968"/>
                    <a:pt x="2923" y="963"/>
                  </a:cubicBezTo>
                  <a:cubicBezTo>
                    <a:pt x="2962" y="910"/>
                    <a:pt x="3013" y="869"/>
                    <a:pt x="3065" y="824"/>
                  </a:cubicBezTo>
                  <a:cubicBezTo>
                    <a:pt x="3072" y="844"/>
                    <a:pt x="3076" y="863"/>
                    <a:pt x="3085" y="879"/>
                  </a:cubicBezTo>
                  <a:cubicBezTo>
                    <a:pt x="3108" y="919"/>
                    <a:pt x="3148" y="934"/>
                    <a:pt x="3190" y="938"/>
                  </a:cubicBezTo>
                  <a:cubicBezTo>
                    <a:pt x="3237" y="943"/>
                    <a:pt x="3283" y="935"/>
                    <a:pt x="3326" y="915"/>
                  </a:cubicBezTo>
                  <a:cubicBezTo>
                    <a:pt x="3348" y="904"/>
                    <a:pt x="3372" y="896"/>
                    <a:pt x="3396" y="887"/>
                  </a:cubicBezTo>
                  <a:cubicBezTo>
                    <a:pt x="3434" y="872"/>
                    <a:pt x="3474" y="864"/>
                    <a:pt x="3521" y="889"/>
                  </a:cubicBezTo>
                  <a:cubicBezTo>
                    <a:pt x="3503" y="843"/>
                    <a:pt x="3481" y="807"/>
                    <a:pt x="3448" y="787"/>
                  </a:cubicBezTo>
                  <a:cubicBezTo>
                    <a:pt x="3415" y="767"/>
                    <a:pt x="3375" y="761"/>
                    <a:pt x="3334" y="747"/>
                  </a:cubicBezTo>
                  <a:cubicBezTo>
                    <a:pt x="3401" y="673"/>
                    <a:pt x="3439" y="585"/>
                    <a:pt x="3461" y="484"/>
                  </a:cubicBezTo>
                  <a:cubicBezTo>
                    <a:pt x="3452" y="486"/>
                    <a:pt x="3446" y="486"/>
                    <a:pt x="3443" y="489"/>
                  </a:cubicBezTo>
                  <a:cubicBezTo>
                    <a:pt x="3406" y="525"/>
                    <a:pt x="3357" y="535"/>
                    <a:pt x="3311" y="549"/>
                  </a:cubicBezTo>
                  <a:cubicBezTo>
                    <a:pt x="3273" y="562"/>
                    <a:pt x="3233" y="570"/>
                    <a:pt x="3194" y="580"/>
                  </a:cubicBezTo>
                  <a:cubicBezTo>
                    <a:pt x="3181" y="555"/>
                    <a:pt x="3166" y="527"/>
                    <a:pt x="3153" y="498"/>
                  </a:cubicBezTo>
                  <a:cubicBezTo>
                    <a:pt x="3139" y="469"/>
                    <a:pt x="3127" y="440"/>
                    <a:pt x="3114" y="409"/>
                  </a:cubicBezTo>
                  <a:cubicBezTo>
                    <a:pt x="3041" y="440"/>
                    <a:pt x="3022" y="512"/>
                    <a:pt x="3003" y="581"/>
                  </a:cubicBezTo>
                  <a:cubicBezTo>
                    <a:pt x="2983" y="652"/>
                    <a:pt x="2986" y="723"/>
                    <a:pt x="3041" y="782"/>
                  </a:cubicBezTo>
                  <a:cubicBezTo>
                    <a:pt x="3007" y="807"/>
                    <a:pt x="2974" y="830"/>
                    <a:pt x="2944" y="854"/>
                  </a:cubicBezTo>
                  <a:cubicBezTo>
                    <a:pt x="2914" y="879"/>
                    <a:pt x="2886" y="906"/>
                    <a:pt x="2852" y="937"/>
                  </a:cubicBezTo>
                  <a:cubicBezTo>
                    <a:pt x="2855" y="813"/>
                    <a:pt x="2820" y="709"/>
                    <a:pt x="2724" y="630"/>
                  </a:cubicBezTo>
                  <a:cubicBezTo>
                    <a:pt x="2694" y="646"/>
                    <a:pt x="2682" y="675"/>
                    <a:pt x="2666" y="701"/>
                  </a:cubicBezTo>
                  <a:cubicBezTo>
                    <a:pt x="2626" y="765"/>
                    <a:pt x="2621" y="838"/>
                    <a:pt x="2628" y="912"/>
                  </a:cubicBezTo>
                  <a:cubicBezTo>
                    <a:pt x="2635" y="995"/>
                    <a:pt x="2666" y="1072"/>
                    <a:pt x="2699" y="1151"/>
                  </a:cubicBezTo>
                  <a:cubicBezTo>
                    <a:pt x="2639" y="1249"/>
                    <a:pt x="2586" y="1354"/>
                    <a:pt x="2552" y="1467"/>
                  </a:cubicBezTo>
                  <a:cubicBezTo>
                    <a:pt x="2518" y="1578"/>
                    <a:pt x="2495" y="1693"/>
                    <a:pt x="2467" y="1810"/>
                  </a:cubicBezTo>
                  <a:cubicBezTo>
                    <a:pt x="2456" y="1782"/>
                    <a:pt x="2446" y="1755"/>
                    <a:pt x="2437" y="1729"/>
                  </a:cubicBezTo>
                  <a:cubicBezTo>
                    <a:pt x="2515" y="1569"/>
                    <a:pt x="2524" y="1412"/>
                    <a:pt x="2421" y="1256"/>
                  </a:cubicBezTo>
                  <a:cubicBezTo>
                    <a:pt x="2369" y="1290"/>
                    <a:pt x="2340" y="1335"/>
                    <a:pt x="2328" y="1389"/>
                  </a:cubicBezTo>
                  <a:cubicBezTo>
                    <a:pt x="2317" y="1440"/>
                    <a:pt x="2313" y="1493"/>
                    <a:pt x="2306" y="1549"/>
                  </a:cubicBezTo>
                  <a:cubicBezTo>
                    <a:pt x="2228" y="1465"/>
                    <a:pt x="2129" y="1417"/>
                    <a:pt x="2022" y="1375"/>
                  </a:cubicBezTo>
                  <a:cubicBezTo>
                    <a:pt x="2019" y="1358"/>
                    <a:pt x="2013" y="1338"/>
                    <a:pt x="2011" y="1318"/>
                  </a:cubicBezTo>
                  <a:cubicBezTo>
                    <a:pt x="1998" y="1229"/>
                    <a:pt x="1944" y="1171"/>
                    <a:pt x="1871" y="1129"/>
                  </a:cubicBezTo>
                  <a:cubicBezTo>
                    <a:pt x="1842" y="1112"/>
                    <a:pt x="1811" y="1099"/>
                    <a:pt x="1779" y="1090"/>
                  </a:cubicBezTo>
                  <a:cubicBezTo>
                    <a:pt x="1742" y="1079"/>
                    <a:pt x="1727" y="1096"/>
                    <a:pt x="1734" y="1135"/>
                  </a:cubicBezTo>
                  <a:cubicBezTo>
                    <a:pt x="1747" y="1201"/>
                    <a:pt x="1768" y="1264"/>
                    <a:pt x="1818" y="1314"/>
                  </a:cubicBezTo>
                  <a:cubicBezTo>
                    <a:pt x="1819" y="1314"/>
                    <a:pt x="1818" y="1316"/>
                    <a:pt x="1818" y="1318"/>
                  </a:cubicBezTo>
                  <a:cubicBezTo>
                    <a:pt x="1718" y="1318"/>
                    <a:pt x="1610" y="1344"/>
                    <a:pt x="1547" y="1384"/>
                  </a:cubicBezTo>
                  <a:cubicBezTo>
                    <a:pt x="1551" y="1407"/>
                    <a:pt x="1567" y="1421"/>
                    <a:pt x="1586" y="1434"/>
                  </a:cubicBezTo>
                  <a:cubicBezTo>
                    <a:pt x="1648" y="1473"/>
                    <a:pt x="1718" y="1477"/>
                    <a:pt x="1789" y="1476"/>
                  </a:cubicBezTo>
                  <a:cubicBezTo>
                    <a:pt x="1800" y="1475"/>
                    <a:pt x="1810" y="1475"/>
                    <a:pt x="1821" y="1475"/>
                  </a:cubicBezTo>
                  <a:cubicBezTo>
                    <a:pt x="1822" y="1475"/>
                    <a:pt x="1823" y="1476"/>
                    <a:pt x="1827" y="1480"/>
                  </a:cubicBezTo>
                  <a:cubicBezTo>
                    <a:pt x="1775" y="1551"/>
                    <a:pt x="1728" y="1626"/>
                    <a:pt x="1711" y="1717"/>
                  </a:cubicBezTo>
                  <a:cubicBezTo>
                    <a:pt x="1798" y="1727"/>
                    <a:pt x="1866" y="1691"/>
                    <a:pt x="1928" y="1641"/>
                  </a:cubicBezTo>
                  <a:cubicBezTo>
                    <a:pt x="1992" y="1590"/>
                    <a:pt x="2021" y="1520"/>
                    <a:pt x="2021" y="1431"/>
                  </a:cubicBezTo>
                  <a:cubicBezTo>
                    <a:pt x="2130" y="1478"/>
                    <a:pt x="2221" y="1538"/>
                    <a:pt x="2292" y="1632"/>
                  </a:cubicBezTo>
                  <a:cubicBezTo>
                    <a:pt x="2177" y="1615"/>
                    <a:pt x="2081" y="1643"/>
                    <a:pt x="2005" y="1727"/>
                  </a:cubicBezTo>
                  <a:cubicBezTo>
                    <a:pt x="2046" y="1827"/>
                    <a:pt x="2249" y="1878"/>
                    <a:pt x="2382" y="1783"/>
                  </a:cubicBezTo>
                  <a:cubicBezTo>
                    <a:pt x="2410" y="1858"/>
                    <a:pt x="2428" y="1933"/>
                    <a:pt x="2411" y="2012"/>
                  </a:cubicBezTo>
                  <a:cubicBezTo>
                    <a:pt x="2406" y="2036"/>
                    <a:pt x="2397" y="2059"/>
                    <a:pt x="2410" y="2084"/>
                  </a:cubicBezTo>
                  <a:cubicBezTo>
                    <a:pt x="2413" y="2091"/>
                    <a:pt x="2411" y="2103"/>
                    <a:pt x="2408" y="2112"/>
                  </a:cubicBezTo>
                  <a:cubicBezTo>
                    <a:pt x="2403" y="2128"/>
                    <a:pt x="2397" y="2145"/>
                    <a:pt x="2391" y="2161"/>
                  </a:cubicBezTo>
                  <a:cubicBezTo>
                    <a:pt x="2414" y="2161"/>
                    <a:pt x="2414" y="2161"/>
                    <a:pt x="2414" y="2161"/>
                  </a:cubicBezTo>
                  <a:cubicBezTo>
                    <a:pt x="2419" y="2148"/>
                    <a:pt x="2422" y="2134"/>
                    <a:pt x="2430" y="2124"/>
                  </a:cubicBezTo>
                  <a:cubicBezTo>
                    <a:pt x="2444" y="2104"/>
                    <a:pt x="2446" y="2086"/>
                    <a:pt x="2432" y="2065"/>
                  </a:cubicBezTo>
                  <a:cubicBezTo>
                    <a:pt x="2465" y="2036"/>
                    <a:pt x="2459" y="1999"/>
                    <a:pt x="2451" y="1963"/>
                  </a:cubicBezTo>
                  <a:cubicBezTo>
                    <a:pt x="2438" y="1900"/>
                    <a:pt x="2429" y="1836"/>
                    <a:pt x="2405" y="1776"/>
                  </a:cubicBezTo>
                  <a:cubicBezTo>
                    <a:pt x="2399" y="1761"/>
                    <a:pt x="2399" y="1749"/>
                    <a:pt x="2417" y="1745"/>
                  </a:cubicBezTo>
                  <a:cubicBezTo>
                    <a:pt x="2455" y="1806"/>
                    <a:pt x="2444" y="1878"/>
                    <a:pt x="2464" y="1943"/>
                  </a:cubicBezTo>
                  <a:cubicBezTo>
                    <a:pt x="2471" y="1935"/>
                    <a:pt x="2476" y="1928"/>
                    <a:pt x="2478" y="1919"/>
                  </a:cubicBezTo>
                  <a:cubicBezTo>
                    <a:pt x="2495" y="1825"/>
                    <a:pt x="2514" y="1730"/>
                    <a:pt x="2529" y="1635"/>
                  </a:cubicBezTo>
                  <a:cubicBezTo>
                    <a:pt x="2544" y="1544"/>
                    <a:pt x="2573" y="1456"/>
                    <a:pt x="2609" y="1371"/>
                  </a:cubicBezTo>
                  <a:cubicBezTo>
                    <a:pt x="2616" y="1354"/>
                    <a:pt x="2625" y="1339"/>
                    <a:pt x="2633" y="1323"/>
                  </a:cubicBezTo>
                  <a:cubicBezTo>
                    <a:pt x="2627" y="1360"/>
                    <a:pt x="2612" y="1393"/>
                    <a:pt x="2602" y="1428"/>
                  </a:cubicBezTo>
                  <a:cubicBezTo>
                    <a:pt x="2567" y="1546"/>
                    <a:pt x="2542" y="1666"/>
                    <a:pt x="2521" y="1787"/>
                  </a:cubicBezTo>
                  <a:cubicBezTo>
                    <a:pt x="2503" y="1886"/>
                    <a:pt x="2489" y="1986"/>
                    <a:pt x="2473" y="2085"/>
                  </a:cubicBezTo>
                  <a:cubicBezTo>
                    <a:pt x="2469" y="2111"/>
                    <a:pt x="2464" y="2136"/>
                    <a:pt x="2457" y="2161"/>
                  </a:cubicBezTo>
                  <a:cubicBezTo>
                    <a:pt x="2479" y="2161"/>
                    <a:pt x="2479" y="2161"/>
                    <a:pt x="2479" y="2161"/>
                  </a:cubicBezTo>
                  <a:cubicBezTo>
                    <a:pt x="2485" y="2135"/>
                    <a:pt x="2490" y="2109"/>
                    <a:pt x="2495" y="2083"/>
                  </a:cubicBezTo>
                  <a:cubicBezTo>
                    <a:pt x="2497" y="2069"/>
                    <a:pt x="2502" y="2057"/>
                    <a:pt x="2506" y="2040"/>
                  </a:cubicBezTo>
                  <a:cubicBezTo>
                    <a:pt x="2516" y="2045"/>
                    <a:pt x="2523" y="2048"/>
                    <a:pt x="2529" y="2053"/>
                  </a:cubicBezTo>
                  <a:cubicBezTo>
                    <a:pt x="2596" y="2101"/>
                    <a:pt x="2669" y="2097"/>
                    <a:pt x="2742" y="2076"/>
                  </a:cubicBezTo>
                  <a:cubicBezTo>
                    <a:pt x="2781" y="2064"/>
                    <a:pt x="2818" y="2040"/>
                    <a:pt x="2853" y="2017"/>
                  </a:cubicBezTo>
                  <a:cubicBezTo>
                    <a:pt x="2878" y="2001"/>
                    <a:pt x="2897" y="1976"/>
                    <a:pt x="2919" y="1955"/>
                  </a:cubicBezTo>
                  <a:cubicBezTo>
                    <a:pt x="2891" y="1911"/>
                    <a:pt x="2844" y="1908"/>
                    <a:pt x="2801" y="1890"/>
                  </a:cubicBezTo>
                  <a:cubicBezTo>
                    <a:pt x="2874" y="1816"/>
                    <a:pt x="2911" y="1727"/>
                    <a:pt x="2937" y="1628"/>
                  </a:cubicBezTo>
                  <a:cubicBezTo>
                    <a:pt x="2930" y="1625"/>
                    <a:pt x="2923" y="1620"/>
                    <a:pt x="2916" y="1619"/>
                  </a:cubicBezTo>
                  <a:cubicBezTo>
                    <a:pt x="2824" y="1615"/>
                    <a:pt x="2739" y="1631"/>
                    <a:pt x="2666" y="1696"/>
                  </a:cubicBezTo>
                  <a:cubicBezTo>
                    <a:pt x="2621" y="1738"/>
                    <a:pt x="2574" y="1777"/>
                    <a:pt x="2539" y="1829"/>
                  </a:cubicBezTo>
                  <a:cubicBezTo>
                    <a:pt x="2555" y="1709"/>
                    <a:pt x="2601" y="1607"/>
                    <a:pt x="2709" y="1543"/>
                  </a:cubicBezTo>
                  <a:cubicBezTo>
                    <a:pt x="2766" y="1509"/>
                    <a:pt x="2824" y="1477"/>
                    <a:pt x="2889" y="1463"/>
                  </a:cubicBezTo>
                  <a:cubicBezTo>
                    <a:pt x="2969" y="1446"/>
                    <a:pt x="3051" y="1432"/>
                    <a:pt x="3136" y="1452"/>
                  </a:cubicBezTo>
                  <a:cubicBezTo>
                    <a:pt x="3111" y="1572"/>
                    <a:pt x="3197" y="1725"/>
                    <a:pt x="3381" y="1761"/>
                  </a:cubicBezTo>
                  <a:cubicBezTo>
                    <a:pt x="3415" y="1727"/>
                    <a:pt x="3407" y="1686"/>
                    <a:pt x="3397" y="1646"/>
                  </a:cubicBezTo>
                  <a:cubicBezTo>
                    <a:pt x="3390" y="1622"/>
                    <a:pt x="3379" y="1600"/>
                    <a:pt x="3370" y="1577"/>
                  </a:cubicBezTo>
                  <a:cubicBezTo>
                    <a:pt x="3436" y="1565"/>
                    <a:pt x="3498" y="1553"/>
                    <a:pt x="3563" y="1540"/>
                  </a:cubicBezTo>
                  <a:cubicBezTo>
                    <a:pt x="3561" y="1528"/>
                    <a:pt x="3563" y="1518"/>
                    <a:pt x="3559" y="1512"/>
                  </a:cubicBezTo>
                  <a:close/>
                  <a:moveTo>
                    <a:pt x="3423" y="797"/>
                  </a:moveTo>
                  <a:cubicBezTo>
                    <a:pt x="3443" y="804"/>
                    <a:pt x="3462" y="816"/>
                    <a:pt x="3470" y="842"/>
                  </a:cubicBezTo>
                  <a:cubicBezTo>
                    <a:pt x="3424" y="857"/>
                    <a:pt x="3382" y="868"/>
                    <a:pt x="3343" y="885"/>
                  </a:cubicBezTo>
                  <a:cubicBezTo>
                    <a:pt x="3310" y="900"/>
                    <a:pt x="3275" y="903"/>
                    <a:pt x="3241" y="903"/>
                  </a:cubicBezTo>
                  <a:cubicBezTo>
                    <a:pt x="3213" y="904"/>
                    <a:pt x="3188" y="894"/>
                    <a:pt x="3169" y="868"/>
                  </a:cubicBezTo>
                  <a:cubicBezTo>
                    <a:pt x="3199" y="864"/>
                    <a:pt x="3226" y="861"/>
                    <a:pt x="3253" y="858"/>
                  </a:cubicBezTo>
                  <a:cubicBezTo>
                    <a:pt x="3232" y="851"/>
                    <a:pt x="3211" y="850"/>
                    <a:pt x="3191" y="847"/>
                  </a:cubicBezTo>
                  <a:cubicBezTo>
                    <a:pt x="3171" y="844"/>
                    <a:pt x="3149" y="843"/>
                    <a:pt x="3140" y="817"/>
                  </a:cubicBezTo>
                  <a:cubicBezTo>
                    <a:pt x="3169" y="815"/>
                    <a:pt x="3197" y="814"/>
                    <a:pt x="3224" y="811"/>
                  </a:cubicBezTo>
                  <a:cubicBezTo>
                    <a:pt x="3253" y="807"/>
                    <a:pt x="3275" y="781"/>
                    <a:pt x="3307" y="789"/>
                  </a:cubicBezTo>
                  <a:cubicBezTo>
                    <a:pt x="3348" y="763"/>
                    <a:pt x="3386" y="784"/>
                    <a:pt x="3423" y="797"/>
                  </a:cubicBezTo>
                  <a:close/>
                  <a:moveTo>
                    <a:pt x="3269" y="582"/>
                  </a:moveTo>
                  <a:cubicBezTo>
                    <a:pt x="3321" y="570"/>
                    <a:pt x="3373" y="561"/>
                    <a:pt x="3425" y="534"/>
                  </a:cubicBezTo>
                  <a:cubicBezTo>
                    <a:pt x="3415" y="564"/>
                    <a:pt x="3406" y="594"/>
                    <a:pt x="3392" y="623"/>
                  </a:cubicBezTo>
                  <a:cubicBezTo>
                    <a:pt x="3367" y="675"/>
                    <a:pt x="3335" y="722"/>
                    <a:pt x="3288" y="757"/>
                  </a:cubicBezTo>
                  <a:cubicBezTo>
                    <a:pt x="3233" y="798"/>
                    <a:pt x="3195" y="800"/>
                    <a:pt x="3145" y="762"/>
                  </a:cubicBezTo>
                  <a:cubicBezTo>
                    <a:pt x="3184" y="737"/>
                    <a:pt x="3227" y="718"/>
                    <a:pt x="3256" y="679"/>
                  </a:cubicBezTo>
                  <a:cubicBezTo>
                    <a:pt x="3214" y="697"/>
                    <a:pt x="3177" y="727"/>
                    <a:pt x="3130" y="734"/>
                  </a:cubicBezTo>
                  <a:cubicBezTo>
                    <a:pt x="3128" y="728"/>
                    <a:pt x="3126" y="725"/>
                    <a:pt x="3126" y="723"/>
                  </a:cubicBezTo>
                  <a:cubicBezTo>
                    <a:pt x="3126" y="720"/>
                    <a:pt x="3126" y="717"/>
                    <a:pt x="3126" y="715"/>
                  </a:cubicBezTo>
                  <a:cubicBezTo>
                    <a:pt x="3149" y="643"/>
                    <a:pt x="3196" y="598"/>
                    <a:pt x="3269" y="582"/>
                  </a:cubicBezTo>
                  <a:close/>
                  <a:moveTo>
                    <a:pt x="3017" y="647"/>
                  </a:moveTo>
                  <a:cubicBezTo>
                    <a:pt x="3020" y="579"/>
                    <a:pt x="3041" y="516"/>
                    <a:pt x="3079" y="459"/>
                  </a:cubicBezTo>
                  <a:cubicBezTo>
                    <a:pt x="3084" y="452"/>
                    <a:pt x="3093" y="447"/>
                    <a:pt x="3097" y="444"/>
                  </a:cubicBezTo>
                  <a:cubicBezTo>
                    <a:pt x="3114" y="474"/>
                    <a:pt x="3129" y="503"/>
                    <a:pt x="3146" y="531"/>
                  </a:cubicBezTo>
                  <a:cubicBezTo>
                    <a:pt x="3161" y="555"/>
                    <a:pt x="3170" y="581"/>
                    <a:pt x="3166" y="605"/>
                  </a:cubicBezTo>
                  <a:cubicBezTo>
                    <a:pt x="3144" y="628"/>
                    <a:pt x="3125" y="648"/>
                    <a:pt x="3103" y="671"/>
                  </a:cubicBezTo>
                  <a:cubicBezTo>
                    <a:pt x="3099" y="640"/>
                    <a:pt x="3095" y="613"/>
                    <a:pt x="3091" y="586"/>
                  </a:cubicBezTo>
                  <a:cubicBezTo>
                    <a:pt x="3081" y="628"/>
                    <a:pt x="3090" y="672"/>
                    <a:pt x="3063" y="709"/>
                  </a:cubicBezTo>
                  <a:cubicBezTo>
                    <a:pt x="3027" y="695"/>
                    <a:pt x="3015" y="680"/>
                    <a:pt x="3017" y="647"/>
                  </a:cubicBezTo>
                  <a:close/>
                  <a:moveTo>
                    <a:pt x="3008" y="836"/>
                  </a:moveTo>
                  <a:cubicBezTo>
                    <a:pt x="2931" y="931"/>
                    <a:pt x="2890" y="969"/>
                    <a:pt x="2854" y="980"/>
                  </a:cubicBezTo>
                  <a:cubicBezTo>
                    <a:pt x="2896" y="917"/>
                    <a:pt x="2948" y="873"/>
                    <a:pt x="3008" y="836"/>
                  </a:cubicBezTo>
                  <a:close/>
                  <a:moveTo>
                    <a:pt x="2903" y="994"/>
                  </a:moveTo>
                  <a:cubicBezTo>
                    <a:pt x="2923" y="990"/>
                    <a:pt x="2943" y="986"/>
                    <a:pt x="2962" y="988"/>
                  </a:cubicBezTo>
                  <a:cubicBezTo>
                    <a:pt x="3008" y="993"/>
                    <a:pt x="3052" y="1005"/>
                    <a:pt x="3086" y="1041"/>
                  </a:cubicBezTo>
                  <a:cubicBezTo>
                    <a:pt x="3040" y="1135"/>
                    <a:pt x="2858" y="1187"/>
                    <a:pt x="2806" y="1123"/>
                  </a:cubicBezTo>
                  <a:cubicBezTo>
                    <a:pt x="2849" y="1079"/>
                    <a:pt x="2910" y="1074"/>
                    <a:pt x="2969" y="1051"/>
                  </a:cubicBezTo>
                  <a:cubicBezTo>
                    <a:pt x="2909" y="1043"/>
                    <a:pt x="2862" y="1071"/>
                    <a:pt x="2810" y="1085"/>
                  </a:cubicBezTo>
                  <a:cubicBezTo>
                    <a:pt x="2822" y="1029"/>
                    <a:pt x="2856" y="1003"/>
                    <a:pt x="2903" y="994"/>
                  </a:cubicBezTo>
                  <a:close/>
                  <a:moveTo>
                    <a:pt x="2653" y="927"/>
                  </a:moveTo>
                  <a:cubicBezTo>
                    <a:pt x="2630" y="829"/>
                    <a:pt x="2654" y="739"/>
                    <a:pt x="2722" y="660"/>
                  </a:cubicBezTo>
                  <a:cubicBezTo>
                    <a:pt x="2818" y="733"/>
                    <a:pt x="2852" y="877"/>
                    <a:pt x="2819" y="981"/>
                  </a:cubicBezTo>
                  <a:cubicBezTo>
                    <a:pt x="2811" y="1006"/>
                    <a:pt x="2796" y="1030"/>
                    <a:pt x="2765" y="1044"/>
                  </a:cubicBezTo>
                  <a:cubicBezTo>
                    <a:pt x="2758" y="995"/>
                    <a:pt x="2751" y="950"/>
                    <a:pt x="2744" y="904"/>
                  </a:cubicBezTo>
                  <a:cubicBezTo>
                    <a:pt x="2741" y="905"/>
                    <a:pt x="2738" y="905"/>
                    <a:pt x="2735" y="905"/>
                  </a:cubicBezTo>
                  <a:cubicBezTo>
                    <a:pt x="2736" y="951"/>
                    <a:pt x="2736" y="998"/>
                    <a:pt x="2736" y="1045"/>
                  </a:cubicBezTo>
                  <a:cubicBezTo>
                    <a:pt x="2701" y="1037"/>
                    <a:pt x="2671" y="1002"/>
                    <a:pt x="2653" y="927"/>
                  </a:cubicBezTo>
                  <a:close/>
                  <a:moveTo>
                    <a:pt x="1757" y="1111"/>
                  </a:moveTo>
                  <a:cubicBezTo>
                    <a:pt x="1842" y="1110"/>
                    <a:pt x="1959" y="1221"/>
                    <a:pt x="1959" y="1300"/>
                  </a:cubicBezTo>
                  <a:cubicBezTo>
                    <a:pt x="1925" y="1266"/>
                    <a:pt x="1889" y="1231"/>
                    <a:pt x="1853" y="1196"/>
                  </a:cubicBezTo>
                  <a:cubicBezTo>
                    <a:pt x="1851" y="1197"/>
                    <a:pt x="1849" y="1199"/>
                    <a:pt x="1847" y="1201"/>
                  </a:cubicBezTo>
                  <a:cubicBezTo>
                    <a:pt x="1877" y="1248"/>
                    <a:pt x="1928" y="1279"/>
                    <a:pt x="1947" y="1335"/>
                  </a:cubicBezTo>
                  <a:cubicBezTo>
                    <a:pt x="1817" y="1329"/>
                    <a:pt x="1758" y="1226"/>
                    <a:pt x="1757" y="1111"/>
                  </a:cubicBezTo>
                  <a:close/>
                  <a:moveTo>
                    <a:pt x="1726" y="1455"/>
                  </a:moveTo>
                  <a:cubicBezTo>
                    <a:pt x="1671" y="1452"/>
                    <a:pt x="1615" y="1441"/>
                    <a:pt x="1573" y="1394"/>
                  </a:cubicBezTo>
                  <a:cubicBezTo>
                    <a:pt x="1668" y="1346"/>
                    <a:pt x="1764" y="1333"/>
                    <a:pt x="1865" y="1346"/>
                  </a:cubicBezTo>
                  <a:cubicBezTo>
                    <a:pt x="1883" y="1348"/>
                    <a:pt x="1889" y="1361"/>
                    <a:pt x="1894" y="1378"/>
                  </a:cubicBezTo>
                  <a:cubicBezTo>
                    <a:pt x="1835" y="1382"/>
                    <a:pt x="1780" y="1386"/>
                    <a:pt x="1724" y="1389"/>
                  </a:cubicBezTo>
                  <a:cubicBezTo>
                    <a:pt x="1724" y="1392"/>
                    <a:pt x="1724" y="1394"/>
                    <a:pt x="1724" y="1397"/>
                  </a:cubicBezTo>
                  <a:cubicBezTo>
                    <a:pt x="1779" y="1400"/>
                    <a:pt x="1834" y="1403"/>
                    <a:pt x="1898" y="1407"/>
                  </a:cubicBezTo>
                  <a:cubicBezTo>
                    <a:pt x="1842" y="1456"/>
                    <a:pt x="1783" y="1458"/>
                    <a:pt x="1726" y="1455"/>
                  </a:cubicBezTo>
                  <a:close/>
                  <a:moveTo>
                    <a:pt x="1968" y="1560"/>
                  </a:moveTo>
                  <a:cubicBezTo>
                    <a:pt x="1916" y="1644"/>
                    <a:pt x="1838" y="1685"/>
                    <a:pt x="1741" y="1700"/>
                  </a:cubicBezTo>
                  <a:cubicBezTo>
                    <a:pt x="1751" y="1630"/>
                    <a:pt x="1804" y="1525"/>
                    <a:pt x="1855" y="1487"/>
                  </a:cubicBezTo>
                  <a:cubicBezTo>
                    <a:pt x="1880" y="1468"/>
                    <a:pt x="1908" y="1440"/>
                    <a:pt x="1951" y="1458"/>
                  </a:cubicBezTo>
                  <a:cubicBezTo>
                    <a:pt x="1934" y="1499"/>
                    <a:pt x="1900" y="1526"/>
                    <a:pt x="1881" y="1562"/>
                  </a:cubicBezTo>
                  <a:cubicBezTo>
                    <a:pt x="1922" y="1546"/>
                    <a:pt x="1940" y="1505"/>
                    <a:pt x="1973" y="1478"/>
                  </a:cubicBezTo>
                  <a:cubicBezTo>
                    <a:pt x="1983" y="1507"/>
                    <a:pt x="1983" y="1535"/>
                    <a:pt x="1968" y="1560"/>
                  </a:cubicBezTo>
                  <a:close/>
                  <a:moveTo>
                    <a:pt x="2205" y="1513"/>
                  </a:moveTo>
                  <a:cubicBezTo>
                    <a:pt x="2162" y="1479"/>
                    <a:pt x="2114" y="1453"/>
                    <a:pt x="2062" y="1420"/>
                  </a:cubicBezTo>
                  <a:cubicBezTo>
                    <a:pt x="2161" y="1446"/>
                    <a:pt x="2313" y="1557"/>
                    <a:pt x="2325" y="1625"/>
                  </a:cubicBezTo>
                  <a:cubicBezTo>
                    <a:pt x="2286" y="1588"/>
                    <a:pt x="2248" y="1547"/>
                    <a:pt x="2205" y="1513"/>
                  </a:cubicBezTo>
                  <a:close/>
                  <a:moveTo>
                    <a:pt x="2322" y="1740"/>
                  </a:moveTo>
                  <a:cubicBezTo>
                    <a:pt x="2291" y="1787"/>
                    <a:pt x="2255" y="1810"/>
                    <a:pt x="2208" y="1812"/>
                  </a:cubicBezTo>
                  <a:cubicBezTo>
                    <a:pt x="2136" y="1815"/>
                    <a:pt x="2080" y="1778"/>
                    <a:pt x="2026" y="1735"/>
                  </a:cubicBezTo>
                  <a:cubicBezTo>
                    <a:pt x="2100" y="1657"/>
                    <a:pt x="2240" y="1624"/>
                    <a:pt x="2304" y="1669"/>
                  </a:cubicBezTo>
                  <a:cubicBezTo>
                    <a:pt x="2311" y="1682"/>
                    <a:pt x="2318" y="1696"/>
                    <a:pt x="2326" y="1711"/>
                  </a:cubicBezTo>
                  <a:cubicBezTo>
                    <a:pt x="2273" y="1732"/>
                    <a:pt x="2220" y="1726"/>
                    <a:pt x="2164" y="1734"/>
                  </a:cubicBezTo>
                  <a:cubicBezTo>
                    <a:pt x="2208" y="1750"/>
                    <a:pt x="2261" y="1752"/>
                    <a:pt x="2322" y="1740"/>
                  </a:cubicBezTo>
                  <a:close/>
                  <a:moveTo>
                    <a:pt x="2419" y="1625"/>
                  </a:moveTo>
                  <a:cubicBezTo>
                    <a:pt x="2415" y="1564"/>
                    <a:pt x="2411" y="1504"/>
                    <a:pt x="2407" y="1444"/>
                  </a:cubicBezTo>
                  <a:cubicBezTo>
                    <a:pt x="2387" y="1509"/>
                    <a:pt x="2408" y="1577"/>
                    <a:pt x="2386" y="1647"/>
                  </a:cubicBezTo>
                  <a:cubicBezTo>
                    <a:pt x="2299" y="1561"/>
                    <a:pt x="2325" y="1355"/>
                    <a:pt x="2413" y="1285"/>
                  </a:cubicBezTo>
                  <a:cubicBezTo>
                    <a:pt x="2417" y="1290"/>
                    <a:pt x="2422" y="1295"/>
                    <a:pt x="2426" y="1301"/>
                  </a:cubicBezTo>
                  <a:cubicBezTo>
                    <a:pt x="2432" y="1310"/>
                    <a:pt x="2437" y="1320"/>
                    <a:pt x="2442" y="1330"/>
                  </a:cubicBezTo>
                  <a:cubicBezTo>
                    <a:pt x="2483" y="1417"/>
                    <a:pt x="2481" y="1506"/>
                    <a:pt x="2450" y="1595"/>
                  </a:cubicBezTo>
                  <a:cubicBezTo>
                    <a:pt x="2446" y="1607"/>
                    <a:pt x="2435" y="1617"/>
                    <a:pt x="2426" y="1629"/>
                  </a:cubicBezTo>
                  <a:cubicBezTo>
                    <a:pt x="2424" y="1627"/>
                    <a:pt x="2422" y="1626"/>
                    <a:pt x="2419" y="1625"/>
                  </a:cubicBezTo>
                  <a:close/>
                  <a:moveTo>
                    <a:pt x="2889" y="1952"/>
                  </a:moveTo>
                  <a:cubicBezTo>
                    <a:pt x="2863" y="1991"/>
                    <a:pt x="2825" y="2018"/>
                    <a:pt x="2769" y="2043"/>
                  </a:cubicBezTo>
                  <a:cubicBezTo>
                    <a:pt x="2733" y="2058"/>
                    <a:pt x="2697" y="2072"/>
                    <a:pt x="2656" y="2066"/>
                  </a:cubicBezTo>
                  <a:cubicBezTo>
                    <a:pt x="2624" y="2062"/>
                    <a:pt x="2611" y="2052"/>
                    <a:pt x="2597" y="2024"/>
                  </a:cubicBezTo>
                  <a:cubicBezTo>
                    <a:pt x="2651" y="1999"/>
                    <a:pt x="2719" y="2019"/>
                    <a:pt x="2775" y="1970"/>
                  </a:cubicBezTo>
                  <a:cubicBezTo>
                    <a:pt x="2749" y="1975"/>
                    <a:pt x="2732" y="1979"/>
                    <a:pt x="2712" y="1982"/>
                  </a:cubicBezTo>
                  <a:cubicBezTo>
                    <a:pt x="2764" y="1909"/>
                    <a:pt x="2818" y="1900"/>
                    <a:pt x="2889" y="1952"/>
                  </a:cubicBezTo>
                  <a:close/>
                  <a:moveTo>
                    <a:pt x="2564" y="1898"/>
                  </a:moveTo>
                  <a:cubicBezTo>
                    <a:pt x="2569" y="1845"/>
                    <a:pt x="2586" y="1798"/>
                    <a:pt x="2625" y="1760"/>
                  </a:cubicBezTo>
                  <a:cubicBezTo>
                    <a:pt x="2641" y="1743"/>
                    <a:pt x="2661" y="1729"/>
                    <a:pt x="2678" y="1712"/>
                  </a:cubicBezTo>
                  <a:cubicBezTo>
                    <a:pt x="2743" y="1650"/>
                    <a:pt x="2824" y="1638"/>
                    <a:pt x="2913" y="1638"/>
                  </a:cubicBezTo>
                  <a:cubicBezTo>
                    <a:pt x="2904" y="1670"/>
                    <a:pt x="2897" y="1700"/>
                    <a:pt x="2885" y="1728"/>
                  </a:cubicBezTo>
                  <a:cubicBezTo>
                    <a:pt x="2844" y="1831"/>
                    <a:pt x="2770" y="1906"/>
                    <a:pt x="2672" y="1955"/>
                  </a:cubicBezTo>
                  <a:cubicBezTo>
                    <a:pt x="2649" y="1967"/>
                    <a:pt x="2621" y="1967"/>
                    <a:pt x="2596" y="1944"/>
                  </a:cubicBezTo>
                  <a:cubicBezTo>
                    <a:pt x="2637" y="1887"/>
                    <a:pt x="2677" y="1830"/>
                    <a:pt x="2737" y="1776"/>
                  </a:cubicBezTo>
                  <a:cubicBezTo>
                    <a:pt x="2719" y="1784"/>
                    <a:pt x="2708" y="1785"/>
                    <a:pt x="2702" y="1791"/>
                  </a:cubicBezTo>
                  <a:cubicBezTo>
                    <a:pt x="2658" y="1834"/>
                    <a:pt x="2616" y="1877"/>
                    <a:pt x="2569" y="1924"/>
                  </a:cubicBezTo>
                  <a:cubicBezTo>
                    <a:pt x="2567" y="1914"/>
                    <a:pt x="2564" y="1906"/>
                    <a:pt x="2564" y="1898"/>
                  </a:cubicBezTo>
                  <a:close/>
                  <a:moveTo>
                    <a:pt x="2715" y="1511"/>
                  </a:moveTo>
                  <a:cubicBezTo>
                    <a:pt x="2755" y="1476"/>
                    <a:pt x="2822" y="1447"/>
                    <a:pt x="2868" y="1443"/>
                  </a:cubicBezTo>
                  <a:cubicBezTo>
                    <a:pt x="2814" y="1467"/>
                    <a:pt x="2765" y="1489"/>
                    <a:pt x="2715" y="1511"/>
                  </a:cubicBezTo>
                  <a:close/>
                  <a:moveTo>
                    <a:pt x="3071" y="1377"/>
                  </a:moveTo>
                  <a:cubicBezTo>
                    <a:pt x="3096" y="1332"/>
                    <a:pt x="3148" y="1310"/>
                    <a:pt x="3162" y="1261"/>
                  </a:cubicBezTo>
                  <a:cubicBezTo>
                    <a:pt x="3129" y="1288"/>
                    <a:pt x="3095" y="1315"/>
                    <a:pt x="3057" y="1345"/>
                  </a:cubicBezTo>
                  <a:cubicBezTo>
                    <a:pt x="3049" y="1311"/>
                    <a:pt x="3058" y="1290"/>
                    <a:pt x="3072" y="1270"/>
                  </a:cubicBezTo>
                  <a:cubicBezTo>
                    <a:pt x="3103" y="1230"/>
                    <a:pt x="3143" y="1204"/>
                    <a:pt x="3189" y="1184"/>
                  </a:cubicBezTo>
                  <a:cubicBezTo>
                    <a:pt x="3222" y="1169"/>
                    <a:pt x="3256" y="1159"/>
                    <a:pt x="3297" y="1166"/>
                  </a:cubicBezTo>
                  <a:cubicBezTo>
                    <a:pt x="3287" y="1196"/>
                    <a:pt x="3280" y="1224"/>
                    <a:pt x="3269" y="1250"/>
                  </a:cubicBezTo>
                  <a:cubicBezTo>
                    <a:pt x="3248" y="1302"/>
                    <a:pt x="3212" y="1343"/>
                    <a:pt x="3164" y="1372"/>
                  </a:cubicBezTo>
                  <a:cubicBezTo>
                    <a:pt x="3136" y="1388"/>
                    <a:pt x="3106" y="1397"/>
                    <a:pt x="3071" y="1377"/>
                  </a:cubicBezTo>
                  <a:close/>
                  <a:moveTo>
                    <a:pt x="3378" y="1738"/>
                  </a:moveTo>
                  <a:cubicBezTo>
                    <a:pt x="3301" y="1724"/>
                    <a:pt x="3241" y="1688"/>
                    <a:pt x="3197" y="1628"/>
                  </a:cubicBezTo>
                  <a:cubicBezTo>
                    <a:pt x="3176" y="1599"/>
                    <a:pt x="3160" y="1566"/>
                    <a:pt x="3174" y="1524"/>
                  </a:cubicBezTo>
                  <a:cubicBezTo>
                    <a:pt x="3219" y="1563"/>
                    <a:pt x="3251" y="1612"/>
                    <a:pt x="3305" y="1636"/>
                  </a:cubicBezTo>
                  <a:cubicBezTo>
                    <a:pt x="3280" y="1605"/>
                    <a:pt x="3255" y="1574"/>
                    <a:pt x="3225" y="1537"/>
                  </a:cubicBezTo>
                  <a:cubicBezTo>
                    <a:pt x="3266" y="1551"/>
                    <a:pt x="3300" y="1562"/>
                    <a:pt x="3334" y="1574"/>
                  </a:cubicBezTo>
                  <a:cubicBezTo>
                    <a:pt x="3337" y="1575"/>
                    <a:pt x="3340" y="1580"/>
                    <a:pt x="3342" y="1583"/>
                  </a:cubicBezTo>
                  <a:cubicBezTo>
                    <a:pt x="3372" y="1628"/>
                    <a:pt x="3391" y="1677"/>
                    <a:pt x="3378" y="1738"/>
                  </a:cubicBezTo>
                  <a:close/>
                  <a:moveTo>
                    <a:pt x="3366" y="1550"/>
                  </a:moveTo>
                  <a:cubicBezTo>
                    <a:pt x="3309" y="1547"/>
                    <a:pt x="3259" y="1533"/>
                    <a:pt x="3229" y="1472"/>
                  </a:cubicBezTo>
                  <a:cubicBezTo>
                    <a:pt x="3249" y="1469"/>
                    <a:pt x="3264" y="1466"/>
                    <a:pt x="3279" y="1465"/>
                  </a:cubicBezTo>
                  <a:cubicBezTo>
                    <a:pt x="3294" y="1465"/>
                    <a:pt x="3309" y="1469"/>
                    <a:pt x="3325" y="1471"/>
                  </a:cubicBezTo>
                  <a:cubicBezTo>
                    <a:pt x="3338" y="1472"/>
                    <a:pt x="3352" y="1473"/>
                    <a:pt x="3365" y="1475"/>
                  </a:cubicBezTo>
                  <a:cubicBezTo>
                    <a:pt x="3323" y="1444"/>
                    <a:pt x="3275" y="1442"/>
                    <a:pt x="3225" y="1442"/>
                  </a:cubicBezTo>
                  <a:cubicBezTo>
                    <a:pt x="3240" y="1410"/>
                    <a:pt x="3265" y="1402"/>
                    <a:pt x="3291" y="1399"/>
                  </a:cubicBezTo>
                  <a:cubicBezTo>
                    <a:pt x="3351" y="1393"/>
                    <a:pt x="3408" y="1395"/>
                    <a:pt x="3457" y="1438"/>
                  </a:cubicBezTo>
                  <a:cubicBezTo>
                    <a:pt x="3485" y="1462"/>
                    <a:pt x="3518" y="1481"/>
                    <a:pt x="3541" y="1523"/>
                  </a:cubicBezTo>
                  <a:cubicBezTo>
                    <a:pt x="3479" y="1528"/>
                    <a:pt x="3426" y="1554"/>
                    <a:pt x="3366" y="1550"/>
                  </a:cubicBezTo>
                  <a:close/>
                  <a:moveTo>
                    <a:pt x="18" y="867"/>
                  </a:moveTo>
                  <a:cubicBezTo>
                    <a:pt x="12" y="863"/>
                    <a:pt x="6" y="858"/>
                    <a:pt x="0" y="854"/>
                  </a:cubicBezTo>
                  <a:cubicBezTo>
                    <a:pt x="0" y="878"/>
                    <a:pt x="0" y="878"/>
                    <a:pt x="0" y="878"/>
                  </a:cubicBezTo>
                  <a:cubicBezTo>
                    <a:pt x="15" y="891"/>
                    <a:pt x="29" y="905"/>
                    <a:pt x="42" y="921"/>
                  </a:cubicBezTo>
                  <a:cubicBezTo>
                    <a:pt x="59" y="944"/>
                    <a:pt x="73" y="970"/>
                    <a:pt x="90" y="996"/>
                  </a:cubicBezTo>
                  <a:cubicBezTo>
                    <a:pt x="59" y="1011"/>
                    <a:pt x="29" y="1012"/>
                    <a:pt x="0" y="1009"/>
                  </a:cubicBezTo>
                  <a:cubicBezTo>
                    <a:pt x="0" y="1031"/>
                    <a:pt x="0" y="1031"/>
                    <a:pt x="0" y="1031"/>
                  </a:cubicBezTo>
                  <a:cubicBezTo>
                    <a:pt x="38" y="1033"/>
                    <a:pt x="77" y="1028"/>
                    <a:pt x="117" y="1012"/>
                  </a:cubicBezTo>
                  <a:cubicBezTo>
                    <a:pt x="93" y="956"/>
                    <a:pt x="66" y="905"/>
                    <a:pt x="18" y="867"/>
                  </a:cubicBezTo>
                  <a:close/>
                  <a:moveTo>
                    <a:pt x="55" y="580"/>
                  </a:moveTo>
                  <a:cubicBezTo>
                    <a:pt x="58" y="556"/>
                    <a:pt x="63" y="531"/>
                    <a:pt x="63" y="506"/>
                  </a:cubicBezTo>
                  <a:cubicBezTo>
                    <a:pt x="63" y="465"/>
                    <a:pt x="60" y="423"/>
                    <a:pt x="19" y="399"/>
                  </a:cubicBezTo>
                  <a:cubicBezTo>
                    <a:pt x="12" y="402"/>
                    <a:pt x="6" y="406"/>
                    <a:pt x="0" y="409"/>
                  </a:cubicBezTo>
                  <a:cubicBezTo>
                    <a:pt x="0" y="434"/>
                    <a:pt x="0" y="434"/>
                    <a:pt x="0" y="434"/>
                  </a:cubicBezTo>
                  <a:cubicBezTo>
                    <a:pt x="7" y="430"/>
                    <a:pt x="14" y="426"/>
                    <a:pt x="22" y="422"/>
                  </a:cubicBezTo>
                  <a:cubicBezTo>
                    <a:pt x="50" y="478"/>
                    <a:pt x="45" y="530"/>
                    <a:pt x="27" y="581"/>
                  </a:cubicBezTo>
                  <a:cubicBezTo>
                    <a:pt x="26" y="585"/>
                    <a:pt x="24" y="590"/>
                    <a:pt x="21" y="592"/>
                  </a:cubicBezTo>
                  <a:cubicBezTo>
                    <a:pt x="14" y="597"/>
                    <a:pt x="7" y="602"/>
                    <a:pt x="0" y="607"/>
                  </a:cubicBezTo>
                  <a:cubicBezTo>
                    <a:pt x="0" y="634"/>
                    <a:pt x="0" y="634"/>
                    <a:pt x="0" y="634"/>
                  </a:cubicBezTo>
                  <a:cubicBezTo>
                    <a:pt x="17" y="622"/>
                    <a:pt x="37" y="614"/>
                    <a:pt x="59" y="607"/>
                  </a:cubicBezTo>
                  <a:cubicBezTo>
                    <a:pt x="116" y="588"/>
                    <a:pt x="173" y="599"/>
                    <a:pt x="234" y="589"/>
                  </a:cubicBezTo>
                  <a:cubicBezTo>
                    <a:pt x="223" y="635"/>
                    <a:pt x="196" y="662"/>
                    <a:pt x="175" y="692"/>
                  </a:cubicBezTo>
                  <a:cubicBezTo>
                    <a:pt x="139" y="746"/>
                    <a:pt x="84" y="763"/>
                    <a:pt x="25" y="772"/>
                  </a:cubicBezTo>
                  <a:cubicBezTo>
                    <a:pt x="16" y="773"/>
                    <a:pt x="8" y="774"/>
                    <a:pt x="0" y="774"/>
                  </a:cubicBezTo>
                  <a:cubicBezTo>
                    <a:pt x="0" y="796"/>
                    <a:pt x="0" y="796"/>
                    <a:pt x="0" y="796"/>
                  </a:cubicBezTo>
                  <a:cubicBezTo>
                    <a:pt x="8" y="795"/>
                    <a:pt x="17" y="794"/>
                    <a:pt x="26" y="792"/>
                  </a:cubicBezTo>
                  <a:cubicBezTo>
                    <a:pt x="71" y="783"/>
                    <a:pt x="119" y="776"/>
                    <a:pt x="155" y="746"/>
                  </a:cubicBezTo>
                  <a:cubicBezTo>
                    <a:pt x="202" y="706"/>
                    <a:pt x="237" y="655"/>
                    <a:pt x="255" y="594"/>
                  </a:cubicBezTo>
                  <a:cubicBezTo>
                    <a:pt x="257" y="587"/>
                    <a:pt x="253" y="579"/>
                    <a:pt x="251" y="566"/>
                  </a:cubicBezTo>
                  <a:cubicBezTo>
                    <a:pt x="186" y="571"/>
                    <a:pt x="122" y="575"/>
                    <a:pt x="55" y="580"/>
                  </a:cubicBezTo>
                  <a:close/>
                  <a:moveTo>
                    <a:pt x="3740" y="24"/>
                  </a:moveTo>
                  <a:cubicBezTo>
                    <a:pt x="3734" y="17"/>
                    <a:pt x="3730" y="9"/>
                    <a:pt x="3724" y="0"/>
                  </a:cubicBezTo>
                  <a:cubicBezTo>
                    <a:pt x="3693" y="0"/>
                    <a:pt x="3693" y="0"/>
                    <a:pt x="3693" y="0"/>
                  </a:cubicBezTo>
                  <a:cubicBezTo>
                    <a:pt x="3705" y="14"/>
                    <a:pt x="3716" y="28"/>
                    <a:pt x="3728" y="42"/>
                  </a:cubicBezTo>
                  <a:cubicBezTo>
                    <a:pt x="3773" y="97"/>
                    <a:pt x="3810" y="157"/>
                    <a:pt x="3840" y="221"/>
                  </a:cubicBezTo>
                  <a:cubicBezTo>
                    <a:pt x="3840" y="174"/>
                    <a:pt x="3840" y="174"/>
                    <a:pt x="3840" y="174"/>
                  </a:cubicBezTo>
                  <a:cubicBezTo>
                    <a:pt x="3812" y="122"/>
                    <a:pt x="3779" y="72"/>
                    <a:pt x="3740" y="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8" name="Freeform 9"/>
            <p:cNvSpPr>
              <a:spLocks noEditPoints="1"/>
            </p:cNvSpPr>
            <p:nvPr/>
          </p:nvSpPr>
          <p:spPr bwMode="auto">
            <a:xfrm>
              <a:off x="0" y="-2313"/>
              <a:ext cx="12191768" cy="6864081"/>
            </a:xfrm>
            <a:custGeom>
              <a:avLst/>
              <a:gdLst/>
              <a:ahLst/>
              <a:cxnLst/>
              <a:rect l="0" t="0" r="r" b="b"/>
              <a:pathLst>
                <a:path w="3840" h="2161">
                  <a:moveTo>
                    <a:pt x="3767" y="2161"/>
                  </a:moveTo>
                  <a:cubicBezTo>
                    <a:pt x="3792" y="2161"/>
                    <a:pt x="3792" y="2161"/>
                    <a:pt x="3792" y="2161"/>
                  </a:cubicBezTo>
                  <a:cubicBezTo>
                    <a:pt x="3801" y="2150"/>
                    <a:pt x="3810" y="2139"/>
                    <a:pt x="3819" y="2129"/>
                  </a:cubicBezTo>
                  <a:cubicBezTo>
                    <a:pt x="3826" y="2122"/>
                    <a:pt x="3833" y="2116"/>
                    <a:pt x="3840" y="2109"/>
                  </a:cubicBezTo>
                  <a:cubicBezTo>
                    <a:pt x="3840" y="2086"/>
                    <a:pt x="3840" y="2086"/>
                    <a:pt x="3840" y="2086"/>
                  </a:cubicBezTo>
                  <a:cubicBezTo>
                    <a:pt x="3813" y="2108"/>
                    <a:pt x="3789" y="2134"/>
                    <a:pt x="3767" y="2161"/>
                  </a:cubicBezTo>
                  <a:close/>
                  <a:moveTo>
                    <a:pt x="2102" y="2102"/>
                  </a:moveTo>
                  <a:cubicBezTo>
                    <a:pt x="2066" y="2113"/>
                    <a:pt x="2034" y="2138"/>
                    <a:pt x="1997" y="2160"/>
                  </a:cubicBezTo>
                  <a:cubicBezTo>
                    <a:pt x="1986" y="2061"/>
                    <a:pt x="1945" y="1974"/>
                    <a:pt x="1884" y="1890"/>
                  </a:cubicBezTo>
                  <a:cubicBezTo>
                    <a:pt x="1880" y="1898"/>
                    <a:pt x="1875" y="1903"/>
                    <a:pt x="1876" y="1907"/>
                  </a:cubicBezTo>
                  <a:cubicBezTo>
                    <a:pt x="1878" y="1959"/>
                    <a:pt x="1853" y="2002"/>
                    <a:pt x="1834" y="2046"/>
                  </a:cubicBezTo>
                  <a:cubicBezTo>
                    <a:pt x="1817" y="2083"/>
                    <a:pt x="1797" y="2118"/>
                    <a:pt x="1779" y="2154"/>
                  </a:cubicBezTo>
                  <a:cubicBezTo>
                    <a:pt x="1751" y="2147"/>
                    <a:pt x="1721" y="2139"/>
                    <a:pt x="1690" y="2130"/>
                  </a:cubicBezTo>
                  <a:cubicBezTo>
                    <a:pt x="1660" y="2122"/>
                    <a:pt x="1630" y="2111"/>
                    <a:pt x="1598" y="2101"/>
                  </a:cubicBezTo>
                  <a:cubicBezTo>
                    <a:pt x="1591" y="2122"/>
                    <a:pt x="1589" y="2141"/>
                    <a:pt x="1591" y="2161"/>
                  </a:cubicBezTo>
                  <a:cubicBezTo>
                    <a:pt x="1612" y="2161"/>
                    <a:pt x="1612" y="2161"/>
                    <a:pt x="1612" y="2161"/>
                  </a:cubicBezTo>
                  <a:cubicBezTo>
                    <a:pt x="1612" y="2160"/>
                    <a:pt x="1612" y="2160"/>
                    <a:pt x="1612" y="2160"/>
                  </a:cubicBezTo>
                  <a:cubicBezTo>
                    <a:pt x="1610" y="2151"/>
                    <a:pt x="1612" y="2142"/>
                    <a:pt x="1612" y="2136"/>
                  </a:cubicBezTo>
                  <a:cubicBezTo>
                    <a:pt x="1646" y="2144"/>
                    <a:pt x="1678" y="2152"/>
                    <a:pt x="1710" y="2157"/>
                  </a:cubicBezTo>
                  <a:cubicBezTo>
                    <a:pt x="1715" y="2158"/>
                    <a:pt x="1720" y="2159"/>
                    <a:pt x="1725" y="2161"/>
                  </a:cubicBezTo>
                  <a:cubicBezTo>
                    <a:pt x="1807" y="2161"/>
                    <a:pt x="1807" y="2161"/>
                    <a:pt x="1807" y="2161"/>
                  </a:cubicBezTo>
                  <a:cubicBezTo>
                    <a:pt x="1811" y="2140"/>
                    <a:pt x="1819" y="2120"/>
                    <a:pt x="1830" y="2099"/>
                  </a:cubicBezTo>
                  <a:cubicBezTo>
                    <a:pt x="1855" y="2052"/>
                    <a:pt x="1883" y="2007"/>
                    <a:pt x="1898" y="1950"/>
                  </a:cubicBezTo>
                  <a:cubicBezTo>
                    <a:pt x="1913" y="1978"/>
                    <a:pt x="1930" y="2005"/>
                    <a:pt x="1942" y="2034"/>
                  </a:cubicBezTo>
                  <a:cubicBezTo>
                    <a:pt x="1959" y="2075"/>
                    <a:pt x="1971" y="2117"/>
                    <a:pt x="1974" y="2161"/>
                  </a:cubicBezTo>
                  <a:cubicBezTo>
                    <a:pt x="2037" y="2161"/>
                    <a:pt x="2037" y="2161"/>
                    <a:pt x="2037" y="2161"/>
                  </a:cubicBezTo>
                  <a:cubicBezTo>
                    <a:pt x="2053" y="2147"/>
                    <a:pt x="2074" y="2137"/>
                    <a:pt x="2093" y="2127"/>
                  </a:cubicBezTo>
                  <a:cubicBezTo>
                    <a:pt x="2112" y="2116"/>
                    <a:pt x="2133" y="2110"/>
                    <a:pt x="2158" y="2122"/>
                  </a:cubicBezTo>
                  <a:cubicBezTo>
                    <a:pt x="2152" y="2135"/>
                    <a:pt x="2146" y="2148"/>
                    <a:pt x="2140" y="2161"/>
                  </a:cubicBezTo>
                  <a:cubicBezTo>
                    <a:pt x="2165" y="2161"/>
                    <a:pt x="2165" y="2161"/>
                    <a:pt x="2165" y="2161"/>
                  </a:cubicBezTo>
                  <a:cubicBezTo>
                    <a:pt x="2179" y="2141"/>
                    <a:pt x="2198" y="2125"/>
                    <a:pt x="2227" y="2115"/>
                  </a:cubicBezTo>
                  <a:cubicBezTo>
                    <a:pt x="2180" y="2097"/>
                    <a:pt x="2139" y="2090"/>
                    <a:pt x="2102" y="2102"/>
                  </a:cubicBezTo>
                  <a:close/>
                  <a:moveTo>
                    <a:pt x="234" y="1391"/>
                  </a:moveTo>
                  <a:cubicBezTo>
                    <a:pt x="269" y="1368"/>
                    <a:pt x="307" y="1351"/>
                    <a:pt x="333" y="1324"/>
                  </a:cubicBezTo>
                  <a:cubicBezTo>
                    <a:pt x="360" y="1296"/>
                    <a:pt x="372" y="1256"/>
                    <a:pt x="377" y="1206"/>
                  </a:cubicBezTo>
                  <a:cubicBezTo>
                    <a:pt x="338" y="1242"/>
                    <a:pt x="298" y="1245"/>
                    <a:pt x="257" y="1241"/>
                  </a:cubicBezTo>
                  <a:cubicBezTo>
                    <a:pt x="232" y="1238"/>
                    <a:pt x="207" y="1236"/>
                    <a:pt x="182" y="1231"/>
                  </a:cubicBezTo>
                  <a:cubicBezTo>
                    <a:pt x="135" y="1223"/>
                    <a:pt x="89" y="1227"/>
                    <a:pt x="46" y="1244"/>
                  </a:cubicBezTo>
                  <a:cubicBezTo>
                    <a:pt x="29" y="1250"/>
                    <a:pt x="13" y="1258"/>
                    <a:pt x="0" y="1268"/>
                  </a:cubicBezTo>
                  <a:cubicBezTo>
                    <a:pt x="0" y="1518"/>
                    <a:pt x="0" y="1518"/>
                    <a:pt x="0" y="1518"/>
                  </a:cubicBezTo>
                  <a:cubicBezTo>
                    <a:pt x="18" y="1545"/>
                    <a:pt x="24" y="1579"/>
                    <a:pt x="40" y="1609"/>
                  </a:cubicBezTo>
                  <a:cubicBezTo>
                    <a:pt x="37" y="1582"/>
                    <a:pt x="33" y="1555"/>
                    <a:pt x="30" y="1524"/>
                  </a:cubicBezTo>
                  <a:cubicBezTo>
                    <a:pt x="56" y="1540"/>
                    <a:pt x="80" y="1555"/>
                    <a:pt x="108" y="1572"/>
                  </a:cubicBezTo>
                  <a:cubicBezTo>
                    <a:pt x="117" y="1594"/>
                    <a:pt x="115" y="1621"/>
                    <a:pt x="107" y="1649"/>
                  </a:cubicBezTo>
                  <a:cubicBezTo>
                    <a:pt x="98" y="1680"/>
                    <a:pt x="91" y="1712"/>
                    <a:pt x="82" y="1746"/>
                  </a:cubicBezTo>
                  <a:cubicBezTo>
                    <a:pt x="77" y="1743"/>
                    <a:pt x="67" y="1741"/>
                    <a:pt x="61" y="1735"/>
                  </a:cubicBezTo>
                  <a:cubicBezTo>
                    <a:pt x="37" y="1714"/>
                    <a:pt x="17" y="1692"/>
                    <a:pt x="0" y="1667"/>
                  </a:cubicBezTo>
                  <a:cubicBezTo>
                    <a:pt x="0" y="1706"/>
                    <a:pt x="0" y="1706"/>
                    <a:pt x="0" y="1706"/>
                  </a:cubicBezTo>
                  <a:cubicBezTo>
                    <a:pt x="26" y="1740"/>
                    <a:pt x="59" y="1768"/>
                    <a:pt x="107" y="1774"/>
                  </a:cubicBezTo>
                  <a:cubicBezTo>
                    <a:pt x="112" y="1741"/>
                    <a:pt x="116" y="1710"/>
                    <a:pt x="122" y="1678"/>
                  </a:cubicBezTo>
                  <a:cubicBezTo>
                    <a:pt x="128" y="1647"/>
                    <a:pt x="135" y="1617"/>
                    <a:pt x="141" y="1589"/>
                  </a:cubicBezTo>
                  <a:cubicBezTo>
                    <a:pt x="182" y="1589"/>
                    <a:pt x="222" y="1586"/>
                    <a:pt x="262" y="1588"/>
                  </a:cubicBezTo>
                  <a:cubicBezTo>
                    <a:pt x="310" y="1591"/>
                    <a:pt x="360" y="1588"/>
                    <a:pt x="405" y="1613"/>
                  </a:cubicBezTo>
                  <a:cubicBezTo>
                    <a:pt x="409" y="1615"/>
                    <a:pt x="414" y="1614"/>
                    <a:pt x="424" y="1614"/>
                  </a:cubicBezTo>
                  <a:cubicBezTo>
                    <a:pt x="376" y="1521"/>
                    <a:pt x="317" y="1446"/>
                    <a:pt x="234" y="1391"/>
                  </a:cubicBezTo>
                  <a:close/>
                  <a:moveTo>
                    <a:pt x="28" y="1374"/>
                  </a:moveTo>
                  <a:cubicBezTo>
                    <a:pt x="30" y="1346"/>
                    <a:pt x="51" y="1340"/>
                    <a:pt x="69" y="1332"/>
                  </a:cubicBezTo>
                  <a:cubicBezTo>
                    <a:pt x="88" y="1323"/>
                    <a:pt x="108" y="1317"/>
                    <a:pt x="126" y="1305"/>
                  </a:cubicBezTo>
                  <a:cubicBezTo>
                    <a:pt x="100" y="1309"/>
                    <a:pt x="73" y="1312"/>
                    <a:pt x="43" y="1317"/>
                  </a:cubicBezTo>
                  <a:cubicBezTo>
                    <a:pt x="54" y="1286"/>
                    <a:pt x="76" y="1271"/>
                    <a:pt x="103" y="1264"/>
                  </a:cubicBezTo>
                  <a:cubicBezTo>
                    <a:pt x="137" y="1256"/>
                    <a:pt x="171" y="1250"/>
                    <a:pt x="207" y="1255"/>
                  </a:cubicBezTo>
                  <a:cubicBezTo>
                    <a:pt x="249" y="1262"/>
                    <a:pt x="292" y="1262"/>
                    <a:pt x="340" y="1265"/>
                  </a:cubicBezTo>
                  <a:cubicBezTo>
                    <a:pt x="340" y="1292"/>
                    <a:pt x="324" y="1308"/>
                    <a:pt x="306" y="1320"/>
                  </a:cubicBezTo>
                  <a:cubicBezTo>
                    <a:pt x="274" y="1342"/>
                    <a:pt x="243" y="1373"/>
                    <a:pt x="197" y="1358"/>
                  </a:cubicBezTo>
                  <a:cubicBezTo>
                    <a:pt x="168" y="1374"/>
                    <a:pt x="139" y="1354"/>
                    <a:pt x="111" y="1358"/>
                  </a:cubicBezTo>
                  <a:cubicBezTo>
                    <a:pt x="84" y="1362"/>
                    <a:pt x="57" y="1368"/>
                    <a:pt x="28" y="1374"/>
                  </a:cubicBezTo>
                  <a:close/>
                  <a:moveTo>
                    <a:pt x="376" y="1574"/>
                  </a:moveTo>
                  <a:cubicBezTo>
                    <a:pt x="319" y="1561"/>
                    <a:pt x="266" y="1566"/>
                    <a:pt x="213" y="1568"/>
                  </a:cubicBezTo>
                  <a:cubicBezTo>
                    <a:pt x="138" y="1571"/>
                    <a:pt x="81" y="1539"/>
                    <a:pt x="41" y="1476"/>
                  </a:cubicBezTo>
                  <a:cubicBezTo>
                    <a:pt x="40" y="1474"/>
                    <a:pt x="39" y="1471"/>
                    <a:pt x="39" y="1468"/>
                  </a:cubicBezTo>
                  <a:cubicBezTo>
                    <a:pt x="38" y="1466"/>
                    <a:pt x="39" y="1463"/>
                    <a:pt x="40" y="1456"/>
                  </a:cubicBezTo>
                  <a:cubicBezTo>
                    <a:pt x="87" y="1451"/>
                    <a:pt x="130" y="1470"/>
                    <a:pt x="176" y="1477"/>
                  </a:cubicBezTo>
                  <a:cubicBezTo>
                    <a:pt x="138" y="1447"/>
                    <a:pt x="91" y="1439"/>
                    <a:pt x="47" y="1426"/>
                  </a:cubicBezTo>
                  <a:cubicBezTo>
                    <a:pt x="85" y="1376"/>
                    <a:pt x="123" y="1368"/>
                    <a:pt x="186" y="1394"/>
                  </a:cubicBezTo>
                  <a:cubicBezTo>
                    <a:pt x="240" y="1416"/>
                    <a:pt x="284" y="1453"/>
                    <a:pt x="321" y="1497"/>
                  </a:cubicBezTo>
                  <a:cubicBezTo>
                    <a:pt x="342" y="1520"/>
                    <a:pt x="358" y="1548"/>
                    <a:pt x="376" y="1574"/>
                  </a:cubicBezTo>
                  <a:close/>
                  <a:moveTo>
                    <a:pt x="1637" y="0"/>
                  </a:moveTo>
                  <a:cubicBezTo>
                    <a:pt x="1612" y="0"/>
                    <a:pt x="1612" y="0"/>
                    <a:pt x="1612" y="0"/>
                  </a:cubicBezTo>
                  <a:cubicBezTo>
                    <a:pt x="1614" y="3"/>
                    <a:pt x="1616" y="6"/>
                    <a:pt x="1618" y="9"/>
                  </a:cubicBezTo>
                  <a:cubicBezTo>
                    <a:pt x="1624" y="6"/>
                    <a:pt x="1632" y="4"/>
                    <a:pt x="1637" y="0"/>
                  </a:cubicBezTo>
                  <a:close/>
                  <a:moveTo>
                    <a:pt x="1656" y="290"/>
                  </a:moveTo>
                  <a:cubicBezTo>
                    <a:pt x="1634" y="349"/>
                    <a:pt x="1638" y="405"/>
                    <a:pt x="1650" y="462"/>
                  </a:cubicBezTo>
                  <a:cubicBezTo>
                    <a:pt x="1663" y="521"/>
                    <a:pt x="1697" y="569"/>
                    <a:pt x="1738" y="614"/>
                  </a:cubicBezTo>
                  <a:cubicBezTo>
                    <a:pt x="1799" y="558"/>
                    <a:pt x="1823" y="487"/>
                    <a:pt x="1829" y="409"/>
                  </a:cubicBezTo>
                  <a:cubicBezTo>
                    <a:pt x="1834" y="331"/>
                    <a:pt x="1815" y="259"/>
                    <a:pt x="1758" y="199"/>
                  </a:cubicBezTo>
                  <a:cubicBezTo>
                    <a:pt x="1804" y="136"/>
                    <a:pt x="1840" y="70"/>
                    <a:pt x="1863" y="0"/>
                  </a:cubicBezTo>
                  <a:cubicBezTo>
                    <a:pt x="1838" y="0"/>
                    <a:pt x="1838" y="0"/>
                    <a:pt x="1838" y="0"/>
                  </a:cubicBezTo>
                  <a:cubicBezTo>
                    <a:pt x="1830" y="30"/>
                    <a:pt x="1817" y="58"/>
                    <a:pt x="1803" y="77"/>
                  </a:cubicBezTo>
                  <a:cubicBezTo>
                    <a:pt x="1811" y="51"/>
                    <a:pt x="1819" y="25"/>
                    <a:pt x="1827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799" y="27"/>
                    <a:pt x="1788" y="54"/>
                    <a:pt x="1774" y="80"/>
                  </a:cubicBezTo>
                  <a:cubicBezTo>
                    <a:pt x="1735" y="152"/>
                    <a:pt x="1693" y="223"/>
                    <a:pt x="1622" y="275"/>
                  </a:cubicBezTo>
                  <a:cubicBezTo>
                    <a:pt x="1547" y="178"/>
                    <a:pt x="1376" y="143"/>
                    <a:pt x="1228" y="260"/>
                  </a:cubicBezTo>
                  <a:cubicBezTo>
                    <a:pt x="1232" y="307"/>
                    <a:pt x="1268" y="328"/>
                    <a:pt x="1305" y="346"/>
                  </a:cubicBezTo>
                  <a:cubicBezTo>
                    <a:pt x="1327" y="357"/>
                    <a:pt x="1352" y="363"/>
                    <a:pt x="1375" y="371"/>
                  </a:cubicBezTo>
                  <a:cubicBezTo>
                    <a:pt x="1342" y="429"/>
                    <a:pt x="1310" y="484"/>
                    <a:pt x="1277" y="541"/>
                  </a:cubicBezTo>
                  <a:cubicBezTo>
                    <a:pt x="1288" y="549"/>
                    <a:pt x="1294" y="556"/>
                    <a:pt x="1301" y="557"/>
                  </a:cubicBezTo>
                  <a:cubicBezTo>
                    <a:pt x="1363" y="567"/>
                    <a:pt x="1425" y="558"/>
                    <a:pt x="1481" y="533"/>
                  </a:cubicBezTo>
                  <a:cubicBezTo>
                    <a:pt x="1524" y="514"/>
                    <a:pt x="1551" y="474"/>
                    <a:pt x="1579" y="437"/>
                  </a:cubicBezTo>
                  <a:cubicBezTo>
                    <a:pt x="1604" y="403"/>
                    <a:pt x="1617" y="365"/>
                    <a:pt x="1625" y="325"/>
                  </a:cubicBezTo>
                  <a:cubicBezTo>
                    <a:pt x="1629" y="310"/>
                    <a:pt x="1632" y="295"/>
                    <a:pt x="1656" y="290"/>
                  </a:cubicBezTo>
                  <a:close/>
                  <a:moveTo>
                    <a:pt x="1665" y="348"/>
                  </a:moveTo>
                  <a:cubicBezTo>
                    <a:pt x="1670" y="317"/>
                    <a:pt x="1683" y="287"/>
                    <a:pt x="1721" y="274"/>
                  </a:cubicBezTo>
                  <a:cubicBezTo>
                    <a:pt x="1739" y="323"/>
                    <a:pt x="1722" y="376"/>
                    <a:pt x="1750" y="418"/>
                  </a:cubicBezTo>
                  <a:cubicBezTo>
                    <a:pt x="1751" y="376"/>
                    <a:pt x="1753" y="333"/>
                    <a:pt x="1755" y="284"/>
                  </a:cubicBezTo>
                  <a:cubicBezTo>
                    <a:pt x="1786" y="300"/>
                    <a:pt x="1796" y="320"/>
                    <a:pt x="1802" y="345"/>
                  </a:cubicBezTo>
                  <a:cubicBezTo>
                    <a:pt x="1813" y="394"/>
                    <a:pt x="1806" y="442"/>
                    <a:pt x="1791" y="489"/>
                  </a:cubicBezTo>
                  <a:cubicBezTo>
                    <a:pt x="1781" y="524"/>
                    <a:pt x="1767" y="556"/>
                    <a:pt x="1735" y="583"/>
                  </a:cubicBezTo>
                  <a:cubicBezTo>
                    <a:pt x="1718" y="556"/>
                    <a:pt x="1701" y="533"/>
                    <a:pt x="1688" y="507"/>
                  </a:cubicBezTo>
                  <a:cubicBezTo>
                    <a:pt x="1663" y="457"/>
                    <a:pt x="1655" y="403"/>
                    <a:pt x="1665" y="348"/>
                  </a:cubicBezTo>
                  <a:close/>
                  <a:moveTo>
                    <a:pt x="1247" y="272"/>
                  </a:moveTo>
                  <a:cubicBezTo>
                    <a:pt x="1308" y="223"/>
                    <a:pt x="1375" y="201"/>
                    <a:pt x="1448" y="206"/>
                  </a:cubicBezTo>
                  <a:cubicBezTo>
                    <a:pt x="1484" y="209"/>
                    <a:pt x="1520" y="218"/>
                    <a:pt x="1543" y="257"/>
                  </a:cubicBezTo>
                  <a:cubicBezTo>
                    <a:pt x="1484" y="266"/>
                    <a:pt x="1426" y="258"/>
                    <a:pt x="1373" y="283"/>
                  </a:cubicBezTo>
                  <a:cubicBezTo>
                    <a:pt x="1412" y="285"/>
                    <a:pt x="1452" y="286"/>
                    <a:pt x="1500" y="287"/>
                  </a:cubicBezTo>
                  <a:cubicBezTo>
                    <a:pt x="1462" y="309"/>
                    <a:pt x="1432" y="327"/>
                    <a:pt x="1401" y="345"/>
                  </a:cubicBezTo>
                  <a:cubicBezTo>
                    <a:pt x="1398" y="347"/>
                    <a:pt x="1393" y="346"/>
                    <a:pt x="1389" y="346"/>
                  </a:cubicBezTo>
                  <a:cubicBezTo>
                    <a:pt x="1334" y="339"/>
                    <a:pt x="1285" y="322"/>
                    <a:pt x="1247" y="272"/>
                  </a:cubicBezTo>
                  <a:close/>
                  <a:moveTo>
                    <a:pt x="1561" y="427"/>
                  </a:moveTo>
                  <a:cubicBezTo>
                    <a:pt x="1527" y="476"/>
                    <a:pt x="1488" y="518"/>
                    <a:pt x="1424" y="528"/>
                  </a:cubicBezTo>
                  <a:cubicBezTo>
                    <a:pt x="1387" y="533"/>
                    <a:pt x="1351" y="546"/>
                    <a:pt x="1305" y="536"/>
                  </a:cubicBezTo>
                  <a:cubicBezTo>
                    <a:pt x="1341" y="485"/>
                    <a:pt x="1356" y="429"/>
                    <a:pt x="1398" y="385"/>
                  </a:cubicBezTo>
                  <a:cubicBezTo>
                    <a:pt x="1438" y="344"/>
                    <a:pt x="1480" y="315"/>
                    <a:pt x="1547" y="332"/>
                  </a:cubicBezTo>
                  <a:cubicBezTo>
                    <a:pt x="1536" y="349"/>
                    <a:pt x="1529" y="363"/>
                    <a:pt x="1519" y="374"/>
                  </a:cubicBezTo>
                  <a:cubicBezTo>
                    <a:pt x="1509" y="386"/>
                    <a:pt x="1496" y="395"/>
                    <a:pt x="1485" y="406"/>
                  </a:cubicBezTo>
                  <a:cubicBezTo>
                    <a:pt x="1475" y="415"/>
                    <a:pt x="1465" y="424"/>
                    <a:pt x="1456" y="434"/>
                  </a:cubicBezTo>
                  <a:cubicBezTo>
                    <a:pt x="1506" y="422"/>
                    <a:pt x="1539" y="387"/>
                    <a:pt x="1571" y="349"/>
                  </a:cubicBezTo>
                  <a:cubicBezTo>
                    <a:pt x="1587" y="381"/>
                    <a:pt x="1576" y="405"/>
                    <a:pt x="1561" y="427"/>
                  </a:cubicBezTo>
                  <a:close/>
                  <a:moveTo>
                    <a:pt x="2363" y="240"/>
                  </a:moveTo>
                  <a:cubicBezTo>
                    <a:pt x="2295" y="191"/>
                    <a:pt x="2217" y="165"/>
                    <a:pt x="2135" y="139"/>
                  </a:cubicBezTo>
                  <a:cubicBezTo>
                    <a:pt x="2120" y="92"/>
                    <a:pt x="2103" y="46"/>
                    <a:pt x="2083" y="0"/>
                  </a:cubicBezTo>
                  <a:cubicBezTo>
                    <a:pt x="2028" y="0"/>
                    <a:pt x="2028" y="0"/>
                    <a:pt x="2028" y="0"/>
                  </a:cubicBezTo>
                  <a:cubicBezTo>
                    <a:pt x="2055" y="53"/>
                    <a:pt x="2079" y="107"/>
                    <a:pt x="2101" y="163"/>
                  </a:cubicBezTo>
                  <a:cubicBezTo>
                    <a:pt x="2080" y="179"/>
                    <a:pt x="2060" y="192"/>
                    <a:pt x="2043" y="208"/>
                  </a:cubicBezTo>
                  <a:cubicBezTo>
                    <a:pt x="1989" y="259"/>
                    <a:pt x="1952" y="322"/>
                    <a:pt x="1938" y="395"/>
                  </a:cubicBezTo>
                  <a:cubicBezTo>
                    <a:pt x="1931" y="430"/>
                    <a:pt x="1935" y="467"/>
                    <a:pt x="1936" y="503"/>
                  </a:cubicBezTo>
                  <a:cubicBezTo>
                    <a:pt x="1936" y="517"/>
                    <a:pt x="1948" y="523"/>
                    <a:pt x="1962" y="525"/>
                  </a:cubicBezTo>
                  <a:cubicBezTo>
                    <a:pt x="2002" y="528"/>
                    <a:pt x="2033" y="508"/>
                    <a:pt x="2064" y="489"/>
                  </a:cubicBezTo>
                  <a:cubicBezTo>
                    <a:pt x="2088" y="474"/>
                    <a:pt x="2108" y="452"/>
                    <a:pt x="2132" y="431"/>
                  </a:cubicBezTo>
                  <a:cubicBezTo>
                    <a:pt x="2147" y="496"/>
                    <a:pt x="2145" y="561"/>
                    <a:pt x="2146" y="629"/>
                  </a:cubicBezTo>
                  <a:cubicBezTo>
                    <a:pt x="2125" y="622"/>
                    <a:pt x="2108" y="612"/>
                    <a:pt x="2090" y="609"/>
                  </a:cubicBezTo>
                  <a:cubicBezTo>
                    <a:pt x="2045" y="600"/>
                    <a:pt x="2008" y="621"/>
                    <a:pt x="1977" y="651"/>
                  </a:cubicBezTo>
                  <a:cubicBezTo>
                    <a:pt x="1943" y="683"/>
                    <a:pt x="1919" y="723"/>
                    <a:pt x="1906" y="768"/>
                  </a:cubicBezTo>
                  <a:cubicBezTo>
                    <a:pt x="1900" y="792"/>
                    <a:pt x="1891" y="816"/>
                    <a:pt x="1882" y="840"/>
                  </a:cubicBezTo>
                  <a:cubicBezTo>
                    <a:pt x="1869" y="879"/>
                    <a:pt x="1849" y="914"/>
                    <a:pt x="1799" y="933"/>
                  </a:cubicBezTo>
                  <a:cubicBezTo>
                    <a:pt x="1846" y="949"/>
                    <a:pt x="1887" y="956"/>
                    <a:pt x="1924" y="944"/>
                  </a:cubicBezTo>
                  <a:cubicBezTo>
                    <a:pt x="1960" y="932"/>
                    <a:pt x="1991" y="906"/>
                    <a:pt x="2028" y="884"/>
                  </a:cubicBezTo>
                  <a:cubicBezTo>
                    <a:pt x="2041" y="983"/>
                    <a:pt x="2083" y="1069"/>
                    <a:pt x="2146" y="1152"/>
                  </a:cubicBezTo>
                  <a:cubicBezTo>
                    <a:pt x="2150" y="1143"/>
                    <a:pt x="2154" y="1139"/>
                    <a:pt x="2154" y="1135"/>
                  </a:cubicBezTo>
                  <a:cubicBezTo>
                    <a:pt x="2150" y="1083"/>
                    <a:pt x="2174" y="1040"/>
                    <a:pt x="2193" y="995"/>
                  </a:cubicBezTo>
                  <a:cubicBezTo>
                    <a:pt x="2209" y="958"/>
                    <a:pt x="2228" y="923"/>
                    <a:pt x="2247" y="886"/>
                  </a:cubicBezTo>
                  <a:cubicBezTo>
                    <a:pt x="2274" y="893"/>
                    <a:pt x="2305" y="900"/>
                    <a:pt x="2335" y="908"/>
                  </a:cubicBezTo>
                  <a:cubicBezTo>
                    <a:pt x="2366" y="917"/>
                    <a:pt x="2396" y="927"/>
                    <a:pt x="2428" y="936"/>
                  </a:cubicBezTo>
                  <a:cubicBezTo>
                    <a:pt x="2452" y="862"/>
                    <a:pt x="2410" y="800"/>
                    <a:pt x="2370" y="740"/>
                  </a:cubicBezTo>
                  <a:cubicBezTo>
                    <a:pt x="2329" y="679"/>
                    <a:pt x="2274" y="635"/>
                    <a:pt x="2193" y="639"/>
                  </a:cubicBezTo>
                  <a:cubicBezTo>
                    <a:pt x="2196" y="596"/>
                    <a:pt x="2200" y="557"/>
                    <a:pt x="2201" y="518"/>
                  </a:cubicBezTo>
                  <a:cubicBezTo>
                    <a:pt x="2202" y="479"/>
                    <a:pt x="2199" y="440"/>
                    <a:pt x="2198" y="394"/>
                  </a:cubicBezTo>
                  <a:cubicBezTo>
                    <a:pt x="2290" y="477"/>
                    <a:pt x="2392" y="519"/>
                    <a:pt x="2515" y="497"/>
                  </a:cubicBezTo>
                  <a:cubicBezTo>
                    <a:pt x="2522" y="464"/>
                    <a:pt x="2507" y="436"/>
                    <a:pt x="2498" y="407"/>
                  </a:cubicBezTo>
                  <a:cubicBezTo>
                    <a:pt x="2475" y="334"/>
                    <a:pt x="2423" y="284"/>
                    <a:pt x="2363" y="240"/>
                  </a:cubicBezTo>
                  <a:close/>
                  <a:moveTo>
                    <a:pt x="2121" y="396"/>
                  </a:moveTo>
                  <a:cubicBezTo>
                    <a:pt x="2112" y="413"/>
                    <a:pt x="2102" y="431"/>
                    <a:pt x="2088" y="444"/>
                  </a:cubicBezTo>
                  <a:cubicBezTo>
                    <a:pt x="2054" y="476"/>
                    <a:pt x="2016" y="502"/>
                    <a:pt x="1966" y="504"/>
                  </a:cubicBezTo>
                  <a:cubicBezTo>
                    <a:pt x="1925" y="408"/>
                    <a:pt x="2004" y="235"/>
                    <a:pt x="2086" y="238"/>
                  </a:cubicBezTo>
                  <a:cubicBezTo>
                    <a:pt x="2093" y="300"/>
                    <a:pt x="2056" y="349"/>
                    <a:pt x="2035" y="409"/>
                  </a:cubicBezTo>
                  <a:cubicBezTo>
                    <a:pt x="2081" y="368"/>
                    <a:pt x="2090" y="314"/>
                    <a:pt x="2113" y="266"/>
                  </a:cubicBezTo>
                  <a:cubicBezTo>
                    <a:pt x="2148" y="312"/>
                    <a:pt x="2145" y="354"/>
                    <a:pt x="2121" y="396"/>
                  </a:cubicBezTo>
                  <a:close/>
                  <a:moveTo>
                    <a:pt x="2164" y="368"/>
                  </a:moveTo>
                  <a:cubicBezTo>
                    <a:pt x="2185" y="440"/>
                    <a:pt x="2184" y="509"/>
                    <a:pt x="2173" y="578"/>
                  </a:cubicBezTo>
                  <a:cubicBezTo>
                    <a:pt x="2151" y="458"/>
                    <a:pt x="2149" y="402"/>
                    <a:pt x="2164" y="368"/>
                  </a:cubicBezTo>
                  <a:close/>
                  <a:moveTo>
                    <a:pt x="2014" y="836"/>
                  </a:moveTo>
                  <a:cubicBezTo>
                    <a:pt x="2008" y="884"/>
                    <a:pt x="1967" y="899"/>
                    <a:pt x="1933" y="919"/>
                  </a:cubicBezTo>
                  <a:cubicBezTo>
                    <a:pt x="1914" y="929"/>
                    <a:pt x="1892" y="936"/>
                    <a:pt x="1868" y="925"/>
                  </a:cubicBezTo>
                  <a:cubicBezTo>
                    <a:pt x="1886" y="881"/>
                    <a:pt x="1905" y="842"/>
                    <a:pt x="1917" y="801"/>
                  </a:cubicBezTo>
                  <a:cubicBezTo>
                    <a:pt x="1928" y="766"/>
                    <a:pt x="1948" y="738"/>
                    <a:pt x="1970" y="711"/>
                  </a:cubicBezTo>
                  <a:cubicBezTo>
                    <a:pt x="1988" y="690"/>
                    <a:pt x="2012" y="677"/>
                    <a:pt x="2044" y="680"/>
                  </a:cubicBezTo>
                  <a:cubicBezTo>
                    <a:pt x="2027" y="705"/>
                    <a:pt x="2012" y="727"/>
                    <a:pt x="1997" y="750"/>
                  </a:cubicBezTo>
                  <a:cubicBezTo>
                    <a:pt x="2016" y="739"/>
                    <a:pt x="2030" y="723"/>
                    <a:pt x="2046" y="710"/>
                  </a:cubicBezTo>
                  <a:cubicBezTo>
                    <a:pt x="2061" y="697"/>
                    <a:pt x="2076" y="681"/>
                    <a:pt x="2102" y="691"/>
                  </a:cubicBezTo>
                  <a:cubicBezTo>
                    <a:pt x="2084" y="715"/>
                    <a:pt x="2067" y="736"/>
                    <a:pt x="2052" y="759"/>
                  </a:cubicBezTo>
                  <a:cubicBezTo>
                    <a:pt x="2036" y="783"/>
                    <a:pt x="2041" y="817"/>
                    <a:pt x="2014" y="836"/>
                  </a:cubicBezTo>
                  <a:close/>
                  <a:moveTo>
                    <a:pt x="2311" y="708"/>
                  </a:moveTo>
                  <a:cubicBezTo>
                    <a:pt x="2361" y="754"/>
                    <a:pt x="2395" y="811"/>
                    <a:pt x="2413" y="877"/>
                  </a:cubicBezTo>
                  <a:cubicBezTo>
                    <a:pt x="2415" y="886"/>
                    <a:pt x="2413" y="896"/>
                    <a:pt x="2413" y="901"/>
                  </a:cubicBezTo>
                  <a:cubicBezTo>
                    <a:pt x="2379" y="894"/>
                    <a:pt x="2347" y="887"/>
                    <a:pt x="2315" y="882"/>
                  </a:cubicBezTo>
                  <a:cubicBezTo>
                    <a:pt x="2287" y="877"/>
                    <a:pt x="2262" y="867"/>
                    <a:pt x="2245" y="849"/>
                  </a:cubicBezTo>
                  <a:cubicBezTo>
                    <a:pt x="2242" y="817"/>
                    <a:pt x="2240" y="789"/>
                    <a:pt x="2237" y="758"/>
                  </a:cubicBezTo>
                  <a:cubicBezTo>
                    <a:pt x="2263" y="775"/>
                    <a:pt x="2286" y="790"/>
                    <a:pt x="2308" y="804"/>
                  </a:cubicBezTo>
                  <a:cubicBezTo>
                    <a:pt x="2284" y="769"/>
                    <a:pt x="2244" y="747"/>
                    <a:pt x="2233" y="703"/>
                  </a:cubicBezTo>
                  <a:cubicBezTo>
                    <a:pt x="2268" y="684"/>
                    <a:pt x="2287" y="685"/>
                    <a:pt x="2311" y="708"/>
                  </a:cubicBezTo>
                  <a:close/>
                  <a:moveTo>
                    <a:pt x="2196" y="942"/>
                  </a:moveTo>
                  <a:cubicBezTo>
                    <a:pt x="2172" y="989"/>
                    <a:pt x="2144" y="1035"/>
                    <a:pt x="2131" y="1092"/>
                  </a:cubicBezTo>
                  <a:cubicBezTo>
                    <a:pt x="2115" y="1064"/>
                    <a:pt x="2097" y="1038"/>
                    <a:pt x="2085" y="1009"/>
                  </a:cubicBezTo>
                  <a:cubicBezTo>
                    <a:pt x="2062" y="956"/>
                    <a:pt x="2047" y="901"/>
                    <a:pt x="2051" y="842"/>
                  </a:cubicBezTo>
                  <a:cubicBezTo>
                    <a:pt x="2055" y="774"/>
                    <a:pt x="2079" y="744"/>
                    <a:pt x="2140" y="730"/>
                  </a:cubicBezTo>
                  <a:cubicBezTo>
                    <a:pt x="2133" y="777"/>
                    <a:pt x="2120" y="822"/>
                    <a:pt x="2131" y="869"/>
                  </a:cubicBezTo>
                  <a:cubicBezTo>
                    <a:pt x="2144" y="825"/>
                    <a:pt x="2146" y="777"/>
                    <a:pt x="2171" y="737"/>
                  </a:cubicBezTo>
                  <a:cubicBezTo>
                    <a:pt x="2177" y="740"/>
                    <a:pt x="2180" y="740"/>
                    <a:pt x="2182" y="742"/>
                  </a:cubicBezTo>
                  <a:cubicBezTo>
                    <a:pt x="2185" y="743"/>
                    <a:pt x="2187" y="745"/>
                    <a:pt x="2188" y="747"/>
                  </a:cubicBezTo>
                  <a:cubicBezTo>
                    <a:pt x="2227" y="811"/>
                    <a:pt x="2231" y="876"/>
                    <a:pt x="2196" y="942"/>
                  </a:cubicBezTo>
                  <a:close/>
                  <a:moveTo>
                    <a:pt x="2186" y="341"/>
                  </a:moveTo>
                  <a:cubicBezTo>
                    <a:pt x="2172" y="318"/>
                    <a:pt x="2164" y="291"/>
                    <a:pt x="2173" y="259"/>
                  </a:cubicBezTo>
                  <a:cubicBezTo>
                    <a:pt x="2215" y="285"/>
                    <a:pt x="2254" y="309"/>
                    <a:pt x="2293" y="333"/>
                  </a:cubicBezTo>
                  <a:cubicBezTo>
                    <a:pt x="2295" y="331"/>
                    <a:pt x="2296" y="329"/>
                    <a:pt x="2298" y="327"/>
                  </a:cubicBezTo>
                  <a:cubicBezTo>
                    <a:pt x="2263" y="296"/>
                    <a:pt x="2228" y="266"/>
                    <a:pt x="2192" y="236"/>
                  </a:cubicBezTo>
                  <a:cubicBezTo>
                    <a:pt x="2221" y="214"/>
                    <a:pt x="2267" y="215"/>
                    <a:pt x="2335" y="250"/>
                  </a:cubicBezTo>
                  <a:cubicBezTo>
                    <a:pt x="2424" y="296"/>
                    <a:pt x="2477" y="372"/>
                    <a:pt x="2493" y="476"/>
                  </a:cubicBezTo>
                  <a:cubicBezTo>
                    <a:pt x="2375" y="501"/>
                    <a:pt x="2244" y="433"/>
                    <a:pt x="2186" y="341"/>
                  </a:cubicBezTo>
                  <a:close/>
                  <a:moveTo>
                    <a:pt x="3427" y="2161"/>
                  </a:moveTo>
                  <a:cubicBezTo>
                    <a:pt x="3453" y="2161"/>
                    <a:pt x="3453" y="2161"/>
                    <a:pt x="3453" y="2161"/>
                  </a:cubicBezTo>
                  <a:cubicBezTo>
                    <a:pt x="3438" y="2123"/>
                    <a:pt x="3425" y="2085"/>
                    <a:pt x="3396" y="2056"/>
                  </a:cubicBezTo>
                  <a:cubicBezTo>
                    <a:pt x="3406" y="2089"/>
                    <a:pt x="3416" y="2122"/>
                    <a:pt x="3427" y="2161"/>
                  </a:cubicBezTo>
                  <a:close/>
                  <a:moveTo>
                    <a:pt x="3373" y="1911"/>
                  </a:moveTo>
                  <a:cubicBezTo>
                    <a:pt x="3329" y="1929"/>
                    <a:pt x="3320" y="1970"/>
                    <a:pt x="3315" y="2011"/>
                  </a:cubicBezTo>
                  <a:cubicBezTo>
                    <a:pt x="3312" y="2036"/>
                    <a:pt x="3314" y="2061"/>
                    <a:pt x="3314" y="2085"/>
                  </a:cubicBezTo>
                  <a:cubicBezTo>
                    <a:pt x="3248" y="2072"/>
                    <a:pt x="3185" y="2059"/>
                    <a:pt x="3121" y="2046"/>
                  </a:cubicBezTo>
                  <a:cubicBezTo>
                    <a:pt x="3117" y="2058"/>
                    <a:pt x="3113" y="2066"/>
                    <a:pt x="3114" y="2073"/>
                  </a:cubicBezTo>
                  <a:cubicBezTo>
                    <a:pt x="3119" y="2104"/>
                    <a:pt x="3128" y="2134"/>
                    <a:pt x="3141" y="2161"/>
                  </a:cubicBezTo>
                  <a:cubicBezTo>
                    <a:pt x="3169" y="2161"/>
                    <a:pt x="3169" y="2161"/>
                    <a:pt x="3169" y="2161"/>
                  </a:cubicBezTo>
                  <a:cubicBezTo>
                    <a:pt x="3154" y="2135"/>
                    <a:pt x="3139" y="2108"/>
                    <a:pt x="3135" y="2071"/>
                  </a:cubicBezTo>
                  <a:cubicBezTo>
                    <a:pt x="3194" y="2089"/>
                    <a:pt x="3253" y="2086"/>
                    <a:pt x="3307" y="2111"/>
                  </a:cubicBezTo>
                  <a:cubicBezTo>
                    <a:pt x="3334" y="2124"/>
                    <a:pt x="3358" y="2139"/>
                    <a:pt x="3376" y="2161"/>
                  </a:cubicBezTo>
                  <a:cubicBezTo>
                    <a:pt x="3413" y="2161"/>
                    <a:pt x="3413" y="2161"/>
                    <a:pt x="3413" y="2161"/>
                  </a:cubicBezTo>
                  <a:cubicBezTo>
                    <a:pt x="3389" y="2139"/>
                    <a:pt x="3367" y="2121"/>
                    <a:pt x="3346" y="2102"/>
                  </a:cubicBezTo>
                  <a:cubicBezTo>
                    <a:pt x="3343" y="2099"/>
                    <a:pt x="3342" y="2094"/>
                    <a:pt x="3341" y="2090"/>
                  </a:cubicBezTo>
                  <a:cubicBezTo>
                    <a:pt x="3331" y="2037"/>
                    <a:pt x="3332" y="1985"/>
                    <a:pt x="3367" y="1933"/>
                  </a:cubicBezTo>
                  <a:cubicBezTo>
                    <a:pt x="3433" y="1975"/>
                    <a:pt x="3475" y="2031"/>
                    <a:pt x="3493" y="2103"/>
                  </a:cubicBezTo>
                  <a:cubicBezTo>
                    <a:pt x="3497" y="2122"/>
                    <a:pt x="3500" y="2141"/>
                    <a:pt x="3497" y="2161"/>
                  </a:cubicBezTo>
                  <a:cubicBezTo>
                    <a:pt x="3519" y="2161"/>
                    <a:pt x="3519" y="2161"/>
                    <a:pt x="3519" y="2161"/>
                  </a:cubicBezTo>
                  <a:cubicBezTo>
                    <a:pt x="3519" y="2074"/>
                    <a:pt x="3474" y="1978"/>
                    <a:pt x="3373" y="19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auto">
            <a:xfrm>
              <a:off x="-1" y="3175"/>
              <a:ext cx="12191769" cy="6919008"/>
            </a:xfrm>
            <a:custGeom>
              <a:avLst/>
              <a:gdLst/>
              <a:ahLst/>
              <a:cxnLst/>
              <a:rect l="0" t="0" r="r" b="b"/>
              <a:pathLst>
                <a:path w="3840" h="2178">
                  <a:moveTo>
                    <a:pt x="224" y="0"/>
                  </a:moveTo>
                  <a:cubicBezTo>
                    <a:pt x="223" y="7"/>
                    <a:pt x="223" y="14"/>
                    <a:pt x="222" y="20"/>
                  </a:cubicBezTo>
                  <a:cubicBezTo>
                    <a:pt x="221" y="34"/>
                    <a:pt x="221" y="48"/>
                    <a:pt x="220" y="61"/>
                  </a:cubicBezTo>
                  <a:cubicBezTo>
                    <a:pt x="233" y="42"/>
                    <a:pt x="240" y="21"/>
                    <a:pt x="243" y="0"/>
                  </a:cubicBezTo>
                  <a:lnTo>
                    <a:pt x="224" y="0"/>
                  </a:lnTo>
                  <a:close/>
                  <a:moveTo>
                    <a:pt x="60" y="0"/>
                  </a:moveTo>
                  <a:cubicBezTo>
                    <a:pt x="59" y="3"/>
                    <a:pt x="58" y="6"/>
                    <a:pt x="56" y="9"/>
                  </a:cubicBezTo>
                  <a:cubicBezTo>
                    <a:pt x="60" y="6"/>
                    <a:pt x="63" y="3"/>
                    <a:pt x="67" y="0"/>
                  </a:cubicBezTo>
                  <a:lnTo>
                    <a:pt x="60" y="0"/>
                  </a:lnTo>
                  <a:close/>
                  <a:moveTo>
                    <a:pt x="1209" y="90"/>
                  </a:moveTo>
                  <a:cubicBezTo>
                    <a:pt x="1181" y="65"/>
                    <a:pt x="1167" y="33"/>
                    <a:pt x="1155" y="0"/>
                  </a:cubicBezTo>
                  <a:cubicBezTo>
                    <a:pt x="1130" y="0"/>
                    <a:pt x="1130" y="0"/>
                    <a:pt x="1130" y="0"/>
                  </a:cubicBezTo>
                  <a:cubicBezTo>
                    <a:pt x="1138" y="25"/>
                    <a:pt x="1148" y="50"/>
                    <a:pt x="1162" y="75"/>
                  </a:cubicBezTo>
                  <a:cubicBezTo>
                    <a:pt x="1132" y="66"/>
                    <a:pt x="1101" y="59"/>
                    <a:pt x="1072" y="46"/>
                  </a:cubicBezTo>
                  <a:cubicBezTo>
                    <a:pt x="1043" y="34"/>
                    <a:pt x="1014" y="19"/>
                    <a:pt x="989" y="0"/>
                  </a:cubicBezTo>
                  <a:cubicBezTo>
                    <a:pt x="952" y="0"/>
                    <a:pt x="952" y="0"/>
                    <a:pt x="952" y="0"/>
                  </a:cubicBezTo>
                  <a:cubicBezTo>
                    <a:pt x="1028" y="59"/>
                    <a:pt x="1116" y="92"/>
                    <a:pt x="1215" y="108"/>
                  </a:cubicBezTo>
                  <a:cubicBezTo>
                    <a:pt x="1212" y="99"/>
                    <a:pt x="1212" y="93"/>
                    <a:pt x="1209" y="90"/>
                  </a:cubicBezTo>
                  <a:close/>
                  <a:moveTo>
                    <a:pt x="812" y="188"/>
                  </a:moveTo>
                  <a:cubicBezTo>
                    <a:pt x="858" y="167"/>
                    <a:pt x="892" y="144"/>
                    <a:pt x="911" y="110"/>
                  </a:cubicBezTo>
                  <a:cubicBezTo>
                    <a:pt x="928" y="78"/>
                    <a:pt x="933" y="39"/>
                    <a:pt x="944" y="0"/>
                  </a:cubicBezTo>
                  <a:cubicBezTo>
                    <a:pt x="916" y="0"/>
                    <a:pt x="916" y="0"/>
                    <a:pt x="916" y="0"/>
                  </a:cubicBezTo>
                  <a:cubicBezTo>
                    <a:pt x="921" y="29"/>
                    <a:pt x="908" y="57"/>
                    <a:pt x="900" y="85"/>
                  </a:cubicBezTo>
                  <a:cubicBezTo>
                    <a:pt x="894" y="106"/>
                    <a:pt x="883" y="126"/>
                    <a:pt x="857" y="134"/>
                  </a:cubicBezTo>
                  <a:cubicBezTo>
                    <a:pt x="840" y="90"/>
                    <a:pt x="827" y="48"/>
                    <a:pt x="808" y="10"/>
                  </a:cubicBezTo>
                  <a:cubicBezTo>
                    <a:pt x="806" y="7"/>
                    <a:pt x="804" y="3"/>
                    <a:pt x="803" y="0"/>
                  </a:cubicBezTo>
                  <a:cubicBezTo>
                    <a:pt x="780" y="0"/>
                    <a:pt x="780" y="0"/>
                    <a:pt x="780" y="0"/>
                  </a:cubicBezTo>
                  <a:cubicBezTo>
                    <a:pt x="791" y="20"/>
                    <a:pt x="800" y="42"/>
                    <a:pt x="809" y="63"/>
                  </a:cubicBezTo>
                  <a:cubicBezTo>
                    <a:pt x="826" y="101"/>
                    <a:pt x="835" y="139"/>
                    <a:pt x="812" y="188"/>
                  </a:cubicBezTo>
                  <a:close/>
                  <a:moveTo>
                    <a:pt x="3840" y="1212"/>
                  </a:moveTo>
                  <a:cubicBezTo>
                    <a:pt x="3840" y="1188"/>
                    <a:pt x="3840" y="1188"/>
                    <a:pt x="3840" y="1188"/>
                  </a:cubicBezTo>
                  <a:cubicBezTo>
                    <a:pt x="3815" y="1174"/>
                    <a:pt x="3790" y="1162"/>
                    <a:pt x="3761" y="1158"/>
                  </a:cubicBezTo>
                  <a:cubicBezTo>
                    <a:pt x="3786" y="1178"/>
                    <a:pt x="3815" y="1192"/>
                    <a:pt x="3840" y="1212"/>
                  </a:cubicBezTo>
                  <a:close/>
                  <a:moveTo>
                    <a:pt x="1082" y="1289"/>
                  </a:moveTo>
                  <a:cubicBezTo>
                    <a:pt x="1118" y="1215"/>
                    <a:pt x="1157" y="1142"/>
                    <a:pt x="1225" y="1086"/>
                  </a:cubicBezTo>
                  <a:cubicBezTo>
                    <a:pt x="1304" y="1180"/>
                    <a:pt x="1477" y="1206"/>
                    <a:pt x="1619" y="1082"/>
                  </a:cubicBezTo>
                  <a:cubicBezTo>
                    <a:pt x="1613" y="1035"/>
                    <a:pt x="1576" y="1016"/>
                    <a:pt x="1538" y="1000"/>
                  </a:cubicBezTo>
                  <a:cubicBezTo>
                    <a:pt x="1515" y="990"/>
                    <a:pt x="1490" y="985"/>
                    <a:pt x="1467" y="979"/>
                  </a:cubicBezTo>
                  <a:cubicBezTo>
                    <a:pt x="1497" y="919"/>
                    <a:pt x="1526" y="862"/>
                    <a:pt x="1556" y="804"/>
                  </a:cubicBezTo>
                  <a:cubicBezTo>
                    <a:pt x="1545" y="797"/>
                    <a:pt x="1539" y="790"/>
                    <a:pt x="1532" y="789"/>
                  </a:cubicBezTo>
                  <a:cubicBezTo>
                    <a:pt x="1469" y="782"/>
                    <a:pt x="1408" y="794"/>
                    <a:pt x="1353" y="822"/>
                  </a:cubicBezTo>
                  <a:cubicBezTo>
                    <a:pt x="1311" y="843"/>
                    <a:pt x="1286" y="885"/>
                    <a:pt x="1260" y="923"/>
                  </a:cubicBezTo>
                  <a:cubicBezTo>
                    <a:pt x="1237" y="957"/>
                    <a:pt x="1225" y="996"/>
                    <a:pt x="1219" y="1036"/>
                  </a:cubicBezTo>
                  <a:cubicBezTo>
                    <a:pt x="1216" y="1051"/>
                    <a:pt x="1214" y="1067"/>
                    <a:pt x="1191" y="1073"/>
                  </a:cubicBezTo>
                  <a:cubicBezTo>
                    <a:pt x="1210" y="1013"/>
                    <a:pt x="1203" y="957"/>
                    <a:pt x="1188" y="901"/>
                  </a:cubicBezTo>
                  <a:cubicBezTo>
                    <a:pt x="1172" y="842"/>
                    <a:pt x="1135" y="797"/>
                    <a:pt x="1093" y="753"/>
                  </a:cubicBezTo>
                  <a:cubicBezTo>
                    <a:pt x="1035" y="812"/>
                    <a:pt x="1014" y="885"/>
                    <a:pt x="1012" y="963"/>
                  </a:cubicBezTo>
                  <a:cubicBezTo>
                    <a:pt x="1010" y="1041"/>
                    <a:pt x="1032" y="1112"/>
                    <a:pt x="1092" y="1169"/>
                  </a:cubicBezTo>
                  <a:cubicBezTo>
                    <a:pt x="1010" y="1294"/>
                    <a:pt x="968" y="1427"/>
                    <a:pt x="977" y="1577"/>
                  </a:cubicBezTo>
                  <a:cubicBezTo>
                    <a:pt x="878" y="1473"/>
                    <a:pt x="811" y="1351"/>
                    <a:pt x="752" y="1221"/>
                  </a:cubicBezTo>
                  <a:cubicBezTo>
                    <a:pt x="772" y="1204"/>
                    <a:pt x="791" y="1191"/>
                    <a:pt x="807" y="1174"/>
                  </a:cubicBezTo>
                  <a:cubicBezTo>
                    <a:pt x="859" y="1120"/>
                    <a:pt x="893" y="1055"/>
                    <a:pt x="903" y="982"/>
                  </a:cubicBezTo>
                  <a:cubicBezTo>
                    <a:pt x="909" y="947"/>
                    <a:pt x="903" y="910"/>
                    <a:pt x="900" y="874"/>
                  </a:cubicBezTo>
                  <a:cubicBezTo>
                    <a:pt x="899" y="859"/>
                    <a:pt x="887" y="854"/>
                    <a:pt x="872" y="854"/>
                  </a:cubicBezTo>
                  <a:cubicBezTo>
                    <a:pt x="833" y="852"/>
                    <a:pt x="803" y="873"/>
                    <a:pt x="773" y="894"/>
                  </a:cubicBezTo>
                  <a:cubicBezTo>
                    <a:pt x="750" y="910"/>
                    <a:pt x="731" y="933"/>
                    <a:pt x="707" y="955"/>
                  </a:cubicBezTo>
                  <a:cubicBezTo>
                    <a:pt x="690" y="892"/>
                    <a:pt x="688" y="827"/>
                    <a:pt x="684" y="758"/>
                  </a:cubicBezTo>
                  <a:cubicBezTo>
                    <a:pt x="705" y="765"/>
                    <a:pt x="723" y="773"/>
                    <a:pt x="741" y="776"/>
                  </a:cubicBezTo>
                  <a:cubicBezTo>
                    <a:pt x="787" y="782"/>
                    <a:pt x="823" y="759"/>
                    <a:pt x="852" y="729"/>
                  </a:cubicBezTo>
                  <a:cubicBezTo>
                    <a:pt x="884" y="695"/>
                    <a:pt x="906" y="654"/>
                    <a:pt x="917" y="608"/>
                  </a:cubicBezTo>
                  <a:cubicBezTo>
                    <a:pt x="922" y="583"/>
                    <a:pt x="930" y="559"/>
                    <a:pt x="937" y="535"/>
                  </a:cubicBezTo>
                  <a:cubicBezTo>
                    <a:pt x="949" y="495"/>
                    <a:pt x="967" y="460"/>
                    <a:pt x="1016" y="438"/>
                  </a:cubicBezTo>
                  <a:cubicBezTo>
                    <a:pt x="968" y="424"/>
                    <a:pt x="927" y="419"/>
                    <a:pt x="890" y="433"/>
                  </a:cubicBezTo>
                  <a:cubicBezTo>
                    <a:pt x="855" y="446"/>
                    <a:pt x="825" y="474"/>
                    <a:pt x="789" y="498"/>
                  </a:cubicBezTo>
                  <a:cubicBezTo>
                    <a:pt x="772" y="400"/>
                    <a:pt x="725" y="316"/>
                    <a:pt x="659" y="236"/>
                  </a:cubicBezTo>
                  <a:cubicBezTo>
                    <a:pt x="655" y="245"/>
                    <a:pt x="651" y="249"/>
                    <a:pt x="652" y="254"/>
                  </a:cubicBezTo>
                  <a:cubicBezTo>
                    <a:pt x="658" y="305"/>
                    <a:pt x="636" y="349"/>
                    <a:pt x="619" y="395"/>
                  </a:cubicBezTo>
                  <a:cubicBezTo>
                    <a:pt x="605" y="433"/>
                    <a:pt x="587" y="469"/>
                    <a:pt x="571" y="506"/>
                  </a:cubicBezTo>
                  <a:cubicBezTo>
                    <a:pt x="543" y="501"/>
                    <a:pt x="512" y="496"/>
                    <a:pt x="481" y="489"/>
                  </a:cubicBezTo>
                  <a:cubicBezTo>
                    <a:pt x="450" y="482"/>
                    <a:pt x="420" y="473"/>
                    <a:pt x="387" y="465"/>
                  </a:cubicBezTo>
                  <a:cubicBezTo>
                    <a:pt x="367" y="541"/>
                    <a:pt x="412" y="600"/>
                    <a:pt x="455" y="658"/>
                  </a:cubicBezTo>
                  <a:cubicBezTo>
                    <a:pt x="499" y="717"/>
                    <a:pt x="556" y="758"/>
                    <a:pt x="637" y="751"/>
                  </a:cubicBezTo>
                  <a:cubicBezTo>
                    <a:pt x="636" y="794"/>
                    <a:pt x="634" y="833"/>
                    <a:pt x="635" y="872"/>
                  </a:cubicBezTo>
                  <a:cubicBezTo>
                    <a:pt x="636" y="911"/>
                    <a:pt x="640" y="950"/>
                    <a:pt x="644" y="996"/>
                  </a:cubicBezTo>
                  <a:cubicBezTo>
                    <a:pt x="548" y="918"/>
                    <a:pt x="444" y="880"/>
                    <a:pt x="322" y="909"/>
                  </a:cubicBezTo>
                  <a:cubicBezTo>
                    <a:pt x="317" y="941"/>
                    <a:pt x="332" y="969"/>
                    <a:pt x="343" y="997"/>
                  </a:cubicBezTo>
                  <a:cubicBezTo>
                    <a:pt x="369" y="1069"/>
                    <a:pt x="424" y="1117"/>
                    <a:pt x="486" y="1157"/>
                  </a:cubicBezTo>
                  <a:cubicBezTo>
                    <a:pt x="557" y="1203"/>
                    <a:pt x="636" y="1225"/>
                    <a:pt x="719" y="1247"/>
                  </a:cubicBezTo>
                  <a:cubicBezTo>
                    <a:pt x="760" y="1355"/>
                    <a:pt x="810" y="1461"/>
                    <a:pt x="878" y="1557"/>
                  </a:cubicBezTo>
                  <a:cubicBezTo>
                    <a:pt x="945" y="1652"/>
                    <a:pt x="1022" y="1740"/>
                    <a:pt x="1098" y="1835"/>
                  </a:cubicBezTo>
                  <a:cubicBezTo>
                    <a:pt x="1068" y="1826"/>
                    <a:pt x="1041" y="1817"/>
                    <a:pt x="1015" y="1809"/>
                  </a:cubicBezTo>
                  <a:cubicBezTo>
                    <a:pt x="936" y="1649"/>
                    <a:pt x="818" y="1546"/>
                    <a:pt x="631" y="1532"/>
                  </a:cubicBezTo>
                  <a:cubicBezTo>
                    <a:pt x="626" y="1593"/>
                    <a:pt x="644" y="1644"/>
                    <a:pt x="680" y="1687"/>
                  </a:cubicBezTo>
                  <a:cubicBezTo>
                    <a:pt x="713" y="1727"/>
                    <a:pt x="753" y="1762"/>
                    <a:pt x="792" y="1802"/>
                  </a:cubicBezTo>
                  <a:cubicBezTo>
                    <a:pt x="678" y="1812"/>
                    <a:pt x="580" y="1861"/>
                    <a:pt x="481" y="1920"/>
                  </a:cubicBezTo>
                  <a:cubicBezTo>
                    <a:pt x="466" y="1912"/>
                    <a:pt x="446" y="1904"/>
                    <a:pt x="429" y="1893"/>
                  </a:cubicBezTo>
                  <a:cubicBezTo>
                    <a:pt x="351" y="1849"/>
                    <a:pt x="272" y="1856"/>
                    <a:pt x="194" y="1888"/>
                  </a:cubicBezTo>
                  <a:cubicBezTo>
                    <a:pt x="163" y="1901"/>
                    <a:pt x="133" y="1917"/>
                    <a:pt x="106" y="1937"/>
                  </a:cubicBezTo>
                  <a:cubicBezTo>
                    <a:pt x="75" y="1959"/>
                    <a:pt x="80" y="1982"/>
                    <a:pt x="115" y="2000"/>
                  </a:cubicBezTo>
                  <a:cubicBezTo>
                    <a:pt x="175" y="2030"/>
                    <a:pt x="238" y="2053"/>
                    <a:pt x="307" y="2043"/>
                  </a:cubicBezTo>
                  <a:cubicBezTo>
                    <a:pt x="308" y="2043"/>
                    <a:pt x="309" y="2045"/>
                    <a:pt x="310" y="2046"/>
                  </a:cubicBezTo>
                  <a:cubicBezTo>
                    <a:pt x="283" y="2081"/>
                    <a:pt x="259" y="2121"/>
                    <a:pt x="240" y="2161"/>
                  </a:cubicBezTo>
                  <a:cubicBezTo>
                    <a:pt x="263" y="2161"/>
                    <a:pt x="263" y="2161"/>
                    <a:pt x="263" y="2161"/>
                  </a:cubicBezTo>
                  <a:cubicBezTo>
                    <a:pt x="288" y="2111"/>
                    <a:pt x="321" y="2066"/>
                    <a:pt x="362" y="2026"/>
                  </a:cubicBezTo>
                  <a:cubicBezTo>
                    <a:pt x="374" y="2013"/>
                    <a:pt x="388" y="2016"/>
                    <a:pt x="405" y="2023"/>
                  </a:cubicBezTo>
                  <a:cubicBezTo>
                    <a:pt x="373" y="2070"/>
                    <a:pt x="342" y="2115"/>
                    <a:pt x="311" y="2161"/>
                  </a:cubicBezTo>
                  <a:cubicBezTo>
                    <a:pt x="322" y="2161"/>
                    <a:pt x="322" y="2161"/>
                    <a:pt x="322" y="2161"/>
                  </a:cubicBezTo>
                  <a:cubicBezTo>
                    <a:pt x="356" y="2122"/>
                    <a:pt x="390" y="2083"/>
                    <a:pt x="430" y="2037"/>
                  </a:cubicBezTo>
                  <a:cubicBezTo>
                    <a:pt x="433" y="2088"/>
                    <a:pt x="418" y="2127"/>
                    <a:pt x="395" y="2161"/>
                  </a:cubicBezTo>
                  <a:cubicBezTo>
                    <a:pt x="421" y="2161"/>
                    <a:pt x="421" y="2161"/>
                    <a:pt x="421" y="2161"/>
                  </a:cubicBezTo>
                  <a:cubicBezTo>
                    <a:pt x="426" y="2153"/>
                    <a:pt x="431" y="2146"/>
                    <a:pt x="437" y="2139"/>
                  </a:cubicBezTo>
                  <a:cubicBezTo>
                    <a:pt x="437" y="2138"/>
                    <a:pt x="439" y="2139"/>
                    <a:pt x="444" y="2138"/>
                  </a:cubicBezTo>
                  <a:cubicBezTo>
                    <a:pt x="446" y="2146"/>
                    <a:pt x="449" y="2153"/>
                    <a:pt x="451" y="2161"/>
                  </a:cubicBezTo>
                  <a:cubicBezTo>
                    <a:pt x="472" y="2161"/>
                    <a:pt x="472" y="2161"/>
                    <a:pt x="472" y="2161"/>
                  </a:cubicBezTo>
                  <a:cubicBezTo>
                    <a:pt x="469" y="2146"/>
                    <a:pt x="467" y="2132"/>
                    <a:pt x="467" y="2120"/>
                  </a:cubicBezTo>
                  <a:cubicBezTo>
                    <a:pt x="467" y="2088"/>
                    <a:pt x="463" y="2049"/>
                    <a:pt x="503" y="2027"/>
                  </a:cubicBezTo>
                  <a:cubicBezTo>
                    <a:pt x="525" y="2066"/>
                    <a:pt x="525" y="2108"/>
                    <a:pt x="542" y="2146"/>
                  </a:cubicBezTo>
                  <a:cubicBezTo>
                    <a:pt x="555" y="2104"/>
                    <a:pt x="533" y="2064"/>
                    <a:pt x="532" y="2021"/>
                  </a:cubicBezTo>
                  <a:cubicBezTo>
                    <a:pt x="562" y="2031"/>
                    <a:pt x="584" y="2049"/>
                    <a:pt x="594" y="2076"/>
                  </a:cubicBezTo>
                  <a:cubicBezTo>
                    <a:pt x="605" y="2104"/>
                    <a:pt x="611" y="2133"/>
                    <a:pt x="612" y="2161"/>
                  </a:cubicBezTo>
                  <a:cubicBezTo>
                    <a:pt x="634" y="2161"/>
                    <a:pt x="634" y="2161"/>
                    <a:pt x="634" y="2161"/>
                  </a:cubicBezTo>
                  <a:cubicBezTo>
                    <a:pt x="634" y="2159"/>
                    <a:pt x="633" y="2158"/>
                    <a:pt x="633" y="2157"/>
                  </a:cubicBezTo>
                  <a:cubicBezTo>
                    <a:pt x="632" y="2075"/>
                    <a:pt x="595" y="2009"/>
                    <a:pt x="525" y="1954"/>
                  </a:cubicBezTo>
                  <a:cubicBezTo>
                    <a:pt x="629" y="1898"/>
                    <a:pt x="732" y="1862"/>
                    <a:pt x="850" y="1864"/>
                  </a:cubicBezTo>
                  <a:cubicBezTo>
                    <a:pt x="765" y="1944"/>
                    <a:pt x="729" y="2037"/>
                    <a:pt x="749" y="2149"/>
                  </a:cubicBezTo>
                  <a:cubicBezTo>
                    <a:pt x="853" y="2178"/>
                    <a:pt x="1017" y="2048"/>
                    <a:pt x="1024" y="1886"/>
                  </a:cubicBezTo>
                  <a:cubicBezTo>
                    <a:pt x="1101" y="1909"/>
                    <a:pt x="1170" y="1941"/>
                    <a:pt x="1222" y="2003"/>
                  </a:cubicBezTo>
                  <a:cubicBezTo>
                    <a:pt x="1238" y="2022"/>
                    <a:pt x="1251" y="2043"/>
                    <a:pt x="1279" y="2048"/>
                  </a:cubicBezTo>
                  <a:cubicBezTo>
                    <a:pt x="1287" y="2050"/>
                    <a:pt x="1294" y="2059"/>
                    <a:pt x="1300" y="2066"/>
                  </a:cubicBezTo>
                  <a:cubicBezTo>
                    <a:pt x="1320" y="2097"/>
                    <a:pt x="1339" y="2128"/>
                    <a:pt x="1356" y="2161"/>
                  </a:cubicBezTo>
                  <a:cubicBezTo>
                    <a:pt x="1383" y="2161"/>
                    <a:pt x="1383" y="2161"/>
                    <a:pt x="1383" y="2161"/>
                  </a:cubicBezTo>
                  <a:cubicBezTo>
                    <a:pt x="1379" y="2144"/>
                    <a:pt x="1379" y="2126"/>
                    <a:pt x="1386" y="2105"/>
                  </a:cubicBezTo>
                  <a:cubicBezTo>
                    <a:pt x="1363" y="2119"/>
                    <a:pt x="1352" y="2113"/>
                    <a:pt x="1344" y="2096"/>
                  </a:cubicBezTo>
                  <a:cubicBezTo>
                    <a:pt x="1338" y="2083"/>
                    <a:pt x="1327" y="2070"/>
                    <a:pt x="1323" y="2056"/>
                  </a:cubicBezTo>
                  <a:cubicBezTo>
                    <a:pt x="1316" y="2033"/>
                    <a:pt x="1303" y="2020"/>
                    <a:pt x="1277" y="2019"/>
                  </a:cubicBezTo>
                  <a:cubicBezTo>
                    <a:pt x="1274" y="1974"/>
                    <a:pt x="1241" y="1957"/>
                    <a:pt x="1208" y="1941"/>
                  </a:cubicBezTo>
                  <a:cubicBezTo>
                    <a:pt x="1151" y="1913"/>
                    <a:pt x="1095" y="1881"/>
                    <a:pt x="1033" y="1863"/>
                  </a:cubicBezTo>
                  <a:cubicBezTo>
                    <a:pt x="1016" y="1858"/>
                    <a:pt x="1008" y="1851"/>
                    <a:pt x="1016" y="1834"/>
                  </a:cubicBezTo>
                  <a:cubicBezTo>
                    <a:pt x="1087" y="1842"/>
                    <a:pt x="1137" y="1894"/>
                    <a:pt x="1201" y="1919"/>
                  </a:cubicBezTo>
                  <a:cubicBezTo>
                    <a:pt x="1199" y="1908"/>
                    <a:pt x="1196" y="1900"/>
                    <a:pt x="1190" y="1893"/>
                  </a:cubicBezTo>
                  <a:cubicBezTo>
                    <a:pt x="1126" y="1821"/>
                    <a:pt x="1063" y="1749"/>
                    <a:pt x="998" y="1679"/>
                  </a:cubicBezTo>
                  <a:cubicBezTo>
                    <a:pt x="934" y="1610"/>
                    <a:pt x="883" y="1534"/>
                    <a:pt x="837" y="1453"/>
                  </a:cubicBezTo>
                  <a:cubicBezTo>
                    <a:pt x="829" y="1438"/>
                    <a:pt x="822" y="1421"/>
                    <a:pt x="814" y="1405"/>
                  </a:cubicBezTo>
                  <a:cubicBezTo>
                    <a:pt x="840" y="1432"/>
                    <a:pt x="857" y="1464"/>
                    <a:pt x="878" y="1494"/>
                  </a:cubicBezTo>
                  <a:cubicBezTo>
                    <a:pt x="950" y="1593"/>
                    <a:pt x="1030" y="1687"/>
                    <a:pt x="1112" y="1778"/>
                  </a:cubicBezTo>
                  <a:cubicBezTo>
                    <a:pt x="1180" y="1852"/>
                    <a:pt x="1250" y="1925"/>
                    <a:pt x="1319" y="1998"/>
                  </a:cubicBezTo>
                  <a:cubicBezTo>
                    <a:pt x="1365" y="2048"/>
                    <a:pt x="1404" y="2102"/>
                    <a:pt x="1437" y="2161"/>
                  </a:cubicBezTo>
                  <a:cubicBezTo>
                    <a:pt x="1461" y="2161"/>
                    <a:pt x="1461" y="2161"/>
                    <a:pt x="1461" y="2161"/>
                  </a:cubicBezTo>
                  <a:cubicBezTo>
                    <a:pt x="1425" y="2096"/>
                    <a:pt x="1381" y="2036"/>
                    <a:pt x="1330" y="1980"/>
                  </a:cubicBezTo>
                  <a:cubicBezTo>
                    <a:pt x="1321" y="1970"/>
                    <a:pt x="1314" y="1958"/>
                    <a:pt x="1303" y="1945"/>
                  </a:cubicBezTo>
                  <a:cubicBezTo>
                    <a:pt x="1313" y="1940"/>
                    <a:pt x="1320" y="1937"/>
                    <a:pt x="1327" y="1935"/>
                  </a:cubicBezTo>
                  <a:cubicBezTo>
                    <a:pt x="1406" y="1911"/>
                    <a:pt x="1449" y="1851"/>
                    <a:pt x="1476" y="1780"/>
                  </a:cubicBezTo>
                  <a:cubicBezTo>
                    <a:pt x="1490" y="1742"/>
                    <a:pt x="1495" y="1698"/>
                    <a:pt x="1498" y="1657"/>
                  </a:cubicBezTo>
                  <a:cubicBezTo>
                    <a:pt x="1500" y="1627"/>
                    <a:pt x="1492" y="1596"/>
                    <a:pt x="1489" y="1566"/>
                  </a:cubicBezTo>
                  <a:cubicBezTo>
                    <a:pt x="1437" y="1562"/>
                    <a:pt x="1406" y="1597"/>
                    <a:pt x="1366" y="1620"/>
                  </a:cubicBezTo>
                  <a:cubicBezTo>
                    <a:pt x="1352" y="1517"/>
                    <a:pt x="1304" y="1433"/>
                    <a:pt x="1242" y="1352"/>
                  </a:cubicBezTo>
                  <a:cubicBezTo>
                    <a:pt x="1235" y="1356"/>
                    <a:pt x="1227" y="1358"/>
                    <a:pt x="1222" y="1363"/>
                  </a:cubicBezTo>
                  <a:cubicBezTo>
                    <a:pt x="1162" y="1434"/>
                    <a:pt x="1122" y="1510"/>
                    <a:pt x="1130" y="1608"/>
                  </a:cubicBezTo>
                  <a:cubicBezTo>
                    <a:pt x="1135" y="1669"/>
                    <a:pt x="1137" y="1730"/>
                    <a:pt x="1157" y="1789"/>
                  </a:cubicBezTo>
                  <a:cubicBezTo>
                    <a:pt x="1071" y="1703"/>
                    <a:pt x="1019" y="1605"/>
                    <a:pt x="1035" y="1479"/>
                  </a:cubicBezTo>
                  <a:cubicBezTo>
                    <a:pt x="1043" y="1414"/>
                    <a:pt x="1053" y="1348"/>
                    <a:pt x="1082" y="1289"/>
                  </a:cubicBezTo>
                  <a:close/>
                  <a:moveTo>
                    <a:pt x="1599" y="1071"/>
                  </a:moveTo>
                  <a:cubicBezTo>
                    <a:pt x="1540" y="1123"/>
                    <a:pt x="1475" y="1148"/>
                    <a:pt x="1401" y="1146"/>
                  </a:cubicBezTo>
                  <a:cubicBezTo>
                    <a:pt x="1366" y="1145"/>
                    <a:pt x="1330" y="1138"/>
                    <a:pt x="1305" y="1100"/>
                  </a:cubicBezTo>
                  <a:cubicBezTo>
                    <a:pt x="1363" y="1089"/>
                    <a:pt x="1421" y="1094"/>
                    <a:pt x="1473" y="1066"/>
                  </a:cubicBezTo>
                  <a:cubicBezTo>
                    <a:pt x="1434" y="1067"/>
                    <a:pt x="1394" y="1067"/>
                    <a:pt x="1346" y="1068"/>
                  </a:cubicBezTo>
                  <a:cubicBezTo>
                    <a:pt x="1383" y="1044"/>
                    <a:pt x="1412" y="1025"/>
                    <a:pt x="1442" y="1005"/>
                  </a:cubicBezTo>
                  <a:cubicBezTo>
                    <a:pt x="1445" y="1003"/>
                    <a:pt x="1450" y="1004"/>
                    <a:pt x="1454" y="1004"/>
                  </a:cubicBezTo>
                  <a:cubicBezTo>
                    <a:pt x="1509" y="1008"/>
                    <a:pt x="1559" y="1023"/>
                    <a:pt x="1599" y="1071"/>
                  </a:cubicBezTo>
                  <a:close/>
                  <a:moveTo>
                    <a:pt x="1278" y="932"/>
                  </a:moveTo>
                  <a:cubicBezTo>
                    <a:pt x="1310" y="881"/>
                    <a:pt x="1347" y="837"/>
                    <a:pt x="1410" y="824"/>
                  </a:cubicBezTo>
                  <a:cubicBezTo>
                    <a:pt x="1446" y="817"/>
                    <a:pt x="1482" y="802"/>
                    <a:pt x="1529" y="810"/>
                  </a:cubicBezTo>
                  <a:cubicBezTo>
                    <a:pt x="1495" y="862"/>
                    <a:pt x="1483" y="920"/>
                    <a:pt x="1443" y="965"/>
                  </a:cubicBezTo>
                  <a:cubicBezTo>
                    <a:pt x="1406" y="1009"/>
                    <a:pt x="1365" y="1039"/>
                    <a:pt x="1297" y="1025"/>
                  </a:cubicBezTo>
                  <a:cubicBezTo>
                    <a:pt x="1307" y="1008"/>
                    <a:pt x="1314" y="994"/>
                    <a:pt x="1323" y="982"/>
                  </a:cubicBezTo>
                  <a:cubicBezTo>
                    <a:pt x="1332" y="970"/>
                    <a:pt x="1344" y="960"/>
                    <a:pt x="1355" y="949"/>
                  </a:cubicBezTo>
                  <a:cubicBezTo>
                    <a:pt x="1364" y="939"/>
                    <a:pt x="1374" y="929"/>
                    <a:pt x="1383" y="920"/>
                  </a:cubicBezTo>
                  <a:cubicBezTo>
                    <a:pt x="1333" y="934"/>
                    <a:pt x="1302" y="971"/>
                    <a:pt x="1272" y="1010"/>
                  </a:cubicBezTo>
                  <a:cubicBezTo>
                    <a:pt x="1255" y="979"/>
                    <a:pt x="1264" y="954"/>
                    <a:pt x="1278" y="932"/>
                  </a:cubicBezTo>
                  <a:close/>
                  <a:moveTo>
                    <a:pt x="1092" y="1084"/>
                  </a:moveTo>
                  <a:cubicBezTo>
                    <a:pt x="1060" y="1069"/>
                    <a:pt x="1049" y="1049"/>
                    <a:pt x="1042" y="1026"/>
                  </a:cubicBezTo>
                  <a:cubicBezTo>
                    <a:pt x="1029" y="977"/>
                    <a:pt x="1033" y="929"/>
                    <a:pt x="1045" y="881"/>
                  </a:cubicBezTo>
                  <a:cubicBezTo>
                    <a:pt x="1054" y="845"/>
                    <a:pt x="1066" y="812"/>
                    <a:pt x="1097" y="784"/>
                  </a:cubicBezTo>
                  <a:cubicBezTo>
                    <a:pt x="1115" y="810"/>
                    <a:pt x="1133" y="833"/>
                    <a:pt x="1147" y="858"/>
                  </a:cubicBezTo>
                  <a:cubicBezTo>
                    <a:pt x="1175" y="907"/>
                    <a:pt x="1185" y="960"/>
                    <a:pt x="1178" y="1015"/>
                  </a:cubicBezTo>
                  <a:cubicBezTo>
                    <a:pt x="1174" y="1047"/>
                    <a:pt x="1163" y="1077"/>
                    <a:pt x="1126" y="1092"/>
                  </a:cubicBezTo>
                  <a:cubicBezTo>
                    <a:pt x="1106" y="1045"/>
                    <a:pt x="1120" y="991"/>
                    <a:pt x="1090" y="949"/>
                  </a:cubicBezTo>
                  <a:cubicBezTo>
                    <a:pt x="1091" y="992"/>
                    <a:pt x="1091" y="1035"/>
                    <a:pt x="1092" y="1084"/>
                  </a:cubicBezTo>
                  <a:close/>
                  <a:moveTo>
                    <a:pt x="805" y="545"/>
                  </a:moveTo>
                  <a:cubicBezTo>
                    <a:pt x="810" y="497"/>
                    <a:pt x="850" y="480"/>
                    <a:pt x="883" y="459"/>
                  </a:cubicBezTo>
                  <a:cubicBezTo>
                    <a:pt x="901" y="447"/>
                    <a:pt x="922" y="439"/>
                    <a:pt x="947" y="449"/>
                  </a:cubicBezTo>
                  <a:cubicBezTo>
                    <a:pt x="931" y="494"/>
                    <a:pt x="914" y="534"/>
                    <a:pt x="904" y="576"/>
                  </a:cubicBezTo>
                  <a:cubicBezTo>
                    <a:pt x="895" y="611"/>
                    <a:pt x="876" y="640"/>
                    <a:pt x="855" y="668"/>
                  </a:cubicBezTo>
                  <a:cubicBezTo>
                    <a:pt x="839" y="690"/>
                    <a:pt x="816" y="704"/>
                    <a:pt x="784" y="702"/>
                  </a:cubicBezTo>
                  <a:cubicBezTo>
                    <a:pt x="799" y="676"/>
                    <a:pt x="813" y="654"/>
                    <a:pt x="827" y="631"/>
                  </a:cubicBezTo>
                  <a:cubicBezTo>
                    <a:pt x="809" y="643"/>
                    <a:pt x="795" y="658"/>
                    <a:pt x="780" y="672"/>
                  </a:cubicBezTo>
                  <a:cubicBezTo>
                    <a:pt x="766" y="686"/>
                    <a:pt x="751" y="703"/>
                    <a:pt x="725" y="694"/>
                  </a:cubicBezTo>
                  <a:cubicBezTo>
                    <a:pt x="742" y="670"/>
                    <a:pt x="758" y="648"/>
                    <a:pt x="772" y="624"/>
                  </a:cubicBezTo>
                  <a:cubicBezTo>
                    <a:pt x="787" y="599"/>
                    <a:pt x="780" y="565"/>
                    <a:pt x="805" y="545"/>
                  </a:cubicBezTo>
                  <a:close/>
                  <a:moveTo>
                    <a:pt x="516" y="688"/>
                  </a:moveTo>
                  <a:cubicBezTo>
                    <a:pt x="464" y="643"/>
                    <a:pt x="427" y="588"/>
                    <a:pt x="405" y="523"/>
                  </a:cubicBezTo>
                  <a:cubicBezTo>
                    <a:pt x="403" y="515"/>
                    <a:pt x="404" y="505"/>
                    <a:pt x="404" y="499"/>
                  </a:cubicBezTo>
                  <a:cubicBezTo>
                    <a:pt x="438" y="505"/>
                    <a:pt x="471" y="511"/>
                    <a:pt x="503" y="514"/>
                  </a:cubicBezTo>
                  <a:cubicBezTo>
                    <a:pt x="532" y="517"/>
                    <a:pt x="557" y="526"/>
                    <a:pt x="574" y="543"/>
                  </a:cubicBezTo>
                  <a:cubicBezTo>
                    <a:pt x="579" y="575"/>
                    <a:pt x="583" y="603"/>
                    <a:pt x="587" y="634"/>
                  </a:cubicBezTo>
                  <a:cubicBezTo>
                    <a:pt x="560" y="618"/>
                    <a:pt x="537" y="605"/>
                    <a:pt x="513" y="591"/>
                  </a:cubicBezTo>
                  <a:cubicBezTo>
                    <a:pt x="540" y="625"/>
                    <a:pt x="580" y="645"/>
                    <a:pt x="593" y="689"/>
                  </a:cubicBezTo>
                  <a:cubicBezTo>
                    <a:pt x="560" y="709"/>
                    <a:pt x="541" y="709"/>
                    <a:pt x="516" y="688"/>
                  </a:cubicBezTo>
                  <a:close/>
                  <a:moveTo>
                    <a:pt x="642" y="648"/>
                  </a:moveTo>
                  <a:cubicBezTo>
                    <a:pt x="640" y="646"/>
                    <a:pt x="638" y="644"/>
                    <a:pt x="636" y="642"/>
                  </a:cubicBezTo>
                  <a:cubicBezTo>
                    <a:pt x="594" y="581"/>
                    <a:pt x="587" y="516"/>
                    <a:pt x="619" y="448"/>
                  </a:cubicBezTo>
                  <a:cubicBezTo>
                    <a:pt x="641" y="400"/>
                    <a:pt x="666" y="353"/>
                    <a:pt x="677" y="295"/>
                  </a:cubicBezTo>
                  <a:cubicBezTo>
                    <a:pt x="694" y="322"/>
                    <a:pt x="713" y="348"/>
                    <a:pt x="727" y="376"/>
                  </a:cubicBezTo>
                  <a:cubicBezTo>
                    <a:pt x="752" y="428"/>
                    <a:pt x="769" y="482"/>
                    <a:pt x="769" y="541"/>
                  </a:cubicBezTo>
                  <a:cubicBezTo>
                    <a:pt x="768" y="609"/>
                    <a:pt x="746" y="641"/>
                    <a:pt x="685" y="657"/>
                  </a:cubicBezTo>
                  <a:cubicBezTo>
                    <a:pt x="690" y="610"/>
                    <a:pt x="700" y="564"/>
                    <a:pt x="688" y="518"/>
                  </a:cubicBezTo>
                  <a:cubicBezTo>
                    <a:pt x="676" y="562"/>
                    <a:pt x="677" y="610"/>
                    <a:pt x="654" y="651"/>
                  </a:cubicBezTo>
                  <a:cubicBezTo>
                    <a:pt x="648" y="649"/>
                    <a:pt x="645" y="649"/>
                    <a:pt x="642" y="648"/>
                  </a:cubicBezTo>
                  <a:close/>
                  <a:moveTo>
                    <a:pt x="675" y="1129"/>
                  </a:moveTo>
                  <a:cubicBezTo>
                    <a:pt x="632" y="1105"/>
                    <a:pt x="591" y="1083"/>
                    <a:pt x="551" y="1061"/>
                  </a:cubicBezTo>
                  <a:cubicBezTo>
                    <a:pt x="550" y="1063"/>
                    <a:pt x="548" y="1066"/>
                    <a:pt x="547" y="1068"/>
                  </a:cubicBezTo>
                  <a:cubicBezTo>
                    <a:pt x="584" y="1096"/>
                    <a:pt x="620" y="1125"/>
                    <a:pt x="657" y="1153"/>
                  </a:cubicBezTo>
                  <a:cubicBezTo>
                    <a:pt x="630" y="1176"/>
                    <a:pt x="584" y="1178"/>
                    <a:pt x="514" y="1147"/>
                  </a:cubicBezTo>
                  <a:cubicBezTo>
                    <a:pt x="422" y="1105"/>
                    <a:pt x="366" y="1031"/>
                    <a:pt x="345" y="928"/>
                  </a:cubicBezTo>
                  <a:cubicBezTo>
                    <a:pt x="462" y="897"/>
                    <a:pt x="596" y="959"/>
                    <a:pt x="658" y="1048"/>
                  </a:cubicBezTo>
                  <a:cubicBezTo>
                    <a:pt x="673" y="1070"/>
                    <a:pt x="683" y="1097"/>
                    <a:pt x="675" y="1129"/>
                  </a:cubicBezTo>
                  <a:close/>
                  <a:moveTo>
                    <a:pt x="679" y="1020"/>
                  </a:moveTo>
                  <a:cubicBezTo>
                    <a:pt x="655" y="949"/>
                    <a:pt x="652" y="880"/>
                    <a:pt x="660" y="810"/>
                  </a:cubicBezTo>
                  <a:cubicBezTo>
                    <a:pt x="687" y="930"/>
                    <a:pt x="693" y="985"/>
                    <a:pt x="679" y="1020"/>
                  </a:cubicBezTo>
                  <a:close/>
                  <a:moveTo>
                    <a:pt x="720" y="989"/>
                  </a:moveTo>
                  <a:cubicBezTo>
                    <a:pt x="729" y="972"/>
                    <a:pt x="738" y="954"/>
                    <a:pt x="751" y="940"/>
                  </a:cubicBezTo>
                  <a:cubicBezTo>
                    <a:pt x="783" y="906"/>
                    <a:pt x="820" y="879"/>
                    <a:pt x="870" y="874"/>
                  </a:cubicBezTo>
                  <a:cubicBezTo>
                    <a:pt x="915" y="968"/>
                    <a:pt x="845" y="1144"/>
                    <a:pt x="763" y="1146"/>
                  </a:cubicBezTo>
                  <a:cubicBezTo>
                    <a:pt x="753" y="1085"/>
                    <a:pt x="788" y="1034"/>
                    <a:pt x="805" y="972"/>
                  </a:cubicBezTo>
                  <a:cubicBezTo>
                    <a:pt x="762" y="1016"/>
                    <a:pt x="756" y="1070"/>
                    <a:pt x="734" y="1119"/>
                  </a:cubicBezTo>
                  <a:cubicBezTo>
                    <a:pt x="698" y="1075"/>
                    <a:pt x="698" y="1033"/>
                    <a:pt x="720" y="989"/>
                  </a:cubicBezTo>
                  <a:close/>
                  <a:moveTo>
                    <a:pt x="110" y="1967"/>
                  </a:moveTo>
                  <a:cubicBezTo>
                    <a:pt x="161" y="1899"/>
                    <a:pt x="320" y="1875"/>
                    <a:pt x="383" y="1923"/>
                  </a:cubicBezTo>
                  <a:cubicBezTo>
                    <a:pt x="335" y="1930"/>
                    <a:pt x="285" y="1936"/>
                    <a:pt x="236" y="1943"/>
                  </a:cubicBezTo>
                  <a:cubicBezTo>
                    <a:pt x="236" y="1946"/>
                    <a:pt x="236" y="1948"/>
                    <a:pt x="236" y="1951"/>
                  </a:cubicBezTo>
                  <a:cubicBezTo>
                    <a:pt x="291" y="1956"/>
                    <a:pt x="347" y="1936"/>
                    <a:pt x="403" y="1954"/>
                  </a:cubicBezTo>
                  <a:cubicBezTo>
                    <a:pt x="319" y="2053"/>
                    <a:pt x="201" y="2037"/>
                    <a:pt x="110" y="1967"/>
                  </a:cubicBezTo>
                  <a:close/>
                  <a:moveTo>
                    <a:pt x="649" y="1555"/>
                  </a:moveTo>
                  <a:cubicBezTo>
                    <a:pt x="656" y="1555"/>
                    <a:pt x="663" y="1554"/>
                    <a:pt x="670" y="1555"/>
                  </a:cubicBezTo>
                  <a:cubicBezTo>
                    <a:pt x="681" y="1556"/>
                    <a:pt x="692" y="1558"/>
                    <a:pt x="703" y="1560"/>
                  </a:cubicBezTo>
                  <a:cubicBezTo>
                    <a:pt x="797" y="1581"/>
                    <a:pt x="866" y="1637"/>
                    <a:pt x="917" y="1716"/>
                  </a:cubicBezTo>
                  <a:cubicBezTo>
                    <a:pt x="924" y="1727"/>
                    <a:pt x="925" y="1742"/>
                    <a:pt x="929" y="1756"/>
                  </a:cubicBezTo>
                  <a:cubicBezTo>
                    <a:pt x="927" y="1757"/>
                    <a:pt x="924" y="1758"/>
                    <a:pt x="922" y="1759"/>
                  </a:cubicBezTo>
                  <a:cubicBezTo>
                    <a:pt x="872" y="1725"/>
                    <a:pt x="822" y="1691"/>
                    <a:pt x="771" y="1657"/>
                  </a:cubicBezTo>
                  <a:cubicBezTo>
                    <a:pt x="810" y="1714"/>
                    <a:pt x="877" y="1739"/>
                    <a:pt x="919" y="1799"/>
                  </a:cubicBezTo>
                  <a:cubicBezTo>
                    <a:pt x="798" y="1814"/>
                    <a:pt x="651" y="1668"/>
                    <a:pt x="649" y="1555"/>
                  </a:cubicBezTo>
                  <a:close/>
                  <a:moveTo>
                    <a:pt x="702" y="1860"/>
                  </a:moveTo>
                  <a:cubicBezTo>
                    <a:pt x="649" y="1873"/>
                    <a:pt x="599" y="1895"/>
                    <a:pt x="541" y="1915"/>
                  </a:cubicBezTo>
                  <a:cubicBezTo>
                    <a:pt x="622" y="1854"/>
                    <a:pt x="803" y="1801"/>
                    <a:pt x="864" y="1834"/>
                  </a:cubicBezTo>
                  <a:cubicBezTo>
                    <a:pt x="811" y="1842"/>
                    <a:pt x="756" y="1847"/>
                    <a:pt x="702" y="1860"/>
                  </a:cubicBezTo>
                  <a:close/>
                  <a:moveTo>
                    <a:pt x="941" y="2041"/>
                  </a:moveTo>
                  <a:cubicBezTo>
                    <a:pt x="899" y="2100"/>
                    <a:pt x="835" y="2121"/>
                    <a:pt x="768" y="2137"/>
                  </a:cubicBezTo>
                  <a:cubicBezTo>
                    <a:pt x="752" y="2030"/>
                    <a:pt x="812" y="1900"/>
                    <a:pt x="886" y="1877"/>
                  </a:cubicBezTo>
                  <a:cubicBezTo>
                    <a:pt x="901" y="1880"/>
                    <a:pt x="916" y="1882"/>
                    <a:pt x="932" y="1886"/>
                  </a:cubicBezTo>
                  <a:cubicBezTo>
                    <a:pt x="917" y="1940"/>
                    <a:pt x="879" y="1978"/>
                    <a:pt x="851" y="2027"/>
                  </a:cubicBezTo>
                  <a:cubicBezTo>
                    <a:pt x="891" y="2002"/>
                    <a:pt x="925" y="1962"/>
                    <a:pt x="953" y="1907"/>
                  </a:cubicBezTo>
                  <a:cubicBezTo>
                    <a:pt x="971" y="1960"/>
                    <a:pt x="968" y="2002"/>
                    <a:pt x="941" y="2041"/>
                  </a:cubicBezTo>
                  <a:close/>
                  <a:moveTo>
                    <a:pt x="1413" y="1690"/>
                  </a:moveTo>
                  <a:cubicBezTo>
                    <a:pt x="1401" y="1713"/>
                    <a:pt x="1393" y="1729"/>
                    <a:pt x="1384" y="1746"/>
                  </a:cubicBezTo>
                  <a:cubicBezTo>
                    <a:pt x="1358" y="1660"/>
                    <a:pt x="1384" y="1612"/>
                    <a:pt x="1468" y="1588"/>
                  </a:cubicBezTo>
                  <a:cubicBezTo>
                    <a:pt x="1483" y="1633"/>
                    <a:pt x="1481" y="1680"/>
                    <a:pt x="1467" y="1738"/>
                  </a:cubicBezTo>
                  <a:cubicBezTo>
                    <a:pt x="1457" y="1777"/>
                    <a:pt x="1445" y="1814"/>
                    <a:pt x="1416" y="1842"/>
                  </a:cubicBezTo>
                  <a:cubicBezTo>
                    <a:pt x="1393" y="1865"/>
                    <a:pt x="1377" y="1870"/>
                    <a:pt x="1347" y="1863"/>
                  </a:cubicBezTo>
                  <a:cubicBezTo>
                    <a:pt x="1360" y="1805"/>
                    <a:pt x="1417" y="1764"/>
                    <a:pt x="1413" y="1690"/>
                  </a:cubicBezTo>
                  <a:close/>
                  <a:moveTo>
                    <a:pt x="1154" y="1679"/>
                  </a:moveTo>
                  <a:cubicBezTo>
                    <a:pt x="1151" y="1656"/>
                    <a:pt x="1152" y="1632"/>
                    <a:pt x="1149" y="1608"/>
                  </a:cubicBezTo>
                  <a:cubicBezTo>
                    <a:pt x="1141" y="1518"/>
                    <a:pt x="1180" y="1447"/>
                    <a:pt x="1235" y="1377"/>
                  </a:cubicBezTo>
                  <a:cubicBezTo>
                    <a:pt x="1255" y="1404"/>
                    <a:pt x="1274" y="1428"/>
                    <a:pt x="1289" y="1454"/>
                  </a:cubicBezTo>
                  <a:cubicBezTo>
                    <a:pt x="1345" y="1550"/>
                    <a:pt x="1359" y="1654"/>
                    <a:pt x="1338" y="1761"/>
                  </a:cubicBezTo>
                  <a:cubicBezTo>
                    <a:pt x="1333" y="1787"/>
                    <a:pt x="1315" y="1809"/>
                    <a:pt x="1282" y="1815"/>
                  </a:cubicBezTo>
                  <a:cubicBezTo>
                    <a:pt x="1262" y="1748"/>
                    <a:pt x="1241" y="1681"/>
                    <a:pt x="1236" y="1601"/>
                  </a:cubicBezTo>
                  <a:cubicBezTo>
                    <a:pt x="1231" y="1619"/>
                    <a:pt x="1226" y="1629"/>
                    <a:pt x="1227" y="1637"/>
                  </a:cubicBezTo>
                  <a:cubicBezTo>
                    <a:pt x="1233" y="1698"/>
                    <a:pt x="1241" y="1758"/>
                    <a:pt x="1250" y="1824"/>
                  </a:cubicBezTo>
                  <a:cubicBezTo>
                    <a:pt x="1241" y="1819"/>
                    <a:pt x="1233" y="1817"/>
                    <a:pt x="1227" y="1812"/>
                  </a:cubicBezTo>
                  <a:cubicBezTo>
                    <a:pt x="1188" y="1776"/>
                    <a:pt x="1161" y="1733"/>
                    <a:pt x="1154" y="1679"/>
                  </a:cubicBezTo>
                  <a:close/>
                  <a:moveTo>
                    <a:pt x="1013" y="1455"/>
                  </a:moveTo>
                  <a:cubicBezTo>
                    <a:pt x="1010" y="1402"/>
                    <a:pt x="1029" y="1332"/>
                    <a:pt x="1053" y="1293"/>
                  </a:cubicBezTo>
                  <a:cubicBezTo>
                    <a:pt x="1039" y="1350"/>
                    <a:pt x="1026" y="1403"/>
                    <a:pt x="1013" y="1455"/>
                  </a:cubicBezTo>
                  <a:close/>
                  <a:moveTo>
                    <a:pt x="164" y="262"/>
                  </a:moveTo>
                  <a:cubicBezTo>
                    <a:pt x="177" y="260"/>
                    <a:pt x="186" y="261"/>
                    <a:pt x="192" y="257"/>
                  </a:cubicBezTo>
                  <a:cubicBezTo>
                    <a:pt x="245" y="221"/>
                    <a:pt x="283" y="172"/>
                    <a:pt x="307" y="115"/>
                  </a:cubicBezTo>
                  <a:cubicBezTo>
                    <a:pt x="322" y="79"/>
                    <a:pt x="319" y="39"/>
                    <a:pt x="3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1" y="53"/>
                    <a:pt x="298" y="105"/>
                    <a:pt x="262" y="151"/>
                  </a:cubicBezTo>
                  <a:cubicBezTo>
                    <a:pt x="239" y="180"/>
                    <a:pt x="222" y="214"/>
                    <a:pt x="181" y="239"/>
                  </a:cubicBezTo>
                  <a:cubicBezTo>
                    <a:pt x="172" y="178"/>
                    <a:pt x="144" y="126"/>
                    <a:pt x="145" y="66"/>
                  </a:cubicBezTo>
                  <a:cubicBezTo>
                    <a:pt x="145" y="42"/>
                    <a:pt x="147" y="20"/>
                    <a:pt x="153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26" y="12"/>
                    <a:pt x="123" y="23"/>
                    <a:pt x="119" y="34"/>
                  </a:cubicBezTo>
                  <a:cubicBezTo>
                    <a:pt x="118" y="38"/>
                    <a:pt x="114" y="41"/>
                    <a:pt x="111" y="43"/>
                  </a:cubicBezTo>
                  <a:cubicBezTo>
                    <a:pt x="77" y="68"/>
                    <a:pt x="42" y="86"/>
                    <a:pt x="0" y="89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17" y="111"/>
                    <a:pt x="34" y="106"/>
                    <a:pt x="51" y="101"/>
                  </a:cubicBezTo>
                  <a:cubicBezTo>
                    <a:pt x="74" y="93"/>
                    <a:pt x="96" y="81"/>
                    <a:pt x="118" y="71"/>
                  </a:cubicBezTo>
                  <a:cubicBezTo>
                    <a:pt x="134" y="136"/>
                    <a:pt x="149" y="198"/>
                    <a:pt x="164" y="262"/>
                  </a:cubicBezTo>
                  <a:close/>
                  <a:moveTo>
                    <a:pt x="3840" y="929"/>
                  </a:moveTo>
                  <a:cubicBezTo>
                    <a:pt x="3840" y="897"/>
                    <a:pt x="3840" y="897"/>
                    <a:pt x="3840" y="897"/>
                  </a:cubicBezTo>
                  <a:cubicBezTo>
                    <a:pt x="3827" y="878"/>
                    <a:pt x="3819" y="855"/>
                    <a:pt x="3819" y="825"/>
                  </a:cubicBezTo>
                  <a:cubicBezTo>
                    <a:pt x="3787" y="863"/>
                    <a:pt x="3766" y="900"/>
                    <a:pt x="3764" y="939"/>
                  </a:cubicBezTo>
                  <a:cubicBezTo>
                    <a:pt x="3762" y="976"/>
                    <a:pt x="3776" y="1015"/>
                    <a:pt x="3784" y="1057"/>
                  </a:cubicBezTo>
                  <a:cubicBezTo>
                    <a:pt x="3687" y="1034"/>
                    <a:pt x="3591" y="1043"/>
                    <a:pt x="3492" y="1073"/>
                  </a:cubicBezTo>
                  <a:cubicBezTo>
                    <a:pt x="3498" y="1079"/>
                    <a:pt x="3501" y="1085"/>
                    <a:pt x="3505" y="1086"/>
                  </a:cubicBezTo>
                  <a:cubicBezTo>
                    <a:pt x="3554" y="1101"/>
                    <a:pt x="3586" y="1139"/>
                    <a:pt x="3621" y="1172"/>
                  </a:cubicBezTo>
                  <a:cubicBezTo>
                    <a:pt x="3650" y="1200"/>
                    <a:pt x="3677" y="1231"/>
                    <a:pt x="3705" y="1261"/>
                  </a:cubicBezTo>
                  <a:cubicBezTo>
                    <a:pt x="3689" y="1284"/>
                    <a:pt x="3671" y="1310"/>
                    <a:pt x="3653" y="1336"/>
                  </a:cubicBezTo>
                  <a:cubicBezTo>
                    <a:pt x="3634" y="1361"/>
                    <a:pt x="3614" y="1386"/>
                    <a:pt x="3593" y="1413"/>
                  </a:cubicBezTo>
                  <a:cubicBezTo>
                    <a:pt x="3655" y="1462"/>
                    <a:pt x="3727" y="1444"/>
                    <a:pt x="3797" y="1428"/>
                  </a:cubicBezTo>
                  <a:cubicBezTo>
                    <a:pt x="3812" y="1424"/>
                    <a:pt x="3826" y="1420"/>
                    <a:pt x="3840" y="1415"/>
                  </a:cubicBezTo>
                  <a:cubicBezTo>
                    <a:pt x="3840" y="1388"/>
                    <a:pt x="3840" y="1388"/>
                    <a:pt x="3840" y="1388"/>
                  </a:cubicBezTo>
                  <a:cubicBezTo>
                    <a:pt x="3781" y="1415"/>
                    <a:pt x="3719" y="1425"/>
                    <a:pt x="3654" y="1419"/>
                  </a:cubicBezTo>
                  <a:cubicBezTo>
                    <a:pt x="3645" y="1418"/>
                    <a:pt x="3637" y="1413"/>
                    <a:pt x="3632" y="1411"/>
                  </a:cubicBezTo>
                  <a:cubicBezTo>
                    <a:pt x="3650" y="1382"/>
                    <a:pt x="3668" y="1355"/>
                    <a:pt x="3685" y="1326"/>
                  </a:cubicBezTo>
                  <a:cubicBezTo>
                    <a:pt x="3699" y="1301"/>
                    <a:pt x="3717" y="1281"/>
                    <a:pt x="3740" y="1273"/>
                  </a:cubicBezTo>
                  <a:cubicBezTo>
                    <a:pt x="3771" y="1281"/>
                    <a:pt x="3798" y="1288"/>
                    <a:pt x="3828" y="1296"/>
                  </a:cubicBezTo>
                  <a:cubicBezTo>
                    <a:pt x="3803" y="1315"/>
                    <a:pt x="3781" y="1331"/>
                    <a:pt x="3759" y="1347"/>
                  </a:cubicBezTo>
                  <a:cubicBezTo>
                    <a:pt x="3788" y="1340"/>
                    <a:pt x="3813" y="1324"/>
                    <a:pt x="3840" y="1317"/>
                  </a:cubicBezTo>
                  <a:cubicBezTo>
                    <a:pt x="3840" y="1257"/>
                    <a:pt x="3840" y="1257"/>
                    <a:pt x="3840" y="1257"/>
                  </a:cubicBezTo>
                  <a:cubicBezTo>
                    <a:pt x="3773" y="1266"/>
                    <a:pt x="3716" y="1246"/>
                    <a:pt x="3670" y="1194"/>
                  </a:cubicBezTo>
                  <a:cubicBezTo>
                    <a:pt x="3635" y="1154"/>
                    <a:pt x="3602" y="1112"/>
                    <a:pt x="3553" y="1080"/>
                  </a:cubicBezTo>
                  <a:cubicBezTo>
                    <a:pt x="3584" y="1075"/>
                    <a:pt x="3615" y="1068"/>
                    <a:pt x="3647" y="1066"/>
                  </a:cubicBezTo>
                  <a:cubicBezTo>
                    <a:pt x="3704" y="1063"/>
                    <a:pt x="3761" y="1069"/>
                    <a:pt x="3815" y="1093"/>
                  </a:cubicBezTo>
                  <a:cubicBezTo>
                    <a:pt x="3824" y="1097"/>
                    <a:pt x="3832" y="1102"/>
                    <a:pt x="3840" y="1106"/>
                  </a:cubicBezTo>
                  <a:cubicBezTo>
                    <a:pt x="3840" y="1076"/>
                    <a:pt x="3840" y="1076"/>
                    <a:pt x="3840" y="1076"/>
                  </a:cubicBezTo>
                  <a:cubicBezTo>
                    <a:pt x="3837" y="1071"/>
                    <a:pt x="3835" y="1067"/>
                    <a:pt x="3833" y="1061"/>
                  </a:cubicBezTo>
                  <a:cubicBezTo>
                    <a:pt x="3791" y="1038"/>
                    <a:pt x="3791" y="994"/>
                    <a:pt x="3785" y="955"/>
                  </a:cubicBezTo>
                  <a:cubicBezTo>
                    <a:pt x="3782" y="934"/>
                    <a:pt x="3783" y="912"/>
                    <a:pt x="3802" y="893"/>
                  </a:cubicBezTo>
                  <a:cubicBezTo>
                    <a:pt x="3815" y="905"/>
                    <a:pt x="3828" y="917"/>
                    <a:pt x="3840" y="9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67983" y="7731029"/>
            <a:ext cx="3291840" cy="438150"/>
          </a:xfrm>
        </p:spPr>
        <p:txBody>
          <a:bodyPr/>
          <a:lstStyle/>
          <a:p>
            <a:fld id="{CE6ABD51-ABF9-4721-920A-B7B36FB23B51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38652" y="7731029"/>
            <a:ext cx="4937760" cy="438150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9718" y="7731029"/>
            <a:ext cx="3306455" cy="438150"/>
          </a:xfrm>
        </p:spPr>
        <p:txBody>
          <a:bodyPr anchor="ctr"/>
          <a:lstStyle>
            <a:lvl1pPr algn="l">
              <a:defRPr sz="1440"/>
            </a:lvl1pPr>
          </a:lstStyle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 title="Text Container Shape"/>
          <p:cNvGrpSpPr/>
          <p:nvPr/>
        </p:nvGrpSpPr>
        <p:grpSpPr>
          <a:xfrm>
            <a:off x="8784361" y="561341"/>
            <a:ext cx="5850256" cy="7107556"/>
            <a:chOff x="7320300" y="467784"/>
            <a:chExt cx="4875213" cy="5922963"/>
          </a:xfrm>
        </p:grpSpPr>
        <p:sp>
          <p:nvSpPr>
            <p:cNvPr id="231" name="Freeform 206"/>
            <p:cNvSpPr/>
            <p:nvPr/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37" name="Freeform 211"/>
            <p:cNvSpPr/>
            <p:nvPr/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0" name="Straight Connector 9"/>
            <p:cNvCxnSpPr/>
            <p:nvPr/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04903" y="1228644"/>
            <a:ext cx="4552415" cy="4019569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468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04903" y="5934452"/>
            <a:ext cx="4552415" cy="1245312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bg2"/>
                </a:solidFill>
              </a:defRPr>
            </a:lvl1pPr>
            <a:lvl2pPr marL="548654" indent="0" algn="ctr">
              <a:buNone/>
              <a:defRPr sz="2400"/>
            </a:lvl2pPr>
            <a:lvl3pPr marL="1097307" indent="0" algn="ctr">
              <a:buNone/>
              <a:defRPr sz="2160"/>
            </a:lvl3pPr>
            <a:lvl4pPr marL="1645961" indent="0" algn="ctr">
              <a:buNone/>
              <a:defRPr sz="1920"/>
            </a:lvl4pPr>
            <a:lvl5pPr marL="2194615" indent="0" algn="ctr">
              <a:buNone/>
              <a:defRPr sz="1920"/>
            </a:lvl5pPr>
            <a:lvl6pPr marL="2743269" indent="0" algn="ctr">
              <a:buNone/>
              <a:defRPr sz="1920"/>
            </a:lvl6pPr>
            <a:lvl7pPr marL="3291922" indent="0" algn="ctr">
              <a:buNone/>
              <a:defRPr sz="1920"/>
            </a:lvl7pPr>
            <a:lvl8pPr marL="3840576" indent="0" algn="ctr">
              <a:buNone/>
              <a:defRPr sz="1920"/>
            </a:lvl8pPr>
            <a:lvl9pPr marL="4389230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1049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678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 noEditPoints="1"/>
          </p:cNvSpPr>
          <p:nvPr/>
        </p:nvSpPr>
        <p:spPr bwMode="auto">
          <a:xfrm>
            <a:off x="3" y="5716"/>
            <a:ext cx="4536095" cy="8223884"/>
          </a:xfrm>
          <a:custGeom>
            <a:avLst/>
            <a:gdLst/>
            <a:ahLst/>
            <a:cxnLst/>
            <a:rect l="0" t="0" r="r" b="b"/>
            <a:pathLst>
              <a:path w="1190" h="2160">
                <a:moveTo>
                  <a:pt x="97" y="579"/>
                </a:moveTo>
                <a:cubicBezTo>
                  <a:pt x="92" y="540"/>
                  <a:pt x="109" y="506"/>
                  <a:pt x="122" y="471"/>
                </a:cubicBezTo>
                <a:cubicBezTo>
                  <a:pt x="133" y="442"/>
                  <a:pt x="147" y="414"/>
                  <a:pt x="159" y="385"/>
                </a:cubicBezTo>
                <a:cubicBezTo>
                  <a:pt x="181" y="390"/>
                  <a:pt x="205" y="394"/>
                  <a:pt x="228" y="399"/>
                </a:cubicBezTo>
                <a:cubicBezTo>
                  <a:pt x="252" y="405"/>
                  <a:pt x="275" y="411"/>
                  <a:pt x="301" y="418"/>
                </a:cubicBezTo>
                <a:cubicBezTo>
                  <a:pt x="316" y="360"/>
                  <a:pt x="282" y="314"/>
                  <a:pt x="249" y="269"/>
                </a:cubicBezTo>
                <a:cubicBezTo>
                  <a:pt x="215" y="224"/>
                  <a:pt x="172" y="192"/>
                  <a:pt x="110" y="198"/>
                </a:cubicBezTo>
                <a:cubicBezTo>
                  <a:pt x="111" y="165"/>
                  <a:pt x="112" y="135"/>
                  <a:pt x="112" y="105"/>
                </a:cubicBezTo>
                <a:cubicBezTo>
                  <a:pt x="111" y="75"/>
                  <a:pt x="108" y="45"/>
                  <a:pt x="105" y="10"/>
                </a:cubicBezTo>
                <a:cubicBezTo>
                  <a:pt x="179" y="70"/>
                  <a:pt x="258" y="99"/>
                  <a:pt x="352" y="78"/>
                </a:cubicBezTo>
                <a:cubicBezTo>
                  <a:pt x="356" y="52"/>
                  <a:pt x="344" y="31"/>
                  <a:pt x="336" y="9"/>
                </a:cubicBezTo>
                <a:cubicBezTo>
                  <a:pt x="335" y="6"/>
                  <a:pt x="334" y="3"/>
                  <a:pt x="332" y="0"/>
                </a:cubicBezTo>
                <a:cubicBezTo>
                  <a:pt x="314" y="0"/>
                  <a:pt x="314" y="0"/>
                  <a:pt x="314" y="0"/>
                </a:cubicBezTo>
                <a:cubicBezTo>
                  <a:pt x="323" y="19"/>
                  <a:pt x="330" y="40"/>
                  <a:pt x="334" y="63"/>
                </a:cubicBezTo>
                <a:cubicBezTo>
                  <a:pt x="259" y="82"/>
                  <a:pt x="174" y="51"/>
                  <a:pt x="121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97" y="51"/>
                  <a:pt x="98" y="101"/>
                  <a:pt x="93" y="152"/>
                </a:cubicBezTo>
                <a:cubicBezTo>
                  <a:pt x="74" y="70"/>
                  <a:pt x="69" y="27"/>
                  <a:pt x="76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1" y="5"/>
                  <a:pt x="49" y="9"/>
                  <a:pt x="47" y="14"/>
                </a:cubicBezTo>
                <a:cubicBezTo>
                  <a:pt x="40" y="28"/>
                  <a:pt x="33" y="42"/>
                  <a:pt x="23" y="52"/>
                </a:cubicBezTo>
                <a:cubicBezTo>
                  <a:pt x="16" y="59"/>
                  <a:pt x="9" y="66"/>
                  <a:pt x="1" y="72"/>
                </a:cubicBezTo>
                <a:cubicBezTo>
                  <a:pt x="1" y="90"/>
                  <a:pt x="1" y="90"/>
                  <a:pt x="1" y="90"/>
                </a:cubicBezTo>
                <a:cubicBezTo>
                  <a:pt x="3" y="89"/>
                  <a:pt x="4" y="88"/>
                  <a:pt x="6" y="88"/>
                </a:cubicBezTo>
                <a:cubicBezTo>
                  <a:pt x="24" y="75"/>
                  <a:pt x="38" y="57"/>
                  <a:pt x="56" y="40"/>
                </a:cubicBezTo>
                <a:cubicBezTo>
                  <a:pt x="70" y="89"/>
                  <a:pt x="71" y="139"/>
                  <a:pt x="73" y="192"/>
                </a:cubicBezTo>
                <a:cubicBezTo>
                  <a:pt x="57" y="187"/>
                  <a:pt x="44" y="180"/>
                  <a:pt x="30" y="178"/>
                </a:cubicBezTo>
                <a:cubicBezTo>
                  <a:pt x="20" y="177"/>
                  <a:pt x="10" y="177"/>
                  <a:pt x="1" y="179"/>
                </a:cubicBezTo>
                <a:cubicBezTo>
                  <a:pt x="1" y="255"/>
                  <a:pt x="1" y="255"/>
                  <a:pt x="1" y="255"/>
                </a:cubicBezTo>
                <a:cubicBezTo>
                  <a:pt x="12" y="246"/>
                  <a:pt x="23" y="234"/>
                  <a:pt x="42" y="241"/>
                </a:cubicBezTo>
                <a:cubicBezTo>
                  <a:pt x="29" y="260"/>
                  <a:pt x="16" y="276"/>
                  <a:pt x="6" y="294"/>
                </a:cubicBezTo>
                <a:cubicBezTo>
                  <a:pt x="4" y="297"/>
                  <a:pt x="3" y="300"/>
                  <a:pt x="1" y="303"/>
                </a:cubicBezTo>
                <a:cubicBezTo>
                  <a:pt x="1" y="432"/>
                  <a:pt x="1" y="432"/>
                  <a:pt x="1" y="432"/>
                </a:cubicBezTo>
                <a:cubicBezTo>
                  <a:pt x="19" y="491"/>
                  <a:pt x="50" y="543"/>
                  <a:pt x="91" y="592"/>
                </a:cubicBezTo>
                <a:cubicBezTo>
                  <a:pt x="94" y="586"/>
                  <a:pt x="97" y="582"/>
                  <a:pt x="97" y="579"/>
                </a:cubicBezTo>
                <a:close/>
                <a:moveTo>
                  <a:pt x="203" y="246"/>
                </a:moveTo>
                <a:cubicBezTo>
                  <a:pt x="242" y="281"/>
                  <a:pt x="270" y="323"/>
                  <a:pt x="287" y="373"/>
                </a:cubicBezTo>
                <a:cubicBezTo>
                  <a:pt x="289" y="380"/>
                  <a:pt x="288" y="387"/>
                  <a:pt x="288" y="391"/>
                </a:cubicBezTo>
                <a:cubicBezTo>
                  <a:pt x="261" y="387"/>
                  <a:pt x="237" y="383"/>
                  <a:pt x="212" y="380"/>
                </a:cubicBezTo>
                <a:cubicBezTo>
                  <a:pt x="190" y="377"/>
                  <a:pt x="170" y="371"/>
                  <a:pt x="157" y="357"/>
                </a:cubicBezTo>
                <a:cubicBezTo>
                  <a:pt x="154" y="332"/>
                  <a:pt x="151" y="311"/>
                  <a:pt x="147" y="287"/>
                </a:cubicBezTo>
                <a:cubicBezTo>
                  <a:pt x="168" y="300"/>
                  <a:pt x="186" y="310"/>
                  <a:pt x="204" y="321"/>
                </a:cubicBezTo>
                <a:cubicBezTo>
                  <a:pt x="184" y="294"/>
                  <a:pt x="153" y="279"/>
                  <a:pt x="143" y="245"/>
                </a:cubicBezTo>
                <a:cubicBezTo>
                  <a:pt x="169" y="230"/>
                  <a:pt x="183" y="230"/>
                  <a:pt x="203" y="246"/>
                </a:cubicBezTo>
                <a:close/>
                <a:moveTo>
                  <a:pt x="40" y="485"/>
                </a:moveTo>
                <a:cubicBezTo>
                  <a:pt x="20" y="445"/>
                  <a:pt x="7" y="403"/>
                  <a:pt x="8" y="358"/>
                </a:cubicBezTo>
                <a:cubicBezTo>
                  <a:pt x="9" y="306"/>
                  <a:pt x="26" y="282"/>
                  <a:pt x="73" y="270"/>
                </a:cubicBezTo>
                <a:cubicBezTo>
                  <a:pt x="69" y="305"/>
                  <a:pt x="60" y="341"/>
                  <a:pt x="70" y="376"/>
                </a:cubicBezTo>
                <a:cubicBezTo>
                  <a:pt x="79" y="342"/>
                  <a:pt x="78" y="305"/>
                  <a:pt x="96" y="274"/>
                </a:cubicBezTo>
                <a:cubicBezTo>
                  <a:pt x="101" y="276"/>
                  <a:pt x="103" y="276"/>
                  <a:pt x="105" y="277"/>
                </a:cubicBezTo>
                <a:cubicBezTo>
                  <a:pt x="107" y="278"/>
                  <a:pt x="109" y="279"/>
                  <a:pt x="110" y="281"/>
                </a:cubicBezTo>
                <a:cubicBezTo>
                  <a:pt x="142" y="328"/>
                  <a:pt x="147" y="378"/>
                  <a:pt x="123" y="430"/>
                </a:cubicBezTo>
                <a:cubicBezTo>
                  <a:pt x="105" y="467"/>
                  <a:pt x="86" y="503"/>
                  <a:pt x="77" y="547"/>
                </a:cubicBezTo>
                <a:cubicBezTo>
                  <a:pt x="65" y="526"/>
                  <a:pt x="50" y="507"/>
                  <a:pt x="40" y="485"/>
                </a:cubicBezTo>
                <a:close/>
                <a:moveTo>
                  <a:pt x="1" y="0"/>
                </a:move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0"/>
                  <a:pt x="2" y="0"/>
                </a:cubicBezTo>
                <a:lnTo>
                  <a:pt x="1" y="0"/>
                </a:lnTo>
                <a:close/>
                <a:moveTo>
                  <a:pt x="1052" y="1098"/>
                </a:moveTo>
                <a:cubicBezTo>
                  <a:pt x="1062" y="1083"/>
                  <a:pt x="1075" y="1068"/>
                  <a:pt x="1084" y="1051"/>
                </a:cubicBezTo>
                <a:cubicBezTo>
                  <a:pt x="1099" y="1023"/>
                  <a:pt x="1112" y="994"/>
                  <a:pt x="1092" y="963"/>
                </a:cubicBezTo>
                <a:cubicBezTo>
                  <a:pt x="948" y="958"/>
                  <a:pt x="857" y="1057"/>
                  <a:pt x="855" y="1151"/>
                </a:cubicBezTo>
                <a:cubicBezTo>
                  <a:pt x="788" y="1151"/>
                  <a:pt x="729" y="1127"/>
                  <a:pt x="672" y="1100"/>
                </a:cubicBezTo>
                <a:cubicBezTo>
                  <a:pt x="627" y="1078"/>
                  <a:pt x="589" y="1045"/>
                  <a:pt x="552" y="1010"/>
                </a:cubicBezTo>
                <a:cubicBezTo>
                  <a:pt x="482" y="942"/>
                  <a:pt x="465" y="858"/>
                  <a:pt x="474" y="766"/>
                </a:cubicBezTo>
                <a:cubicBezTo>
                  <a:pt x="491" y="811"/>
                  <a:pt x="520" y="848"/>
                  <a:pt x="547" y="887"/>
                </a:cubicBezTo>
                <a:cubicBezTo>
                  <a:pt x="589" y="949"/>
                  <a:pt x="650" y="975"/>
                  <a:pt x="720" y="988"/>
                </a:cubicBezTo>
                <a:cubicBezTo>
                  <a:pt x="725" y="989"/>
                  <a:pt x="731" y="986"/>
                  <a:pt x="737" y="985"/>
                </a:cubicBezTo>
                <a:cubicBezTo>
                  <a:pt x="734" y="907"/>
                  <a:pt x="723" y="833"/>
                  <a:pt x="681" y="765"/>
                </a:cubicBezTo>
                <a:cubicBezTo>
                  <a:pt x="716" y="759"/>
                  <a:pt x="752" y="766"/>
                  <a:pt x="780" y="738"/>
                </a:cubicBezTo>
                <a:cubicBezTo>
                  <a:pt x="768" y="718"/>
                  <a:pt x="757" y="696"/>
                  <a:pt x="742" y="680"/>
                </a:cubicBezTo>
                <a:cubicBezTo>
                  <a:pt x="720" y="656"/>
                  <a:pt x="696" y="632"/>
                  <a:pt x="669" y="617"/>
                </a:cubicBezTo>
                <a:cubicBezTo>
                  <a:pt x="618" y="588"/>
                  <a:pt x="564" y="572"/>
                  <a:pt x="506" y="597"/>
                </a:cubicBezTo>
                <a:cubicBezTo>
                  <a:pt x="500" y="599"/>
                  <a:pt x="494" y="600"/>
                  <a:pt x="486" y="603"/>
                </a:cubicBezTo>
                <a:cubicBezTo>
                  <a:pt x="486" y="589"/>
                  <a:pt x="485" y="579"/>
                  <a:pt x="485" y="569"/>
                </a:cubicBezTo>
                <a:cubicBezTo>
                  <a:pt x="492" y="456"/>
                  <a:pt x="475" y="348"/>
                  <a:pt x="426" y="246"/>
                </a:cubicBezTo>
                <a:cubicBezTo>
                  <a:pt x="408" y="209"/>
                  <a:pt x="378" y="182"/>
                  <a:pt x="335" y="175"/>
                </a:cubicBezTo>
                <a:cubicBezTo>
                  <a:pt x="316" y="172"/>
                  <a:pt x="297" y="174"/>
                  <a:pt x="285" y="198"/>
                </a:cubicBezTo>
                <a:cubicBezTo>
                  <a:pt x="293" y="206"/>
                  <a:pt x="300" y="215"/>
                  <a:pt x="309" y="222"/>
                </a:cubicBezTo>
                <a:cubicBezTo>
                  <a:pt x="332" y="241"/>
                  <a:pt x="350" y="263"/>
                  <a:pt x="362" y="290"/>
                </a:cubicBezTo>
                <a:cubicBezTo>
                  <a:pt x="397" y="367"/>
                  <a:pt x="418" y="448"/>
                  <a:pt x="425" y="532"/>
                </a:cubicBezTo>
                <a:cubicBezTo>
                  <a:pt x="426" y="539"/>
                  <a:pt x="426" y="548"/>
                  <a:pt x="422" y="553"/>
                </a:cubicBezTo>
                <a:cubicBezTo>
                  <a:pt x="408" y="569"/>
                  <a:pt x="410" y="588"/>
                  <a:pt x="410" y="607"/>
                </a:cubicBezTo>
                <a:cubicBezTo>
                  <a:pt x="409" y="669"/>
                  <a:pt x="383" y="722"/>
                  <a:pt x="349" y="773"/>
                </a:cubicBezTo>
                <a:cubicBezTo>
                  <a:pt x="266" y="679"/>
                  <a:pt x="105" y="682"/>
                  <a:pt x="57" y="750"/>
                </a:cubicBezTo>
                <a:cubicBezTo>
                  <a:pt x="99" y="826"/>
                  <a:pt x="166" y="864"/>
                  <a:pt x="255" y="870"/>
                </a:cubicBezTo>
                <a:cubicBezTo>
                  <a:pt x="186" y="929"/>
                  <a:pt x="108" y="957"/>
                  <a:pt x="18" y="974"/>
                </a:cubicBezTo>
                <a:cubicBezTo>
                  <a:pt x="31" y="918"/>
                  <a:pt x="26" y="869"/>
                  <a:pt x="1" y="826"/>
                </a:cubicBezTo>
                <a:cubicBezTo>
                  <a:pt x="1" y="871"/>
                  <a:pt x="1" y="871"/>
                  <a:pt x="1" y="871"/>
                </a:cubicBezTo>
                <a:cubicBezTo>
                  <a:pt x="5" y="883"/>
                  <a:pt x="5" y="894"/>
                  <a:pt x="1" y="906"/>
                </a:cubicBezTo>
                <a:cubicBezTo>
                  <a:pt x="1" y="1032"/>
                  <a:pt x="1" y="1032"/>
                  <a:pt x="1" y="1032"/>
                </a:cubicBezTo>
                <a:cubicBezTo>
                  <a:pt x="4" y="1026"/>
                  <a:pt x="7" y="1021"/>
                  <a:pt x="9" y="1016"/>
                </a:cubicBezTo>
                <a:cubicBezTo>
                  <a:pt x="97" y="1003"/>
                  <a:pt x="178" y="984"/>
                  <a:pt x="251" y="935"/>
                </a:cubicBezTo>
                <a:cubicBezTo>
                  <a:pt x="247" y="978"/>
                  <a:pt x="241" y="1018"/>
                  <a:pt x="240" y="1058"/>
                </a:cubicBezTo>
                <a:cubicBezTo>
                  <a:pt x="240" y="1101"/>
                  <a:pt x="254" y="1140"/>
                  <a:pt x="286" y="1174"/>
                </a:cubicBezTo>
                <a:cubicBezTo>
                  <a:pt x="390" y="1075"/>
                  <a:pt x="411" y="957"/>
                  <a:pt x="381" y="823"/>
                </a:cubicBezTo>
                <a:cubicBezTo>
                  <a:pt x="392" y="805"/>
                  <a:pt x="404" y="787"/>
                  <a:pt x="417" y="767"/>
                </a:cubicBezTo>
                <a:cubicBezTo>
                  <a:pt x="418" y="860"/>
                  <a:pt x="415" y="950"/>
                  <a:pt x="421" y="1039"/>
                </a:cubicBezTo>
                <a:cubicBezTo>
                  <a:pt x="427" y="1129"/>
                  <a:pt x="449" y="1217"/>
                  <a:pt x="477" y="1301"/>
                </a:cubicBezTo>
                <a:cubicBezTo>
                  <a:pt x="438" y="1354"/>
                  <a:pt x="401" y="1406"/>
                  <a:pt x="382" y="1467"/>
                </a:cubicBezTo>
                <a:cubicBezTo>
                  <a:pt x="364" y="1521"/>
                  <a:pt x="355" y="1576"/>
                  <a:pt x="374" y="1632"/>
                </a:cubicBezTo>
                <a:cubicBezTo>
                  <a:pt x="381" y="1654"/>
                  <a:pt x="385" y="1678"/>
                  <a:pt x="405" y="1695"/>
                </a:cubicBezTo>
                <a:cubicBezTo>
                  <a:pt x="491" y="1652"/>
                  <a:pt x="534" y="1580"/>
                  <a:pt x="554" y="1487"/>
                </a:cubicBezTo>
                <a:cubicBezTo>
                  <a:pt x="574" y="1516"/>
                  <a:pt x="590" y="1541"/>
                  <a:pt x="608" y="1565"/>
                </a:cubicBezTo>
                <a:cubicBezTo>
                  <a:pt x="627" y="1589"/>
                  <a:pt x="647" y="1611"/>
                  <a:pt x="668" y="1636"/>
                </a:cubicBezTo>
                <a:cubicBezTo>
                  <a:pt x="617" y="1671"/>
                  <a:pt x="602" y="1723"/>
                  <a:pt x="605" y="1780"/>
                </a:cubicBezTo>
                <a:cubicBezTo>
                  <a:pt x="607" y="1835"/>
                  <a:pt x="609" y="1892"/>
                  <a:pt x="658" y="1927"/>
                </a:cubicBezTo>
                <a:cubicBezTo>
                  <a:pt x="674" y="1906"/>
                  <a:pt x="688" y="1887"/>
                  <a:pt x="703" y="1868"/>
                </a:cubicBezTo>
                <a:cubicBezTo>
                  <a:pt x="718" y="1848"/>
                  <a:pt x="734" y="1830"/>
                  <a:pt x="748" y="1813"/>
                </a:cubicBezTo>
                <a:cubicBezTo>
                  <a:pt x="775" y="1828"/>
                  <a:pt x="804" y="1841"/>
                  <a:pt x="830" y="1857"/>
                </a:cubicBezTo>
                <a:cubicBezTo>
                  <a:pt x="862" y="1876"/>
                  <a:pt x="897" y="1891"/>
                  <a:pt x="918" y="1925"/>
                </a:cubicBezTo>
                <a:cubicBezTo>
                  <a:pt x="920" y="1928"/>
                  <a:pt x="924" y="1928"/>
                  <a:pt x="931" y="1932"/>
                </a:cubicBezTo>
                <a:cubicBezTo>
                  <a:pt x="932" y="1852"/>
                  <a:pt x="919" y="1780"/>
                  <a:pt x="882" y="1713"/>
                </a:cubicBezTo>
                <a:cubicBezTo>
                  <a:pt x="914" y="1710"/>
                  <a:pt x="946" y="1712"/>
                  <a:pt x="973" y="1702"/>
                </a:cubicBezTo>
                <a:cubicBezTo>
                  <a:pt x="1002" y="1693"/>
                  <a:pt x="1024" y="1670"/>
                  <a:pt x="1046" y="1639"/>
                </a:cubicBezTo>
                <a:cubicBezTo>
                  <a:pt x="1006" y="1649"/>
                  <a:pt x="978" y="1637"/>
                  <a:pt x="952" y="1619"/>
                </a:cubicBezTo>
                <a:cubicBezTo>
                  <a:pt x="936" y="1608"/>
                  <a:pt x="919" y="1598"/>
                  <a:pt x="904" y="1586"/>
                </a:cubicBezTo>
                <a:cubicBezTo>
                  <a:pt x="875" y="1563"/>
                  <a:pt x="843" y="1550"/>
                  <a:pt x="807" y="1545"/>
                </a:cubicBezTo>
                <a:cubicBezTo>
                  <a:pt x="775" y="1541"/>
                  <a:pt x="742" y="1545"/>
                  <a:pt x="718" y="1571"/>
                </a:cubicBezTo>
                <a:cubicBezTo>
                  <a:pt x="708" y="1581"/>
                  <a:pt x="702" y="1595"/>
                  <a:pt x="693" y="1609"/>
                </a:cubicBezTo>
                <a:cubicBezTo>
                  <a:pt x="662" y="1566"/>
                  <a:pt x="632" y="1527"/>
                  <a:pt x="611" y="1480"/>
                </a:cubicBezTo>
                <a:cubicBezTo>
                  <a:pt x="636" y="1482"/>
                  <a:pt x="658" y="1487"/>
                  <a:pt x="680" y="1485"/>
                </a:cubicBezTo>
                <a:cubicBezTo>
                  <a:pt x="708" y="1483"/>
                  <a:pt x="736" y="1481"/>
                  <a:pt x="759" y="1461"/>
                </a:cubicBezTo>
                <a:cubicBezTo>
                  <a:pt x="767" y="1453"/>
                  <a:pt x="772" y="1444"/>
                  <a:pt x="765" y="1435"/>
                </a:cubicBezTo>
                <a:cubicBezTo>
                  <a:pt x="750" y="1413"/>
                  <a:pt x="735" y="1388"/>
                  <a:pt x="715" y="1369"/>
                </a:cubicBezTo>
                <a:cubicBezTo>
                  <a:pt x="673" y="1331"/>
                  <a:pt x="622" y="1309"/>
                  <a:pt x="565" y="1302"/>
                </a:cubicBezTo>
                <a:cubicBezTo>
                  <a:pt x="547" y="1299"/>
                  <a:pt x="529" y="1301"/>
                  <a:pt x="509" y="1300"/>
                </a:cubicBezTo>
                <a:cubicBezTo>
                  <a:pt x="481" y="1195"/>
                  <a:pt x="462" y="1089"/>
                  <a:pt x="470" y="980"/>
                </a:cubicBezTo>
                <a:cubicBezTo>
                  <a:pt x="537" y="1073"/>
                  <a:pt x="627" y="1132"/>
                  <a:pt x="737" y="1167"/>
                </a:cubicBezTo>
                <a:cubicBezTo>
                  <a:pt x="729" y="1229"/>
                  <a:pt x="750" y="1282"/>
                  <a:pt x="789" y="1328"/>
                </a:cubicBezTo>
                <a:cubicBezTo>
                  <a:pt x="828" y="1374"/>
                  <a:pt x="875" y="1407"/>
                  <a:pt x="938" y="1414"/>
                </a:cubicBezTo>
                <a:cubicBezTo>
                  <a:pt x="943" y="1367"/>
                  <a:pt x="942" y="1322"/>
                  <a:pt x="923" y="1280"/>
                </a:cubicBezTo>
                <a:cubicBezTo>
                  <a:pt x="905" y="1239"/>
                  <a:pt x="882" y="1202"/>
                  <a:pt x="842" y="1176"/>
                </a:cubicBezTo>
                <a:cubicBezTo>
                  <a:pt x="859" y="1168"/>
                  <a:pt x="867" y="1176"/>
                  <a:pt x="876" y="1184"/>
                </a:cubicBezTo>
                <a:cubicBezTo>
                  <a:pt x="900" y="1205"/>
                  <a:pt x="925" y="1223"/>
                  <a:pt x="956" y="1232"/>
                </a:cubicBezTo>
                <a:cubicBezTo>
                  <a:pt x="990" y="1242"/>
                  <a:pt x="1025" y="1254"/>
                  <a:pt x="1060" y="1247"/>
                </a:cubicBezTo>
                <a:cubicBezTo>
                  <a:pt x="1106" y="1236"/>
                  <a:pt x="1148" y="1214"/>
                  <a:pt x="1182" y="1180"/>
                </a:cubicBezTo>
                <a:cubicBezTo>
                  <a:pt x="1186" y="1176"/>
                  <a:pt x="1187" y="1168"/>
                  <a:pt x="1190" y="1159"/>
                </a:cubicBezTo>
                <a:cubicBezTo>
                  <a:pt x="1144" y="1139"/>
                  <a:pt x="1099" y="1119"/>
                  <a:pt x="1052" y="1098"/>
                </a:cubicBezTo>
                <a:close/>
                <a:moveTo>
                  <a:pt x="603" y="609"/>
                </a:moveTo>
                <a:cubicBezTo>
                  <a:pt x="634" y="612"/>
                  <a:pt x="659" y="628"/>
                  <a:pt x="683" y="646"/>
                </a:cubicBezTo>
                <a:cubicBezTo>
                  <a:pt x="721" y="674"/>
                  <a:pt x="744" y="701"/>
                  <a:pt x="757" y="735"/>
                </a:cubicBezTo>
                <a:cubicBezTo>
                  <a:pt x="695" y="762"/>
                  <a:pt x="657" y="745"/>
                  <a:pt x="630" y="681"/>
                </a:cubicBezTo>
                <a:cubicBezTo>
                  <a:pt x="645" y="688"/>
                  <a:pt x="657" y="693"/>
                  <a:pt x="675" y="701"/>
                </a:cubicBezTo>
                <a:cubicBezTo>
                  <a:pt x="642" y="655"/>
                  <a:pt x="588" y="658"/>
                  <a:pt x="552" y="630"/>
                </a:cubicBezTo>
                <a:cubicBezTo>
                  <a:pt x="566" y="611"/>
                  <a:pt x="578" y="607"/>
                  <a:pt x="603" y="609"/>
                </a:cubicBezTo>
                <a:close/>
                <a:moveTo>
                  <a:pt x="505" y="718"/>
                </a:moveTo>
                <a:cubicBezTo>
                  <a:pt x="506" y="713"/>
                  <a:pt x="510" y="707"/>
                  <a:pt x="513" y="700"/>
                </a:cubicBezTo>
                <a:cubicBezTo>
                  <a:pt x="540" y="743"/>
                  <a:pt x="564" y="783"/>
                  <a:pt x="590" y="823"/>
                </a:cubicBezTo>
                <a:cubicBezTo>
                  <a:pt x="593" y="828"/>
                  <a:pt x="601" y="831"/>
                  <a:pt x="613" y="840"/>
                </a:cubicBezTo>
                <a:cubicBezTo>
                  <a:pt x="577" y="789"/>
                  <a:pt x="558" y="740"/>
                  <a:pt x="536" y="690"/>
                </a:cubicBezTo>
                <a:cubicBezTo>
                  <a:pt x="559" y="677"/>
                  <a:pt x="580" y="682"/>
                  <a:pt x="596" y="695"/>
                </a:cubicBezTo>
                <a:cubicBezTo>
                  <a:pt x="661" y="749"/>
                  <a:pt x="703" y="817"/>
                  <a:pt x="716" y="901"/>
                </a:cubicBezTo>
                <a:cubicBezTo>
                  <a:pt x="719" y="924"/>
                  <a:pt x="719" y="948"/>
                  <a:pt x="721" y="973"/>
                </a:cubicBezTo>
                <a:cubicBezTo>
                  <a:pt x="654" y="958"/>
                  <a:pt x="596" y="935"/>
                  <a:pt x="558" y="877"/>
                </a:cubicBezTo>
                <a:cubicBezTo>
                  <a:pt x="548" y="862"/>
                  <a:pt x="536" y="848"/>
                  <a:pt x="526" y="833"/>
                </a:cubicBezTo>
                <a:cubicBezTo>
                  <a:pt x="504" y="798"/>
                  <a:pt x="499" y="759"/>
                  <a:pt x="505" y="718"/>
                </a:cubicBezTo>
                <a:close/>
                <a:moveTo>
                  <a:pt x="363" y="220"/>
                </a:moveTo>
                <a:cubicBezTo>
                  <a:pt x="386" y="221"/>
                  <a:pt x="386" y="221"/>
                  <a:pt x="400" y="245"/>
                </a:cubicBezTo>
                <a:cubicBezTo>
                  <a:pt x="366" y="242"/>
                  <a:pt x="366" y="242"/>
                  <a:pt x="363" y="220"/>
                </a:cubicBezTo>
                <a:close/>
                <a:moveTo>
                  <a:pt x="792" y="1613"/>
                </a:moveTo>
                <a:cubicBezTo>
                  <a:pt x="807" y="1614"/>
                  <a:pt x="823" y="1617"/>
                  <a:pt x="840" y="1615"/>
                </a:cubicBezTo>
                <a:cubicBezTo>
                  <a:pt x="820" y="1609"/>
                  <a:pt x="801" y="1602"/>
                  <a:pt x="779" y="1594"/>
                </a:cubicBezTo>
                <a:cubicBezTo>
                  <a:pt x="798" y="1577"/>
                  <a:pt x="818" y="1575"/>
                  <a:pt x="839" y="1580"/>
                </a:cubicBezTo>
                <a:cubicBezTo>
                  <a:pt x="865" y="1586"/>
                  <a:pt x="890" y="1594"/>
                  <a:pt x="912" y="1611"/>
                </a:cubicBezTo>
                <a:cubicBezTo>
                  <a:pt x="938" y="1631"/>
                  <a:pt x="968" y="1646"/>
                  <a:pt x="999" y="1665"/>
                </a:cubicBezTo>
                <a:cubicBezTo>
                  <a:pt x="989" y="1683"/>
                  <a:pt x="973" y="1689"/>
                  <a:pt x="956" y="1691"/>
                </a:cubicBezTo>
                <a:cubicBezTo>
                  <a:pt x="926" y="1694"/>
                  <a:pt x="894" y="1703"/>
                  <a:pt x="868" y="1677"/>
                </a:cubicBezTo>
                <a:cubicBezTo>
                  <a:pt x="843" y="1677"/>
                  <a:pt x="831" y="1654"/>
                  <a:pt x="810" y="1646"/>
                </a:cubicBezTo>
                <a:cubicBezTo>
                  <a:pt x="790" y="1639"/>
                  <a:pt x="770" y="1634"/>
                  <a:pt x="748" y="1627"/>
                </a:cubicBezTo>
                <a:cubicBezTo>
                  <a:pt x="760" y="1609"/>
                  <a:pt x="776" y="1612"/>
                  <a:pt x="792" y="1613"/>
                </a:cubicBezTo>
                <a:close/>
                <a:moveTo>
                  <a:pt x="722" y="1695"/>
                </a:moveTo>
                <a:cubicBezTo>
                  <a:pt x="722" y="1693"/>
                  <a:pt x="724" y="1691"/>
                  <a:pt x="727" y="1687"/>
                </a:cubicBezTo>
                <a:cubicBezTo>
                  <a:pt x="760" y="1700"/>
                  <a:pt x="783" y="1729"/>
                  <a:pt x="812" y="1750"/>
                </a:cubicBezTo>
                <a:cubicBezTo>
                  <a:pt x="797" y="1716"/>
                  <a:pt x="768" y="1694"/>
                  <a:pt x="742" y="1669"/>
                </a:cubicBezTo>
                <a:cubicBezTo>
                  <a:pt x="786" y="1649"/>
                  <a:pt x="815" y="1657"/>
                  <a:pt x="848" y="1697"/>
                </a:cubicBezTo>
                <a:cubicBezTo>
                  <a:pt x="877" y="1732"/>
                  <a:pt x="893" y="1773"/>
                  <a:pt x="903" y="1816"/>
                </a:cubicBezTo>
                <a:cubicBezTo>
                  <a:pt x="909" y="1839"/>
                  <a:pt x="910" y="1864"/>
                  <a:pt x="913" y="1888"/>
                </a:cubicBezTo>
                <a:cubicBezTo>
                  <a:pt x="878" y="1859"/>
                  <a:pt x="841" y="1843"/>
                  <a:pt x="804" y="1825"/>
                </a:cubicBezTo>
                <a:cubicBezTo>
                  <a:pt x="752" y="1800"/>
                  <a:pt x="725" y="1758"/>
                  <a:pt x="721" y="1701"/>
                </a:cubicBezTo>
                <a:cubicBezTo>
                  <a:pt x="720" y="1699"/>
                  <a:pt x="721" y="1697"/>
                  <a:pt x="722" y="1695"/>
                </a:cubicBezTo>
                <a:close/>
                <a:moveTo>
                  <a:pt x="672" y="1791"/>
                </a:moveTo>
                <a:cubicBezTo>
                  <a:pt x="679" y="1772"/>
                  <a:pt x="687" y="1752"/>
                  <a:pt x="695" y="1730"/>
                </a:cubicBezTo>
                <a:cubicBezTo>
                  <a:pt x="708" y="1750"/>
                  <a:pt x="719" y="1769"/>
                  <a:pt x="731" y="1790"/>
                </a:cubicBezTo>
                <a:cubicBezTo>
                  <a:pt x="730" y="1809"/>
                  <a:pt x="719" y="1826"/>
                  <a:pt x="703" y="1842"/>
                </a:cubicBezTo>
                <a:cubicBezTo>
                  <a:pt x="686" y="1860"/>
                  <a:pt x="669" y="1879"/>
                  <a:pt x="651" y="1899"/>
                </a:cubicBezTo>
                <a:cubicBezTo>
                  <a:pt x="649" y="1895"/>
                  <a:pt x="643" y="1890"/>
                  <a:pt x="641" y="1884"/>
                </a:cubicBezTo>
                <a:cubicBezTo>
                  <a:pt x="622" y="1835"/>
                  <a:pt x="617" y="1784"/>
                  <a:pt x="627" y="1732"/>
                </a:cubicBezTo>
                <a:cubicBezTo>
                  <a:pt x="631" y="1707"/>
                  <a:pt x="643" y="1698"/>
                  <a:pt x="672" y="1694"/>
                </a:cubicBezTo>
                <a:cubicBezTo>
                  <a:pt x="686" y="1726"/>
                  <a:pt x="671" y="1758"/>
                  <a:pt x="672" y="1791"/>
                </a:cubicBezTo>
                <a:close/>
                <a:moveTo>
                  <a:pt x="653" y="1590"/>
                </a:moveTo>
                <a:cubicBezTo>
                  <a:pt x="615" y="1552"/>
                  <a:pt x="583" y="1510"/>
                  <a:pt x="563" y="1456"/>
                </a:cubicBezTo>
                <a:cubicBezTo>
                  <a:pt x="588" y="1470"/>
                  <a:pt x="612" y="1505"/>
                  <a:pt x="653" y="1590"/>
                </a:cubicBezTo>
                <a:close/>
                <a:moveTo>
                  <a:pt x="552" y="1340"/>
                </a:moveTo>
                <a:cubicBezTo>
                  <a:pt x="601" y="1301"/>
                  <a:pt x="729" y="1372"/>
                  <a:pt x="747" y="1450"/>
                </a:cubicBezTo>
                <a:cubicBezTo>
                  <a:pt x="715" y="1471"/>
                  <a:pt x="680" y="1473"/>
                  <a:pt x="645" y="1468"/>
                </a:cubicBezTo>
                <a:cubicBezTo>
                  <a:pt x="630" y="1466"/>
                  <a:pt x="616" y="1460"/>
                  <a:pt x="602" y="1454"/>
                </a:cubicBezTo>
                <a:cubicBezTo>
                  <a:pt x="568" y="1438"/>
                  <a:pt x="547" y="1413"/>
                  <a:pt x="548" y="1369"/>
                </a:cubicBezTo>
                <a:cubicBezTo>
                  <a:pt x="584" y="1389"/>
                  <a:pt x="614" y="1418"/>
                  <a:pt x="661" y="1423"/>
                </a:cubicBezTo>
                <a:cubicBezTo>
                  <a:pt x="621" y="1395"/>
                  <a:pt x="576" y="1381"/>
                  <a:pt x="552" y="1340"/>
                </a:cubicBezTo>
                <a:close/>
                <a:moveTo>
                  <a:pt x="467" y="1493"/>
                </a:moveTo>
                <a:cubicBezTo>
                  <a:pt x="480" y="1460"/>
                  <a:pt x="493" y="1428"/>
                  <a:pt x="507" y="1393"/>
                </a:cubicBezTo>
                <a:cubicBezTo>
                  <a:pt x="528" y="1408"/>
                  <a:pt x="535" y="1428"/>
                  <a:pt x="537" y="1449"/>
                </a:cubicBezTo>
                <a:cubicBezTo>
                  <a:pt x="543" y="1532"/>
                  <a:pt x="493" y="1634"/>
                  <a:pt x="409" y="1672"/>
                </a:cubicBezTo>
                <a:cubicBezTo>
                  <a:pt x="371" y="1601"/>
                  <a:pt x="369" y="1529"/>
                  <a:pt x="403" y="1460"/>
                </a:cubicBezTo>
                <a:cubicBezTo>
                  <a:pt x="429" y="1407"/>
                  <a:pt x="458" y="1386"/>
                  <a:pt x="485" y="1387"/>
                </a:cubicBezTo>
                <a:cubicBezTo>
                  <a:pt x="477" y="1422"/>
                  <a:pt x="469" y="1456"/>
                  <a:pt x="461" y="1491"/>
                </a:cubicBezTo>
                <a:cubicBezTo>
                  <a:pt x="463" y="1492"/>
                  <a:pt x="465" y="1492"/>
                  <a:pt x="467" y="1493"/>
                </a:cubicBezTo>
                <a:close/>
                <a:moveTo>
                  <a:pt x="74" y="747"/>
                </a:moveTo>
                <a:cubicBezTo>
                  <a:pt x="122" y="725"/>
                  <a:pt x="170" y="706"/>
                  <a:pt x="224" y="721"/>
                </a:cubicBezTo>
                <a:cubicBezTo>
                  <a:pt x="259" y="731"/>
                  <a:pt x="281" y="755"/>
                  <a:pt x="296" y="795"/>
                </a:cubicBezTo>
                <a:cubicBezTo>
                  <a:pt x="253" y="775"/>
                  <a:pt x="213" y="768"/>
                  <a:pt x="177" y="772"/>
                </a:cubicBezTo>
                <a:cubicBezTo>
                  <a:pt x="218" y="788"/>
                  <a:pt x="258" y="793"/>
                  <a:pt x="294" y="817"/>
                </a:cubicBezTo>
                <a:cubicBezTo>
                  <a:pt x="286" y="827"/>
                  <a:pt x="278" y="836"/>
                  <a:pt x="271" y="845"/>
                </a:cubicBezTo>
                <a:cubicBezTo>
                  <a:pt x="215" y="867"/>
                  <a:pt x="116" y="819"/>
                  <a:pt x="74" y="747"/>
                </a:cubicBezTo>
                <a:close/>
                <a:moveTo>
                  <a:pt x="47" y="990"/>
                </a:moveTo>
                <a:cubicBezTo>
                  <a:pt x="91" y="974"/>
                  <a:pt x="132" y="962"/>
                  <a:pt x="170" y="944"/>
                </a:cubicBezTo>
                <a:cubicBezTo>
                  <a:pt x="208" y="926"/>
                  <a:pt x="243" y="902"/>
                  <a:pt x="279" y="881"/>
                </a:cubicBezTo>
                <a:cubicBezTo>
                  <a:pt x="258" y="931"/>
                  <a:pt x="125" y="987"/>
                  <a:pt x="47" y="990"/>
                </a:cubicBezTo>
                <a:close/>
                <a:moveTo>
                  <a:pt x="315" y="1122"/>
                </a:moveTo>
                <a:cubicBezTo>
                  <a:pt x="310" y="1129"/>
                  <a:pt x="304" y="1135"/>
                  <a:pt x="298" y="1141"/>
                </a:cubicBezTo>
                <a:cubicBezTo>
                  <a:pt x="294" y="1145"/>
                  <a:pt x="290" y="1148"/>
                  <a:pt x="286" y="1151"/>
                </a:cubicBezTo>
                <a:cubicBezTo>
                  <a:pt x="232" y="1084"/>
                  <a:pt x="248" y="925"/>
                  <a:pt x="328" y="876"/>
                </a:cubicBezTo>
                <a:cubicBezTo>
                  <a:pt x="332" y="932"/>
                  <a:pt x="305" y="979"/>
                  <a:pt x="309" y="1031"/>
                </a:cubicBezTo>
                <a:cubicBezTo>
                  <a:pt x="322" y="987"/>
                  <a:pt x="336" y="942"/>
                  <a:pt x="349" y="898"/>
                </a:cubicBezTo>
                <a:cubicBezTo>
                  <a:pt x="351" y="897"/>
                  <a:pt x="353" y="897"/>
                  <a:pt x="355" y="896"/>
                </a:cubicBezTo>
                <a:cubicBezTo>
                  <a:pt x="359" y="906"/>
                  <a:pt x="366" y="916"/>
                  <a:pt x="367" y="926"/>
                </a:cubicBezTo>
                <a:cubicBezTo>
                  <a:pt x="375" y="998"/>
                  <a:pt x="361" y="1064"/>
                  <a:pt x="315" y="1122"/>
                </a:cubicBezTo>
                <a:close/>
                <a:moveTo>
                  <a:pt x="469" y="563"/>
                </a:moveTo>
                <a:cubicBezTo>
                  <a:pt x="464" y="640"/>
                  <a:pt x="457" y="717"/>
                  <a:pt x="453" y="794"/>
                </a:cubicBezTo>
                <a:cubicBezTo>
                  <a:pt x="448" y="889"/>
                  <a:pt x="446" y="983"/>
                  <a:pt x="452" y="1077"/>
                </a:cubicBezTo>
                <a:cubicBezTo>
                  <a:pt x="454" y="1104"/>
                  <a:pt x="459" y="1132"/>
                  <a:pt x="456" y="1161"/>
                </a:cubicBezTo>
                <a:cubicBezTo>
                  <a:pt x="453" y="1147"/>
                  <a:pt x="449" y="1134"/>
                  <a:pt x="447" y="1121"/>
                </a:cubicBezTo>
                <a:cubicBezTo>
                  <a:pt x="435" y="1051"/>
                  <a:pt x="429" y="980"/>
                  <a:pt x="433" y="909"/>
                </a:cubicBezTo>
                <a:cubicBezTo>
                  <a:pt x="438" y="835"/>
                  <a:pt x="441" y="762"/>
                  <a:pt x="444" y="688"/>
                </a:cubicBezTo>
                <a:cubicBezTo>
                  <a:pt x="444" y="681"/>
                  <a:pt x="442" y="675"/>
                  <a:pt x="438" y="668"/>
                </a:cubicBezTo>
                <a:cubicBezTo>
                  <a:pt x="412" y="713"/>
                  <a:pt x="407" y="768"/>
                  <a:pt x="369" y="807"/>
                </a:cubicBezTo>
                <a:cubicBezTo>
                  <a:pt x="356" y="801"/>
                  <a:pt x="357" y="793"/>
                  <a:pt x="365" y="782"/>
                </a:cubicBezTo>
                <a:cubicBezTo>
                  <a:pt x="393" y="742"/>
                  <a:pt x="411" y="695"/>
                  <a:pt x="432" y="651"/>
                </a:cubicBezTo>
                <a:cubicBezTo>
                  <a:pt x="444" y="625"/>
                  <a:pt x="455" y="599"/>
                  <a:pt x="435" y="571"/>
                </a:cubicBezTo>
                <a:cubicBezTo>
                  <a:pt x="449" y="558"/>
                  <a:pt x="451" y="544"/>
                  <a:pt x="444" y="527"/>
                </a:cubicBezTo>
                <a:cubicBezTo>
                  <a:pt x="439" y="516"/>
                  <a:pt x="440" y="504"/>
                  <a:pt x="437" y="492"/>
                </a:cubicBezTo>
                <a:cubicBezTo>
                  <a:pt x="434" y="478"/>
                  <a:pt x="438" y="470"/>
                  <a:pt x="458" y="467"/>
                </a:cubicBezTo>
                <a:cubicBezTo>
                  <a:pt x="411" y="437"/>
                  <a:pt x="423" y="389"/>
                  <a:pt x="411" y="351"/>
                </a:cubicBezTo>
                <a:cubicBezTo>
                  <a:pt x="406" y="338"/>
                  <a:pt x="405" y="323"/>
                  <a:pt x="404" y="310"/>
                </a:cubicBezTo>
                <a:cubicBezTo>
                  <a:pt x="403" y="297"/>
                  <a:pt x="401" y="283"/>
                  <a:pt x="422" y="278"/>
                </a:cubicBezTo>
                <a:cubicBezTo>
                  <a:pt x="431" y="301"/>
                  <a:pt x="442" y="323"/>
                  <a:pt x="448" y="347"/>
                </a:cubicBezTo>
                <a:cubicBezTo>
                  <a:pt x="466" y="418"/>
                  <a:pt x="475" y="490"/>
                  <a:pt x="469" y="563"/>
                </a:cubicBezTo>
                <a:close/>
                <a:moveTo>
                  <a:pt x="551" y="1034"/>
                </a:moveTo>
                <a:cubicBezTo>
                  <a:pt x="584" y="1059"/>
                  <a:pt x="617" y="1084"/>
                  <a:pt x="654" y="1112"/>
                </a:cubicBezTo>
                <a:cubicBezTo>
                  <a:pt x="620" y="1100"/>
                  <a:pt x="575" y="1068"/>
                  <a:pt x="551" y="1034"/>
                </a:cubicBezTo>
                <a:close/>
                <a:moveTo>
                  <a:pt x="862" y="1216"/>
                </a:moveTo>
                <a:cubicBezTo>
                  <a:pt x="893" y="1246"/>
                  <a:pt x="913" y="1283"/>
                  <a:pt x="920" y="1325"/>
                </a:cubicBezTo>
                <a:cubicBezTo>
                  <a:pt x="924" y="1347"/>
                  <a:pt x="924" y="1369"/>
                  <a:pt x="926" y="1393"/>
                </a:cubicBezTo>
                <a:cubicBezTo>
                  <a:pt x="894" y="1391"/>
                  <a:pt x="871" y="1378"/>
                  <a:pt x="848" y="1361"/>
                </a:cubicBezTo>
                <a:cubicBezTo>
                  <a:pt x="818" y="1338"/>
                  <a:pt x="792" y="1312"/>
                  <a:pt x="776" y="1276"/>
                </a:cubicBezTo>
                <a:cubicBezTo>
                  <a:pt x="769" y="1259"/>
                  <a:pt x="766" y="1242"/>
                  <a:pt x="778" y="1217"/>
                </a:cubicBezTo>
                <a:cubicBezTo>
                  <a:pt x="801" y="1247"/>
                  <a:pt x="821" y="1272"/>
                  <a:pt x="842" y="1298"/>
                </a:cubicBezTo>
                <a:cubicBezTo>
                  <a:pt x="840" y="1259"/>
                  <a:pt x="805" y="1234"/>
                  <a:pt x="794" y="1196"/>
                </a:cubicBezTo>
                <a:cubicBezTo>
                  <a:pt x="823" y="1187"/>
                  <a:pt x="845" y="1199"/>
                  <a:pt x="862" y="1216"/>
                </a:cubicBezTo>
                <a:close/>
                <a:moveTo>
                  <a:pt x="932" y="1030"/>
                </a:moveTo>
                <a:cubicBezTo>
                  <a:pt x="975" y="993"/>
                  <a:pt x="1026" y="976"/>
                  <a:pt x="1086" y="979"/>
                </a:cubicBezTo>
                <a:cubicBezTo>
                  <a:pt x="1085" y="1027"/>
                  <a:pt x="1063" y="1060"/>
                  <a:pt x="1032" y="1089"/>
                </a:cubicBezTo>
                <a:cubicBezTo>
                  <a:pt x="1030" y="1091"/>
                  <a:pt x="1027" y="1094"/>
                  <a:pt x="1024" y="1094"/>
                </a:cubicBezTo>
                <a:cubicBezTo>
                  <a:pt x="997" y="1097"/>
                  <a:pt x="970" y="1100"/>
                  <a:pt x="936" y="1103"/>
                </a:cubicBezTo>
                <a:cubicBezTo>
                  <a:pt x="966" y="1081"/>
                  <a:pt x="990" y="1062"/>
                  <a:pt x="1014" y="1043"/>
                </a:cubicBezTo>
                <a:cubicBezTo>
                  <a:pt x="969" y="1052"/>
                  <a:pt x="937" y="1083"/>
                  <a:pt x="896" y="1104"/>
                </a:cubicBezTo>
                <a:cubicBezTo>
                  <a:pt x="893" y="1070"/>
                  <a:pt x="911" y="1048"/>
                  <a:pt x="932" y="1030"/>
                </a:cubicBezTo>
                <a:close/>
                <a:moveTo>
                  <a:pt x="1093" y="1218"/>
                </a:moveTo>
                <a:cubicBezTo>
                  <a:pt x="1049" y="1241"/>
                  <a:pt x="1006" y="1232"/>
                  <a:pt x="962" y="1217"/>
                </a:cubicBezTo>
                <a:cubicBezTo>
                  <a:pt x="943" y="1211"/>
                  <a:pt x="925" y="1201"/>
                  <a:pt x="920" y="1174"/>
                </a:cubicBezTo>
                <a:cubicBezTo>
                  <a:pt x="958" y="1183"/>
                  <a:pt x="994" y="1190"/>
                  <a:pt x="1031" y="1174"/>
                </a:cubicBezTo>
                <a:cubicBezTo>
                  <a:pt x="1020" y="1173"/>
                  <a:pt x="1010" y="1171"/>
                  <a:pt x="1000" y="1170"/>
                </a:cubicBezTo>
                <a:cubicBezTo>
                  <a:pt x="988" y="1169"/>
                  <a:pt x="976" y="1169"/>
                  <a:pt x="965" y="1166"/>
                </a:cubicBezTo>
                <a:cubicBezTo>
                  <a:pt x="953" y="1163"/>
                  <a:pt x="943" y="1158"/>
                  <a:pt x="928" y="1153"/>
                </a:cubicBezTo>
                <a:cubicBezTo>
                  <a:pt x="962" y="1112"/>
                  <a:pt x="1001" y="1110"/>
                  <a:pt x="1044" y="1118"/>
                </a:cubicBezTo>
                <a:cubicBezTo>
                  <a:pt x="1090" y="1126"/>
                  <a:pt x="1125" y="1154"/>
                  <a:pt x="1170" y="1168"/>
                </a:cubicBezTo>
                <a:cubicBezTo>
                  <a:pt x="1146" y="1196"/>
                  <a:pt x="1118" y="1204"/>
                  <a:pt x="1093" y="1218"/>
                </a:cubicBezTo>
                <a:close/>
                <a:moveTo>
                  <a:pt x="341" y="2044"/>
                </a:moveTo>
                <a:cubicBezTo>
                  <a:pt x="347" y="2038"/>
                  <a:pt x="350" y="2033"/>
                  <a:pt x="355" y="2029"/>
                </a:cubicBezTo>
                <a:cubicBezTo>
                  <a:pt x="403" y="1988"/>
                  <a:pt x="413" y="1932"/>
                  <a:pt x="410" y="1874"/>
                </a:cubicBezTo>
                <a:cubicBezTo>
                  <a:pt x="408" y="1843"/>
                  <a:pt x="397" y="1811"/>
                  <a:pt x="386" y="1781"/>
                </a:cubicBezTo>
                <a:cubicBezTo>
                  <a:pt x="378" y="1759"/>
                  <a:pt x="363" y="1740"/>
                  <a:pt x="351" y="1720"/>
                </a:cubicBezTo>
                <a:cubicBezTo>
                  <a:pt x="313" y="1734"/>
                  <a:pt x="303" y="1768"/>
                  <a:pt x="282" y="1797"/>
                </a:cubicBezTo>
                <a:cubicBezTo>
                  <a:pt x="240" y="1729"/>
                  <a:pt x="180" y="1686"/>
                  <a:pt x="111" y="1649"/>
                </a:cubicBezTo>
                <a:cubicBezTo>
                  <a:pt x="107" y="1654"/>
                  <a:pt x="102" y="1658"/>
                  <a:pt x="100" y="1663"/>
                </a:cubicBezTo>
                <a:cubicBezTo>
                  <a:pt x="81" y="1731"/>
                  <a:pt x="77" y="1797"/>
                  <a:pt x="113" y="1863"/>
                </a:cubicBezTo>
                <a:cubicBezTo>
                  <a:pt x="136" y="1904"/>
                  <a:pt x="157" y="1946"/>
                  <a:pt x="189" y="1981"/>
                </a:cubicBezTo>
                <a:cubicBezTo>
                  <a:pt x="103" y="1948"/>
                  <a:pt x="35" y="1896"/>
                  <a:pt x="6" y="1803"/>
                </a:cubicBezTo>
                <a:cubicBezTo>
                  <a:pt x="5" y="1798"/>
                  <a:pt x="3" y="1793"/>
                  <a:pt x="1" y="1788"/>
                </a:cubicBezTo>
                <a:cubicBezTo>
                  <a:pt x="1" y="1917"/>
                  <a:pt x="1" y="1917"/>
                  <a:pt x="1" y="1917"/>
                </a:cubicBezTo>
                <a:cubicBezTo>
                  <a:pt x="52" y="1942"/>
                  <a:pt x="103" y="1965"/>
                  <a:pt x="155" y="1988"/>
                </a:cubicBezTo>
                <a:cubicBezTo>
                  <a:pt x="225" y="2018"/>
                  <a:pt x="297" y="2047"/>
                  <a:pt x="369" y="2076"/>
                </a:cubicBezTo>
                <a:cubicBezTo>
                  <a:pt x="421" y="2098"/>
                  <a:pt x="468" y="2126"/>
                  <a:pt x="512" y="2160"/>
                </a:cubicBezTo>
                <a:cubicBezTo>
                  <a:pt x="538" y="2160"/>
                  <a:pt x="538" y="2160"/>
                  <a:pt x="538" y="2160"/>
                </a:cubicBezTo>
                <a:cubicBezTo>
                  <a:pt x="488" y="2119"/>
                  <a:pt x="432" y="2086"/>
                  <a:pt x="371" y="2060"/>
                </a:cubicBezTo>
                <a:cubicBezTo>
                  <a:pt x="361" y="2056"/>
                  <a:pt x="353" y="2050"/>
                  <a:pt x="341" y="2044"/>
                </a:cubicBezTo>
                <a:close/>
                <a:moveTo>
                  <a:pt x="286" y="1960"/>
                </a:moveTo>
                <a:cubicBezTo>
                  <a:pt x="250" y="1919"/>
                  <a:pt x="215" y="1879"/>
                  <a:pt x="185" y="1825"/>
                </a:cubicBezTo>
                <a:cubicBezTo>
                  <a:pt x="188" y="1839"/>
                  <a:pt x="187" y="1847"/>
                  <a:pt x="190" y="1853"/>
                </a:cubicBezTo>
                <a:cubicBezTo>
                  <a:pt x="214" y="1893"/>
                  <a:pt x="239" y="1933"/>
                  <a:pt x="266" y="1976"/>
                </a:cubicBezTo>
                <a:cubicBezTo>
                  <a:pt x="258" y="1976"/>
                  <a:pt x="251" y="1977"/>
                  <a:pt x="246" y="1975"/>
                </a:cubicBezTo>
                <a:cubicBezTo>
                  <a:pt x="207" y="1963"/>
                  <a:pt x="174" y="1941"/>
                  <a:pt x="153" y="1905"/>
                </a:cubicBezTo>
                <a:cubicBezTo>
                  <a:pt x="143" y="1890"/>
                  <a:pt x="136" y="1873"/>
                  <a:pt x="127" y="1857"/>
                </a:cubicBezTo>
                <a:cubicBezTo>
                  <a:pt x="92" y="1797"/>
                  <a:pt x="98" y="1735"/>
                  <a:pt x="114" y="1668"/>
                </a:cubicBezTo>
                <a:cubicBezTo>
                  <a:pt x="136" y="1681"/>
                  <a:pt x="157" y="1692"/>
                  <a:pt x="176" y="1705"/>
                </a:cubicBezTo>
                <a:cubicBezTo>
                  <a:pt x="246" y="1755"/>
                  <a:pt x="288" y="1823"/>
                  <a:pt x="307" y="1905"/>
                </a:cubicBezTo>
                <a:cubicBezTo>
                  <a:pt x="312" y="1924"/>
                  <a:pt x="307" y="1945"/>
                  <a:pt x="286" y="1960"/>
                </a:cubicBezTo>
                <a:close/>
                <a:moveTo>
                  <a:pt x="335" y="1880"/>
                </a:moveTo>
                <a:cubicBezTo>
                  <a:pt x="289" y="1828"/>
                  <a:pt x="292" y="1786"/>
                  <a:pt x="344" y="1742"/>
                </a:cubicBezTo>
                <a:cubicBezTo>
                  <a:pt x="368" y="1769"/>
                  <a:pt x="382" y="1802"/>
                  <a:pt x="390" y="1848"/>
                </a:cubicBezTo>
                <a:cubicBezTo>
                  <a:pt x="395" y="1878"/>
                  <a:pt x="399" y="1907"/>
                  <a:pt x="387" y="1937"/>
                </a:cubicBezTo>
                <a:cubicBezTo>
                  <a:pt x="378" y="1960"/>
                  <a:pt x="369" y="1968"/>
                  <a:pt x="346" y="1973"/>
                </a:cubicBezTo>
                <a:cubicBezTo>
                  <a:pt x="337" y="1928"/>
                  <a:pt x="363" y="1881"/>
                  <a:pt x="337" y="1831"/>
                </a:cubicBezTo>
                <a:cubicBezTo>
                  <a:pt x="336" y="1851"/>
                  <a:pt x="336" y="1864"/>
                  <a:pt x="335" y="1880"/>
                </a:cubicBezTo>
                <a:close/>
                <a:moveTo>
                  <a:pt x="289" y="1341"/>
                </a:moveTo>
                <a:cubicBezTo>
                  <a:pt x="270" y="1310"/>
                  <a:pt x="238" y="1308"/>
                  <a:pt x="206" y="1309"/>
                </a:cubicBezTo>
                <a:cubicBezTo>
                  <a:pt x="187" y="1309"/>
                  <a:pt x="168" y="1314"/>
                  <a:pt x="150" y="1316"/>
                </a:cubicBezTo>
                <a:cubicBezTo>
                  <a:pt x="152" y="1265"/>
                  <a:pt x="155" y="1216"/>
                  <a:pt x="157" y="1166"/>
                </a:cubicBezTo>
                <a:cubicBezTo>
                  <a:pt x="147" y="1165"/>
                  <a:pt x="140" y="1162"/>
                  <a:pt x="135" y="1163"/>
                </a:cubicBezTo>
                <a:cubicBezTo>
                  <a:pt x="89" y="1178"/>
                  <a:pt x="51" y="1206"/>
                  <a:pt x="21" y="1243"/>
                </a:cubicBezTo>
                <a:cubicBezTo>
                  <a:pt x="12" y="1254"/>
                  <a:pt x="6" y="1266"/>
                  <a:pt x="1" y="1279"/>
                </a:cubicBezTo>
                <a:cubicBezTo>
                  <a:pt x="1" y="1500"/>
                  <a:pt x="1" y="1500"/>
                  <a:pt x="1" y="1500"/>
                </a:cubicBezTo>
                <a:cubicBezTo>
                  <a:pt x="5" y="1489"/>
                  <a:pt x="9" y="1479"/>
                  <a:pt x="15" y="1468"/>
                </a:cubicBezTo>
                <a:cubicBezTo>
                  <a:pt x="100" y="1509"/>
                  <a:pt x="229" y="1472"/>
                  <a:pt x="289" y="1341"/>
                </a:cubicBezTo>
                <a:close/>
                <a:moveTo>
                  <a:pt x="149" y="1338"/>
                </a:moveTo>
                <a:cubicBezTo>
                  <a:pt x="189" y="1324"/>
                  <a:pt x="228" y="1319"/>
                  <a:pt x="271" y="1339"/>
                </a:cubicBezTo>
                <a:cubicBezTo>
                  <a:pt x="247" y="1394"/>
                  <a:pt x="210" y="1432"/>
                  <a:pt x="157" y="1454"/>
                </a:cubicBezTo>
                <a:cubicBezTo>
                  <a:pt x="132" y="1465"/>
                  <a:pt x="104" y="1471"/>
                  <a:pt x="75" y="1453"/>
                </a:cubicBezTo>
                <a:cubicBezTo>
                  <a:pt x="112" y="1426"/>
                  <a:pt x="155" y="1411"/>
                  <a:pt x="182" y="1375"/>
                </a:cubicBezTo>
                <a:cubicBezTo>
                  <a:pt x="155" y="1388"/>
                  <a:pt x="127" y="1401"/>
                  <a:pt x="94" y="1417"/>
                </a:cubicBezTo>
                <a:cubicBezTo>
                  <a:pt x="112" y="1389"/>
                  <a:pt x="126" y="1366"/>
                  <a:pt x="141" y="1343"/>
                </a:cubicBezTo>
                <a:cubicBezTo>
                  <a:pt x="143" y="1341"/>
                  <a:pt x="146" y="1339"/>
                  <a:pt x="149" y="1338"/>
                </a:cubicBezTo>
                <a:close/>
                <a:moveTo>
                  <a:pt x="3" y="1343"/>
                </a:moveTo>
                <a:cubicBezTo>
                  <a:pt x="9" y="1298"/>
                  <a:pt x="21" y="1255"/>
                  <a:pt x="61" y="1227"/>
                </a:cubicBezTo>
                <a:cubicBezTo>
                  <a:pt x="85" y="1210"/>
                  <a:pt x="105" y="1188"/>
                  <a:pt x="140" y="1179"/>
                </a:cubicBezTo>
                <a:cubicBezTo>
                  <a:pt x="133" y="1226"/>
                  <a:pt x="142" y="1270"/>
                  <a:pt x="129" y="1314"/>
                </a:cubicBezTo>
                <a:cubicBezTo>
                  <a:pt x="117" y="1357"/>
                  <a:pt x="98" y="1391"/>
                  <a:pt x="46" y="1403"/>
                </a:cubicBezTo>
                <a:cubicBezTo>
                  <a:pt x="48" y="1387"/>
                  <a:pt x="48" y="1376"/>
                  <a:pt x="50" y="1364"/>
                </a:cubicBezTo>
                <a:cubicBezTo>
                  <a:pt x="53" y="1353"/>
                  <a:pt x="58" y="1342"/>
                  <a:pt x="62" y="1331"/>
                </a:cubicBezTo>
                <a:cubicBezTo>
                  <a:pt x="66" y="1321"/>
                  <a:pt x="69" y="1312"/>
                  <a:pt x="73" y="1302"/>
                </a:cubicBezTo>
                <a:cubicBezTo>
                  <a:pt x="42" y="1328"/>
                  <a:pt x="32" y="1363"/>
                  <a:pt x="23" y="1400"/>
                </a:cubicBezTo>
                <a:cubicBezTo>
                  <a:pt x="2" y="1384"/>
                  <a:pt x="0" y="1364"/>
                  <a:pt x="3" y="1343"/>
                </a:cubicBezTo>
                <a:close/>
                <a:moveTo>
                  <a:pt x="433" y="413"/>
                </a:moveTo>
                <a:cubicBezTo>
                  <a:pt x="450" y="401"/>
                  <a:pt x="446" y="388"/>
                  <a:pt x="441" y="373"/>
                </a:cubicBezTo>
                <a:cubicBezTo>
                  <a:pt x="418" y="384"/>
                  <a:pt x="426" y="397"/>
                  <a:pt x="433" y="413"/>
                </a:cubicBezTo>
                <a:close/>
                <a:moveTo>
                  <a:pt x="418" y="2137"/>
                </a:moveTo>
                <a:cubicBezTo>
                  <a:pt x="409" y="2129"/>
                  <a:pt x="397" y="2124"/>
                  <a:pt x="390" y="2116"/>
                </a:cubicBezTo>
                <a:cubicBezTo>
                  <a:pt x="378" y="2102"/>
                  <a:pt x="364" y="2097"/>
                  <a:pt x="347" y="2104"/>
                </a:cubicBezTo>
                <a:cubicBezTo>
                  <a:pt x="330" y="2074"/>
                  <a:pt x="302" y="2072"/>
                  <a:pt x="273" y="2071"/>
                </a:cubicBezTo>
                <a:cubicBezTo>
                  <a:pt x="224" y="2070"/>
                  <a:pt x="175" y="2065"/>
                  <a:pt x="126" y="2072"/>
                </a:cubicBezTo>
                <a:cubicBezTo>
                  <a:pt x="113" y="2074"/>
                  <a:pt x="105" y="2072"/>
                  <a:pt x="105" y="2058"/>
                </a:cubicBezTo>
                <a:cubicBezTo>
                  <a:pt x="157" y="2040"/>
                  <a:pt x="209" y="2061"/>
                  <a:pt x="261" y="2058"/>
                </a:cubicBezTo>
                <a:cubicBezTo>
                  <a:pt x="257" y="2051"/>
                  <a:pt x="252" y="2046"/>
                  <a:pt x="246" y="2044"/>
                </a:cubicBezTo>
                <a:cubicBezTo>
                  <a:pt x="178" y="2014"/>
                  <a:pt x="111" y="1983"/>
                  <a:pt x="43" y="1954"/>
                </a:cubicBezTo>
                <a:cubicBezTo>
                  <a:pt x="29" y="1948"/>
                  <a:pt x="15" y="1942"/>
                  <a:pt x="1" y="1935"/>
                </a:cubicBezTo>
                <a:cubicBezTo>
                  <a:pt x="1" y="1951"/>
                  <a:pt x="1" y="1951"/>
                  <a:pt x="1" y="1951"/>
                </a:cubicBezTo>
                <a:cubicBezTo>
                  <a:pt x="54" y="1979"/>
                  <a:pt x="108" y="2004"/>
                  <a:pt x="163" y="2032"/>
                </a:cubicBezTo>
                <a:cubicBezTo>
                  <a:pt x="139" y="2035"/>
                  <a:pt x="117" y="2038"/>
                  <a:pt x="97" y="2040"/>
                </a:cubicBezTo>
                <a:cubicBezTo>
                  <a:pt x="66" y="2015"/>
                  <a:pt x="34" y="1994"/>
                  <a:pt x="1" y="1978"/>
                </a:cubicBezTo>
                <a:cubicBezTo>
                  <a:pt x="1" y="2008"/>
                  <a:pt x="1" y="2008"/>
                  <a:pt x="1" y="2008"/>
                </a:cubicBezTo>
                <a:cubicBezTo>
                  <a:pt x="8" y="2014"/>
                  <a:pt x="13" y="2023"/>
                  <a:pt x="20" y="2030"/>
                </a:cubicBezTo>
                <a:cubicBezTo>
                  <a:pt x="18" y="2032"/>
                  <a:pt x="17" y="2033"/>
                  <a:pt x="16" y="2035"/>
                </a:cubicBezTo>
                <a:cubicBezTo>
                  <a:pt x="11" y="2034"/>
                  <a:pt x="6" y="2033"/>
                  <a:pt x="1" y="2032"/>
                </a:cubicBezTo>
                <a:cubicBezTo>
                  <a:pt x="1" y="2051"/>
                  <a:pt x="1" y="2051"/>
                  <a:pt x="1" y="2051"/>
                </a:cubicBezTo>
                <a:cubicBezTo>
                  <a:pt x="10" y="2055"/>
                  <a:pt x="18" y="2058"/>
                  <a:pt x="26" y="2063"/>
                </a:cubicBezTo>
                <a:cubicBezTo>
                  <a:pt x="19" y="2068"/>
                  <a:pt x="10" y="2072"/>
                  <a:pt x="1" y="2075"/>
                </a:cubicBezTo>
                <a:cubicBezTo>
                  <a:pt x="1" y="2160"/>
                  <a:pt x="1" y="2160"/>
                  <a:pt x="1" y="2160"/>
                </a:cubicBezTo>
                <a:cubicBezTo>
                  <a:pt x="7" y="2160"/>
                  <a:pt x="7" y="2160"/>
                  <a:pt x="7" y="2160"/>
                </a:cubicBezTo>
                <a:cubicBezTo>
                  <a:pt x="12" y="2147"/>
                  <a:pt x="19" y="2136"/>
                  <a:pt x="28" y="2128"/>
                </a:cubicBezTo>
                <a:cubicBezTo>
                  <a:pt x="39" y="2126"/>
                  <a:pt x="50" y="2123"/>
                  <a:pt x="63" y="2120"/>
                </a:cubicBezTo>
                <a:cubicBezTo>
                  <a:pt x="65" y="2134"/>
                  <a:pt x="65" y="2147"/>
                  <a:pt x="64" y="2160"/>
                </a:cubicBezTo>
                <a:cubicBezTo>
                  <a:pt x="81" y="2160"/>
                  <a:pt x="81" y="2160"/>
                  <a:pt x="81" y="2160"/>
                </a:cubicBezTo>
                <a:cubicBezTo>
                  <a:pt x="83" y="2150"/>
                  <a:pt x="84" y="2139"/>
                  <a:pt x="84" y="2128"/>
                </a:cubicBezTo>
                <a:cubicBezTo>
                  <a:pt x="94" y="2139"/>
                  <a:pt x="102" y="2149"/>
                  <a:pt x="108" y="2160"/>
                </a:cubicBezTo>
                <a:cubicBezTo>
                  <a:pt x="141" y="2160"/>
                  <a:pt x="141" y="2160"/>
                  <a:pt x="141" y="2160"/>
                </a:cubicBezTo>
                <a:cubicBezTo>
                  <a:pt x="141" y="2137"/>
                  <a:pt x="136" y="2113"/>
                  <a:pt x="127" y="2091"/>
                </a:cubicBezTo>
                <a:cubicBezTo>
                  <a:pt x="188" y="2083"/>
                  <a:pt x="247" y="2083"/>
                  <a:pt x="303" y="2110"/>
                </a:cubicBezTo>
                <a:cubicBezTo>
                  <a:pt x="320" y="2118"/>
                  <a:pt x="336" y="2129"/>
                  <a:pt x="357" y="2124"/>
                </a:cubicBezTo>
                <a:cubicBezTo>
                  <a:pt x="363" y="2122"/>
                  <a:pt x="371" y="2126"/>
                  <a:pt x="377" y="2130"/>
                </a:cubicBezTo>
                <a:cubicBezTo>
                  <a:pt x="392" y="2140"/>
                  <a:pt x="407" y="2149"/>
                  <a:pt x="422" y="2160"/>
                </a:cubicBezTo>
                <a:cubicBezTo>
                  <a:pt x="459" y="2160"/>
                  <a:pt x="459" y="2160"/>
                  <a:pt x="459" y="2160"/>
                </a:cubicBezTo>
                <a:cubicBezTo>
                  <a:pt x="454" y="2151"/>
                  <a:pt x="451" y="2141"/>
                  <a:pt x="450" y="2129"/>
                </a:cubicBezTo>
                <a:cubicBezTo>
                  <a:pt x="438" y="2146"/>
                  <a:pt x="429" y="2146"/>
                  <a:pt x="418" y="213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133560" y="608446"/>
            <a:ext cx="1885951" cy="640791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20442" y="629251"/>
            <a:ext cx="7151492" cy="638711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133560" y="7555939"/>
            <a:ext cx="3007195" cy="438150"/>
          </a:xfrm>
        </p:spPr>
        <p:txBody>
          <a:bodyPr/>
          <a:lstStyle/>
          <a:p>
            <a:fld id="{CE6ABD51-ABF9-4721-920A-B7B36FB23B51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20441" y="7555939"/>
            <a:ext cx="7151492" cy="43815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10481572" y="3423844"/>
            <a:ext cx="6459920" cy="725123"/>
          </a:xfrm>
        </p:spPr>
        <p:txBody>
          <a:bodyPr/>
          <a:lstStyle>
            <a:lvl1pPr algn="l">
              <a:defRPr/>
            </a:lvl1pPr>
          </a:lstStyle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 title="Rule Line"/>
          <p:cNvCxnSpPr/>
          <p:nvPr/>
        </p:nvCxnSpPr>
        <p:spPr>
          <a:xfrm>
            <a:off x="10933899" y="685804"/>
            <a:ext cx="0" cy="633056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3725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8E31-9B8A-4001-84E0-778AE56E9614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6880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8E31-9B8A-4001-84E0-778AE56E9614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0528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221" y="2051689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8221" y="5507359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8E31-9B8A-4001-84E0-778AE56E9614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4899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8E31-9B8A-4001-84E0-778AE56E9614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8977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438153"/>
            <a:ext cx="12618720" cy="15906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7748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7748" y="3006090"/>
            <a:ext cx="6189344" cy="442150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06641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06641" y="3006090"/>
            <a:ext cx="6219826" cy="442150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8E31-9B8A-4001-84E0-778AE56E9614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6229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8E31-9B8A-4001-84E0-778AE56E9614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5239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8E31-9B8A-4001-84E0-778AE56E9614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18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9826" y="1184913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8E31-9B8A-4001-84E0-778AE56E9614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130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4355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219826" y="1184913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8E31-9B8A-4001-84E0-778AE56E9614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1134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8E31-9B8A-4001-84E0-778AE56E9614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555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69881" y="438150"/>
            <a:ext cx="3154680" cy="697420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5841" y="438150"/>
            <a:ext cx="9281160" cy="697420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8E31-9B8A-4001-84E0-778AE56E9614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7401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4268420" y="757124"/>
            <a:ext cx="6282690" cy="6275070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4227" y="1318065"/>
            <a:ext cx="12382102" cy="5273986"/>
          </a:xfrm>
        </p:spPr>
        <p:txBody>
          <a:bodyPr anchor="ctr">
            <a:noAutofit/>
          </a:bodyPr>
          <a:lstStyle>
            <a:lvl1pPr algn="ctr">
              <a:defRPr sz="12000" spc="960" baseline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58054" y="7175036"/>
            <a:ext cx="9654448" cy="890735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400" b="1" i="0" cap="all" spc="480" baseline="0">
                <a:solidFill>
                  <a:schemeClr val="tx2"/>
                </a:solidFill>
              </a:defRPr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94228" y="7650815"/>
            <a:ext cx="2795666" cy="418154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E6ABD51-ABF9-4721-920A-B7B36FB23B51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16398" y="7650815"/>
            <a:ext cx="4937760" cy="414955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80662" y="7650815"/>
            <a:ext cx="2795668" cy="414955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340157" cy="822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673460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9469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1516" y="1288666"/>
            <a:ext cx="9824485" cy="4877552"/>
          </a:xfrm>
        </p:spPr>
        <p:txBody>
          <a:bodyPr anchor="b">
            <a:normAutofit/>
          </a:bodyPr>
          <a:lstStyle>
            <a:lvl1pPr>
              <a:defRPr sz="10080" spc="960" baseline="0">
                <a:solidFill>
                  <a:schemeClr val="tx2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91516" y="6191738"/>
            <a:ext cx="8420986" cy="114136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400" b="1" i="0" cap="all" spc="480" baseline="0">
                <a:solidFill>
                  <a:schemeClr val="accent1"/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883856" y="7650815"/>
            <a:ext cx="1792736" cy="41815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CE6ABD51-ABF9-4721-920A-B7B36FB23B51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34877" y="7650815"/>
            <a:ext cx="4937760" cy="41495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930921" y="7650815"/>
            <a:ext cx="1785079" cy="41495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3377566" cy="82296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568143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8760" y="2743200"/>
            <a:ext cx="5760720" cy="43434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77355" y="2743200"/>
            <a:ext cx="5760720" cy="43434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9601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3274" y="457201"/>
            <a:ext cx="12207240" cy="1792220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2014" y="2639560"/>
            <a:ext cx="5760720" cy="75903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280" b="1" cap="all" spc="240" baseline="0">
                <a:solidFill>
                  <a:schemeClr val="tx2"/>
                </a:solidFill>
              </a:defRPr>
            </a:lvl1pPr>
            <a:lvl2pPr marL="548640" indent="0">
              <a:buNone/>
              <a:defRPr sz="228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08760" y="3490922"/>
            <a:ext cx="5760720" cy="359567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960637" y="2639560"/>
            <a:ext cx="5760720" cy="75903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280" b="1" cap="all" spc="240" baseline="0">
                <a:solidFill>
                  <a:schemeClr val="tx2"/>
                </a:solidFill>
              </a:defRPr>
            </a:lvl1pPr>
            <a:lvl2pPr marL="548640" indent="0">
              <a:buNone/>
              <a:defRPr sz="228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60637" y="3490922"/>
            <a:ext cx="5760720" cy="359567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88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0408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399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/>
          <p:cNvSpPr>
            <a:spLocks noEditPoints="1"/>
          </p:cNvSpPr>
          <p:nvPr/>
        </p:nvSpPr>
        <p:spPr bwMode="auto">
          <a:xfrm>
            <a:off x="3811" y="1"/>
            <a:ext cx="14620876" cy="8294370"/>
          </a:xfrm>
          <a:custGeom>
            <a:avLst/>
            <a:gdLst/>
            <a:ahLst/>
            <a:cxnLst/>
            <a:rect l="0" t="0" r="r" b="b"/>
            <a:pathLst>
              <a:path w="3840" h="2177">
                <a:moveTo>
                  <a:pt x="813" y="187"/>
                </a:moveTo>
                <a:cubicBezTo>
                  <a:pt x="858" y="167"/>
                  <a:pt x="893" y="143"/>
                  <a:pt x="911" y="109"/>
                </a:cubicBezTo>
                <a:cubicBezTo>
                  <a:pt x="929" y="77"/>
                  <a:pt x="934" y="39"/>
                  <a:pt x="944" y="0"/>
                </a:cubicBezTo>
                <a:cubicBezTo>
                  <a:pt x="916" y="0"/>
                  <a:pt x="916" y="0"/>
                  <a:pt x="916" y="0"/>
                </a:cubicBezTo>
                <a:cubicBezTo>
                  <a:pt x="921" y="28"/>
                  <a:pt x="908" y="57"/>
                  <a:pt x="900" y="85"/>
                </a:cubicBezTo>
                <a:cubicBezTo>
                  <a:pt x="894" y="105"/>
                  <a:pt x="883" y="125"/>
                  <a:pt x="857" y="134"/>
                </a:cubicBezTo>
                <a:cubicBezTo>
                  <a:pt x="840" y="89"/>
                  <a:pt x="827" y="48"/>
                  <a:pt x="808" y="10"/>
                </a:cubicBezTo>
                <a:cubicBezTo>
                  <a:pt x="806" y="6"/>
                  <a:pt x="805" y="3"/>
                  <a:pt x="803" y="0"/>
                </a:cubicBezTo>
                <a:cubicBezTo>
                  <a:pt x="781" y="0"/>
                  <a:pt x="781" y="0"/>
                  <a:pt x="781" y="0"/>
                </a:cubicBezTo>
                <a:cubicBezTo>
                  <a:pt x="791" y="20"/>
                  <a:pt x="800" y="41"/>
                  <a:pt x="809" y="62"/>
                </a:cubicBezTo>
                <a:cubicBezTo>
                  <a:pt x="826" y="100"/>
                  <a:pt x="835" y="139"/>
                  <a:pt x="813" y="187"/>
                </a:cubicBezTo>
                <a:close/>
                <a:moveTo>
                  <a:pt x="1209" y="90"/>
                </a:moveTo>
                <a:cubicBezTo>
                  <a:pt x="1182" y="65"/>
                  <a:pt x="1168" y="33"/>
                  <a:pt x="1156" y="0"/>
                </a:cubicBezTo>
                <a:cubicBezTo>
                  <a:pt x="1130" y="0"/>
                  <a:pt x="1130" y="0"/>
                  <a:pt x="1130" y="0"/>
                </a:cubicBezTo>
                <a:cubicBezTo>
                  <a:pt x="1138" y="25"/>
                  <a:pt x="1149" y="50"/>
                  <a:pt x="1163" y="75"/>
                </a:cubicBezTo>
                <a:cubicBezTo>
                  <a:pt x="1133" y="65"/>
                  <a:pt x="1102" y="58"/>
                  <a:pt x="1073" y="46"/>
                </a:cubicBezTo>
                <a:cubicBezTo>
                  <a:pt x="1043" y="33"/>
                  <a:pt x="1015" y="18"/>
                  <a:pt x="989" y="0"/>
                </a:cubicBezTo>
                <a:cubicBezTo>
                  <a:pt x="952" y="0"/>
                  <a:pt x="952" y="0"/>
                  <a:pt x="952" y="0"/>
                </a:cubicBezTo>
                <a:cubicBezTo>
                  <a:pt x="1028" y="59"/>
                  <a:pt x="1116" y="91"/>
                  <a:pt x="1215" y="108"/>
                </a:cubicBezTo>
                <a:cubicBezTo>
                  <a:pt x="1212" y="99"/>
                  <a:pt x="1212" y="93"/>
                  <a:pt x="1209" y="90"/>
                </a:cubicBezTo>
                <a:close/>
                <a:moveTo>
                  <a:pt x="1306" y="346"/>
                </a:moveTo>
                <a:cubicBezTo>
                  <a:pt x="1328" y="357"/>
                  <a:pt x="1352" y="362"/>
                  <a:pt x="1375" y="370"/>
                </a:cubicBezTo>
                <a:cubicBezTo>
                  <a:pt x="1342" y="428"/>
                  <a:pt x="1310" y="484"/>
                  <a:pt x="1277" y="541"/>
                </a:cubicBezTo>
                <a:cubicBezTo>
                  <a:pt x="1288" y="548"/>
                  <a:pt x="1294" y="555"/>
                  <a:pt x="1301" y="556"/>
                </a:cubicBezTo>
                <a:cubicBezTo>
                  <a:pt x="1364" y="567"/>
                  <a:pt x="1425" y="557"/>
                  <a:pt x="1482" y="532"/>
                </a:cubicBezTo>
                <a:cubicBezTo>
                  <a:pt x="1524" y="513"/>
                  <a:pt x="1551" y="473"/>
                  <a:pt x="1579" y="436"/>
                </a:cubicBezTo>
                <a:cubicBezTo>
                  <a:pt x="1604" y="403"/>
                  <a:pt x="1617" y="365"/>
                  <a:pt x="1626" y="325"/>
                </a:cubicBezTo>
                <a:cubicBezTo>
                  <a:pt x="1629" y="310"/>
                  <a:pt x="1632" y="295"/>
                  <a:pt x="1656" y="290"/>
                </a:cubicBezTo>
                <a:cubicBezTo>
                  <a:pt x="1634" y="348"/>
                  <a:pt x="1638" y="405"/>
                  <a:pt x="1650" y="462"/>
                </a:cubicBezTo>
                <a:cubicBezTo>
                  <a:pt x="1663" y="521"/>
                  <a:pt x="1697" y="568"/>
                  <a:pt x="1738" y="614"/>
                </a:cubicBezTo>
                <a:cubicBezTo>
                  <a:pt x="1799" y="558"/>
                  <a:pt x="1823" y="487"/>
                  <a:pt x="1829" y="408"/>
                </a:cubicBezTo>
                <a:cubicBezTo>
                  <a:pt x="1834" y="330"/>
                  <a:pt x="1816" y="259"/>
                  <a:pt x="1759" y="199"/>
                </a:cubicBezTo>
                <a:cubicBezTo>
                  <a:pt x="1805" y="136"/>
                  <a:pt x="1840" y="70"/>
                  <a:pt x="1863" y="0"/>
                </a:cubicBezTo>
                <a:cubicBezTo>
                  <a:pt x="1839" y="0"/>
                  <a:pt x="1839" y="0"/>
                  <a:pt x="1839" y="0"/>
                </a:cubicBezTo>
                <a:cubicBezTo>
                  <a:pt x="1830" y="29"/>
                  <a:pt x="1817" y="57"/>
                  <a:pt x="1804" y="77"/>
                </a:cubicBezTo>
                <a:cubicBezTo>
                  <a:pt x="1812" y="50"/>
                  <a:pt x="1819" y="25"/>
                  <a:pt x="1827" y="0"/>
                </a:cubicBezTo>
                <a:cubicBezTo>
                  <a:pt x="1807" y="0"/>
                  <a:pt x="1807" y="0"/>
                  <a:pt x="1807" y="0"/>
                </a:cubicBezTo>
                <a:cubicBezTo>
                  <a:pt x="1799" y="27"/>
                  <a:pt x="1789" y="54"/>
                  <a:pt x="1775" y="79"/>
                </a:cubicBezTo>
                <a:cubicBezTo>
                  <a:pt x="1736" y="151"/>
                  <a:pt x="1693" y="222"/>
                  <a:pt x="1622" y="275"/>
                </a:cubicBezTo>
                <a:cubicBezTo>
                  <a:pt x="1548" y="177"/>
                  <a:pt x="1376" y="143"/>
                  <a:pt x="1228" y="259"/>
                </a:cubicBezTo>
                <a:cubicBezTo>
                  <a:pt x="1232" y="307"/>
                  <a:pt x="1268" y="328"/>
                  <a:pt x="1306" y="346"/>
                </a:cubicBezTo>
                <a:close/>
                <a:moveTo>
                  <a:pt x="1665" y="348"/>
                </a:moveTo>
                <a:cubicBezTo>
                  <a:pt x="1671" y="316"/>
                  <a:pt x="1683" y="287"/>
                  <a:pt x="1722" y="274"/>
                </a:cubicBezTo>
                <a:cubicBezTo>
                  <a:pt x="1739" y="322"/>
                  <a:pt x="1722" y="375"/>
                  <a:pt x="1750" y="418"/>
                </a:cubicBezTo>
                <a:cubicBezTo>
                  <a:pt x="1752" y="375"/>
                  <a:pt x="1753" y="333"/>
                  <a:pt x="1755" y="284"/>
                </a:cubicBezTo>
                <a:cubicBezTo>
                  <a:pt x="1786" y="300"/>
                  <a:pt x="1796" y="320"/>
                  <a:pt x="1802" y="344"/>
                </a:cubicBezTo>
                <a:cubicBezTo>
                  <a:pt x="1813" y="394"/>
                  <a:pt x="1806" y="441"/>
                  <a:pt x="1792" y="489"/>
                </a:cubicBezTo>
                <a:cubicBezTo>
                  <a:pt x="1781" y="524"/>
                  <a:pt x="1767" y="556"/>
                  <a:pt x="1735" y="583"/>
                </a:cubicBezTo>
                <a:cubicBezTo>
                  <a:pt x="1718" y="556"/>
                  <a:pt x="1702" y="532"/>
                  <a:pt x="1689" y="507"/>
                </a:cubicBezTo>
                <a:cubicBezTo>
                  <a:pt x="1663" y="457"/>
                  <a:pt x="1656" y="403"/>
                  <a:pt x="1665" y="348"/>
                </a:cubicBezTo>
                <a:close/>
                <a:moveTo>
                  <a:pt x="1572" y="348"/>
                </a:moveTo>
                <a:cubicBezTo>
                  <a:pt x="1587" y="380"/>
                  <a:pt x="1576" y="405"/>
                  <a:pt x="1561" y="426"/>
                </a:cubicBezTo>
                <a:cubicBezTo>
                  <a:pt x="1527" y="475"/>
                  <a:pt x="1488" y="518"/>
                  <a:pt x="1424" y="527"/>
                </a:cubicBezTo>
                <a:cubicBezTo>
                  <a:pt x="1388" y="533"/>
                  <a:pt x="1352" y="546"/>
                  <a:pt x="1305" y="536"/>
                </a:cubicBezTo>
                <a:cubicBezTo>
                  <a:pt x="1341" y="485"/>
                  <a:pt x="1357" y="428"/>
                  <a:pt x="1398" y="385"/>
                </a:cubicBezTo>
                <a:cubicBezTo>
                  <a:pt x="1438" y="344"/>
                  <a:pt x="1480" y="315"/>
                  <a:pt x="1547" y="332"/>
                </a:cubicBezTo>
                <a:cubicBezTo>
                  <a:pt x="1536" y="349"/>
                  <a:pt x="1529" y="363"/>
                  <a:pt x="1519" y="374"/>
                </a:cubicBezTo>
                <a:cubicBezTo>
                  <a:pt x="1509" y="386"/>
                  <a:pt x="1497" y="395"/>
                  <a:pt x="1485" y="405"/>
                </a:cubicBezTo>
                <a:cubicBezTo>
                  <a:pt x="1476" y="415"/>
                  <a:pt x="1466" y="424"/>
                  <a:pt x="1456" y="433"/>
                </a:cubicBezTo>
                <a:cubicBezTo>
                  <a:pt x="1506" y="421"/>
                  <a:pt x="1539" y="386"/>
                  <a:pt x="1572" y="348"/>
                </a:cubicBezTo>
                <a:close/>
                <a:moveTo>
                  <a:pt x="1449" y="206"/>
                </a:moveTo>
                <a:cubicBezTo>
                  <a:pt x="1484" y="209"/>
                  <a:pt x="1520" y="218"/>
                  <a:pt x="1543" y="257"/>
                </a:cubicBezTo>
                <a:cubicBezTo>
                  <a:pt x="1484" y="266"/>
                  <a:pt x="1426" y="258"/>
                  <a:pt x="1373" y="283"/>
                </a:cubicBezTo>
                <a:cubicBezTo>
                  <a:pt x="1412" y="284"/>
                  <a:pt x="1452" y="285"/>
                  <a:pt x="1500" y="287"/>
                </a:cubicBezTo>
                <a:cubicBezTo>
                  <a:pt x="1463" y="309"/>
                  <a:pt x="1432" y="327"/>
                  <a:pt x="1401" y="345"/>
                </a:cubicBezTo>
                <a:cubicBezTo>
                  <a:pt x="1398" y="347"/>
                  <a:pt x="1393" y="346"/>
                  <a:pt x="1389" y="346"/>
                </a:cubicBezTo>
                <a:cubicBezTo>
                  <a:pt x="1334" y="339"/>
                  <a:pt x="1286" y="321"/>
                  <a:pt x="1248" y="272"/>
                </a:cubicBezTo>
                <a:cubicBezTo>
                  <a:pt x="1309" y="222"/>
                  <a:pt x="1375" y="200"/>
                  <a:pt x="1449" y="206"/>
                </a:cubicBezTo>
                <a:close/>
                <a:moveTo>
                  <a:pt x="3289" y="0"/>
                </a:moveTo>
                <a:cubicBezTo>
                  <a:pt x="3279" y="12"/>
                  <a:pt x="3269" y="25"/>
                  <a:pt x="3260" y="39"/>
                </a:cubicBezTo>
                <a:cubicBezTo>
                  <a:pt x="3279" y="29"/>
                  <a:pt x="3296" y="16"/>
                  <a:pt x="3313" y="0"/>
                </a:cubicBezTo>
                <a:lnTo>
                  <a:pt x="3289" y="0"/>
                </a:lnTo>
                <a:close/>
                <a:moveTo>
                  <a:pt x="3415" y="0"/>
                </a:moveTo>
                <a:cubicBezTo>
                  <a:pt x="3375" y="0"/>
                  <a:pt x="3375" y="0"/>
                  <a:pt x="3375" y="0"/>
                </a:cubicBezTo>
                <a:cubicBezTo>
                  <a:pt x="3372" y="21"/>
                  <a:pt x="3363" y="41"/>
                  <a:pt x="3348" y="59"/>
                </a:cubicBezTo>
                <a:cubicBezTo>
                  <a:pt x="3302" y="115"/>
                  <a:pt x="3237" y="132"/>
                  <a:pt x="3169" y="144"/>
                </a:cubicBezTo>
                <a:cubicBezTo>
                  <a:pt x="3165" y="96"/>
                  <a:pt x="3177" y="44"/>
                  <a:pt x="3197" y="0"/>
                </a:cubicBezTo>
                <a:cubicBezTo>
                  <a:pt x="3172" y="0"/>
                  <a:pt x="3172" y="0"/>
                  <a:pt x="3172" y="0"/>
                </a:cubicBezTo>
                <a:cubicBezTo>
                  <a:pt x="3151" y="46"/>
                  <a:pt x="3143" y="97"/>
                  <a:pt x="3150" y="154"/>
                </a:cubicBezTo>
                <a:cubicBezTo>
                  <a:pt x="3232" y="183"/>
                  <a:pt x="3359" y="112"/>
                  <a:pt x="3415" y="0"/>
                </a:cubicBezTo>
                <a:close/>
                <a:moveTo>
                  <a:pt x="1637" y="0"/>
                </a:moveTo>
                <a:cubicBezTo>
                  <a:pt x="1612" y="0"/>
                  <a:pt x="1612" y="0"/>
                  <a:pt x="1612" y="0"/>
                </a:cubicBezTo>
                <a:cubicBezTo>
                  <a:pt x="1614" y="2"/>
                  <a:pt x="1616" y="5"/>
                  <a:pt x="1618" y="8"/>
                </a:cubicBezTo>
                <a:cubicBezTo>
                  <a:pt x="1624" y="5"/>
                  <a:pt x="1632" y="4"/>
                  <a:pt x="1637" y="0"/>
                </a:cubicBezTo>
                <a:close/>
                <a:moveTo>
                  <a:pt x="1799" y="933"/>
                </a:moveTo>
                <a:cubicBezTo>
                  <a:pt x="1846" y="949"/>
                  <a:pt x="1887" y="956"/>
                  <a:pt x="1924" y="944"/>
                </a:cubicBezTo>
                <a:cubicBezTo>
                  <a:pt x="1960" y="932"/>
                  <a:pt x="1992" y="906"/>
                  <a:pt x="2028" y="884"/>
                </a:cubicBezTo>
                <a:cubicBezTo>
                  <a:pt x="2041" y="982"/>
                  <a:pt x="2084" y="1069"/>
                  <a:pt x="2146" y="1151"/>
                </a:cubicBezTo>
                <a:cubicBezTo>
                  <a:pt x="2150" y="1143"/>
                  <a:pt x="2154" y="1138"/>
                  <a:pt x="2154" y="1134"/>
                </a:cubicBezTo>
                <a:cubicBezTo>
                  <a:pt x="2150" y="1083"/>
                  <a:pt x="2175" y="1039"/>
                  <a:pt x="2194" y="995"/>
                </a:cubicBezTo>
                <a:cubicBezTo>
                  <a:pt x="2209" y="958"/>
                  <a:pt x="2229" y="923"/>
                  <a:pt x="2247" y="886"/>
                </a:cubicBezTo>
                <a:cubicBezTo>
                  <a:pt x="2274" y="893"/>
                  <a:pt x="2305" y="900"/>
                  <a:pt x="2336" y="908"/>
                </a:cubicBezTo>
                <a:cubicBezTo>
                  <a:pt x="2366" y="916"/>
                  <a:pt x="2396" y="926"/>
                  <a:pt x="2429" y="936"/>
                </a:cubicBezTo>
                <a:cubicBezTo>
                  <a:pt x="2452" y="861"/>
                  <a:pt x="2411" y="800"/>
                  <a:pt x="2371" y="740"/>
                </a:cubicBezTo>
                <a:cubicBezTo>
                  <a:pt x="2329" y="679"/>
                  <a:pt x="2274" y="635"/>
                  <a:pt x="2193" y="638"/>
                </a:cubicBezTo>
                <a:cubicBezTo>
                  <a:pt x="2196" y="596"/>
                  <a:pt x="2200" y="557"/>
                  <a:pt x="2201" y="518"/>
                </a:cubicBezTo>
                <a:cubicBezTo>
                  <a:pt x="2202" y="479"/>
                  <a:pt x="2199" y="440"/>
                  <a:pt x="2198" y="394"/>
                </a:cubicBezTo>
                <a:cubicBezTo>
                  <a:pt x="2290" y="476"/>
                  <a:pt x="2392" y="518"/>
                  <a:pt x="2515" y="496"/>
                </a:cubicBezTo>
                <a:cubicBezTo>
                  <a:pt x="2522" y="464"/>
                  <a:pt x="2508" y="435"/>
                  <a:pt x="2499" y="407"/>
                </a:cubicBezTo>
                <a:cubicBezTo>
                  <a:pt x="2476" y="334"/>
                  <a:pt x="2424" y="283"/>
                  <a:pt x="2363" y="240"/>
                </a:cubicBezTo>
                <a:cubicBezTo>
                  <a:pt x="2295" y="191"/>
                  <a:pt x="2217" y="164"/>
                  <a:pt x="2135" y="139"/>
                </a:cubicBezTo>
                <a:cubicBezTo>
                  <a:pt x="2120" y="92"/>
                  <a:pt x="2103" y="45"/>
                  <a:pt x="2084" y="0"/>
                </a:cubicBezTo>
                <a:cubicBezTo>
                  <a:pt x="2028" y="0"/>
                  <a:pt x="2028" y="0"/>
                  <a:pt x="2028" y="0"/>
                </a:cubicBezTo>
                <a:cubicBezTo>
                  <a:pt x="2055" y="52"/>
                  <a:pt x="2079" y="107"/>
                  <a:pt x="2101" y="163"/>
                </a:cubicBezTo>
                <a:cubicBezTo>
                  <a:pt x="2080" y="179"/>
                  <a:pt x="2060" y="192"/>
                  <a:pt x="2043" y="208"/>
                </a:cubicBezTo>
                <a:cubicBezTo>
                  <a:pt x="1989" y="259"/>
                  <a:pt x="1953" y="322"/>
                  <a:pt x="1938" y="395"/>
                </a:cubicBezTo>
                <a:cubicBezTo>
                  <a:pt x="1931" y="430"/>
                  <a:pt x="1935" y="467"/>
                  <a:pt x="1936" y="503"/>
                </a:cubicBezTo>
                <a:cubicBezTo>
                  <a:pt x="1937" y="517"/>
                  <a:pt x="1948" y="523"/>
                  <a:pt x="1963" y="524"/>
                </a:cubicBezTo>
                <a:cubicBezTo>
                  <a:pt x="2002" y="528"/>
                  <a:pt x="2033" y="508"/>
                  <a:pt x="2064" y="489"/>
                </a:cubicBezTo>
                <a:cubicBezTo>
                  <a:pt x="2088" y="474"/>
                  <a:pt x="2108" y="452"/>
                  <a:pt x="2133" y="431"/>
                </a:cubicBezTo>
                <a:cubicBezTo>
                  <a:pt x="2147" y="495"/>
                  <a:pt x="2145" y="560"/>
                  <a:pt x="2146" y="629"/>
                </a:cubicBezTo>
                <a:cubicBezTo>
                  <a:pt x="2125" y="621"/>
                  <a:pt x="2108" y="612"/>
                  <a:pt x="2090" y="608"/>
                </a:cubicBezTo>
                <a:cubicBezTo>
                  <a:pt x="2045" y="600"/>
                  <a:pt x="2008" y="621"/>
                  <a:pt x="1977" y="650"/>
                </a:cubicBezTo>
                <a:cubicBezTo>
                  <a:pt x="1944" y="682"/>
                  <a:pt x="1920" y="722"/>
                  <a:pt x="1907" y="768"/>
                </a:cubicBezTo>
                <a:cubicBezTo>
                  <a:pt x="1900" y="792"/>
                  <a:pt x="1891" y="816"/>
                  <a:pt x="1883" y="839"/>
                </a:cubicBezTo>
                <a:cubicBezTo>
                  <a:pt x="1869" y="879"/>
                  <a:pt x="1849" y="913"/>
                  <a:pt x="1799" y="933"/>
                </a:cubicBezTo>
                <a:close/>
                <a:moveTo>
                  <a:pt x="2122" y="396"/>
                </a:moveTo>
                <a:cubicBezTo>
                  <a:pt x="2112" y="413"/>
                  <a:pt x="2102" y="431"/>
                  <a:pt x="2088" y="444"/>
                </a:cubicBezTo>
                <a:cubicBezTo>
                  <a:pt x="2055" y="476"/>
                  <a:pt x="2017" y="501"/>
                  <a:pt x="1967" y="504"/>
                </a:cubicBezTo>
                <a:cubicBezTo>
                  <a:pt x="1926" y="408"/>
                  <a:pt x="2005" y="235"/>
                  <a:pt x="2087" y="238"/>
                </a:cubicBezTo>
                <a:cubicBezTo>
                  <a:pt x="2093" y="299"/>
                  <a:pt x="2056" y="349"/>
                  <a:pt x="2036" y="409"/>
                </a:cubicBezTo>
                <a:cubicBezTo>
                  <a:pt x="2081" y="368"/>
                  <a:pt x="2090" y="314"/>
                  <a:pt x="2114" y="266"/>
                </a:cubicBezTo>
                <a:cubicBezTo>
                  <a:pt x="2148" y="312"/>
                  <a:pt x="2145" y="354"/>
                  <a:pt x="2122" y="396"/>
                </a:cubicBezTo>
                <a:close/>
                <a:moveTo>
                  <a:pt x="2311" y="707"/>
                </a:moveTo>
                <a:cubicBezTo>
                  <a:pt x="2361" y="754"/>
                  <a:pt x="2395" y="811"/>
                  <a:pt x="2413" y="877"/>
                </a:cubicBezTo>
                <a:cubicBezTo>
                  <a:pt x="2415" y="886"/>
                  <a:pt x="2414" y="895"/>
                  <a:pt x="2414" y="901"/>
                </a:cubicBezTo>
                <a:cubicBezTo>
                  <a:pt x="2379" y="894"/>
                  <a:pt x="2348" y="887"/>
                  <a:pt x="2315" y="881"/>
                </a:cubicBezTo>
                <a:cubicBezTo>
                  <a:pt x="2287" y="877"/>
                  <a:pt x="2262" y="867"/>
                  <a:pt x="2246" y="849"/>
                </a:cubicBezTo>
                <a:cubicBezTo>
                  <a:pt x="2243" y="816"/>
                  <a:pt x="2240" y="789"/>
                  <a:pt x="2237" y="758"/>
                </a:cubicBezTo>
                <a:cubicBezTo>
                  <a:pt x="2263" y="775"/>
                  <a:pt x="2286" y="789"/>
                  <a:pt x="2309" y="804"/>
                </a:cubicBezTo>
                <a:cubicBezTo>
                  <a:pt x="2284" y="769"/>
                  <a:pt x="2245" y="747"/>
                  <a:pt x="2233" y="703"/>
                </a:cubicBezTo>
                <a:cubicBezTo>
                  <a:pt x="2268" y="684"/>
                  <a:pt x="2287" y="685"/>
                  <a:pt x="2311" y="707"/>
                </a:cubicBezTo>
                <a:close/>
                <a:moveTo>
                  <a:pt x="2174" y="259"/>
                </a:moveTo>
                <a:cubicBezTo>
                  <a:pt x="2216" y="285"/>
                  <a:pt x="2255" y="309"/>
                  <a:pt x="2294" y="333"/>
                </a:cubicBezTo>
                <a:cubicBezTo>
                  <a:pt x="2295" y="331"/>
                  <a:pt x="2297" y="328"/>
                  <a:pt x="2298" y="326"/>
                </a:cubicBezTo>
                <a:cubicBezTo>
                  <a:pt x="2263" y="296"/>
                  <a:pt x="2228" y="266"/>
                  <a:pt x="2192" y="235"/>
                </a:cubicBezTo>
                <a:cubicBezTo>
                  <a:pt x="2221" y="214"/>
                  <a:pt x="2267" y="214"/>
                  <a:pt x="2335" y="249"/>
                </a:cubicBezTo>
                <a:cubicBezTo>
                  <a:pt x="2425" y="295"/>
                  <a:pt x="2477" y="372"/>
                  <a:pt x="2493" y="476"/>
                </a:cubicBezTo>
                <a:cubicBezTo>
                  <a:pt x="2375" y="501"/>
                  <a:pt x="2244" y="433"/>
                  <a:pt x="2187" y="340"/>
                </a:cubicBezTo>
                <a:cubicBezTo>
                  <a:pt x="2172" y="318"/>
                  <a:pt x="2164" y="291"/>
                  <a:pt x="2174" y="259"/>
                </a:cubicBezTo>
                <a:close/>
                <a:moveTo>
                  <a:pt x="2165" y="368"/>
                </a:moveTo>
                <a:cubicBezTo>
                  <a:pt x="2185" y="440"/>
                  <a:pt x="2184" y="509"/>
                  <a:pt x="2173" y="578"/>
                </a:cubicBezTo>
                <a:cubicBezTo>
                  <a:pt x="2151" y="457"/>
                  <a:pt x="2149" y="402"/>
                  <a:pt x="2165" y="368"/>
                </a:cubicBezTo>
                <a:close/>
                <a:moveTo>
                  <a:pt x="2131" y="869"/>
                </a:moveTo>
                <a:cubicBezTo>
                  <a:pt x="2145" y="825"/>
                  <a:pt x="2146" y="777"/>
                  <a:pt x="2171" y="737"/>
                </a:cubicBezTo>
                <a:cubicBezTo>
                  <a:pt x="2177" y="739"/>
                  <a:pt x="2180" y="740"/>
                  <a:pt x="2183" y="741"/>
                </a:cubicBezTo>
                <a:cubicBezTo>
                  <a:pt x="2185" y="743"/>
                  <a:pt x="2187" y="745"/>
                  <a:pt x="2189" y="747"/>
                </a:cubicBezTo>
                <a:cubicBezTo>
                  <a:pt x="2228" y="810"/>
                  <a:pt x="2232" y="875"/>
                  <a:pt x="2197" y="942"/>
                </a:cubicBezTo>
                <a:cubicBezTo>
                  <a:pt x="2172" y="989"/>
                  <a:pt x="2145" y="1035"/>
                  <a:pt x="2131" y="1091"/>
                </a:cubicBezTo>
                <a:cubicBezTo>
                  <a:pt x="2115" y="1064"/>
                  <a:pt x="2098" y="1037"/>
                  <a:pt x="2085" y="1009"/>
                </a:cubicBezTo>
                <a:cubicBezTo>
                  <a:pt x="2062" y="956"/>
                  <a:pt x="2048" y="900"/>
                  <a:pt x="2051" y="842"/>
                </a:cubicBezTo>
                <a:cubicBezTo>
                  <a:pt x="2055" y="774"/>
                  <a:pt x="2079" y="743"/>
                  <a:pt x="2141" y="730"/>
                </a:cubicBezTo>
                <a:cubicBezTo>
                  <a:pt x="2134" y="776"/>
                  <a:pt x="2120" y="822"/>
                  <a:pt x="2131" y="869"/>
                </a:cubicBezTo>
                <a:close/>
                <a:moveTo>
                  <a:pt x="1918" y="800"/>
                </a:moveTo>
                <a:cubicBezTo>
                  <a:pt x="1928" y="765"/>
                  <a:pt x="1949" y="738"/>
                  <a:pt x="1971" y="711"/>
                </a:cubicBezTo>
                <a:cubicBezTo>
                  <a:pt x="1988" y="690"/>
                  <a:pt x="2012" y="677"/>
                  <a:pt x="2044" y="680"/>
                </a:cubicBezTo>
                <a:cubicBezTo>
                  <a:pt x="2027" y="705"/>
                  <a:pt x="2012" y="727"/>
                  <a:pt x="1997" y="749"/>
                </a:cubicBezTo>
                <a:cubicBezTo>
                  <a:pt x="2016" y="738"/>
                  <a:pt x="2030" y="723"/>
                  <a:pt x="2046" y="710"/>
                </a:cubicBezTo>
                <a:cubicBezTo>
                  <a:pt x="2061" y="697"/>
                  <a:pt x="2076" y="681"/>
                  <a:pt x="2102" y="691"/>
                </a:cubicBezTo>
                <a:cubicBezTo>
                  <a:pt x="2085" y="714"/>
                  <a:pt x="2067" y="736"/>
                  <a:pt x="2052" y="758"/>
                </a:cubicBezTo>
                <a:cubicBezTo>
                  <a:pt x="2036" y="782"/>
                  <a:pt x="2041" y="817"/>
                  <a:pt x="2015" y="836"/>
                </a:cubicBezTo>
                <a:cubicBezTo>
                  <a:pt x="2008" y="884"/>
                  <a:pt x="1967" y="898"/>
                  <a:pt x="1933" y="918"/>
                </a:cubicBezTo>
                <a:cubicBezTo>
                  <a:pt x="1914" y="929"/>
                  <a:pt x="1893" y="936"/>
                  <a:pt x="1868" y="924"/>
                </a:cubicBezTo>
                <a:cubicBezTo>
                  <a:pt x="1886" y="880"/>
                  <a:pt x="1905" y="841"/>
                  <a:pt x="1918" y="800"/>
                </a:cubicBezTo>
                <a:close/>
                <a:moveTo>
                  <a:pt x="2652" y="273"/>
                </a:moveTo>
                <a:cubicBezTo>
                  <a:pt x="2723" y="253"/>
                  <a:pt x="2772" y="203"/>
                  <a:pt x="2818" y="150"/>
                </a:cubicBezTo>
                <a:cubicBezTo>
                  <a:pt x="2825" y="141"/>
                  <a:pt x="2832" y="133"/>
                  <a:pt x="2839" y="124"/>
                </a:cubicBezTo>
                <a:cubicBezTo>
                  <a:pt x="2839" y="124"/>
                  <a:pt x="2841" y="124"/>
                  <a:pt x="2846" y="124"/>
                </a:cubicBezTo>
                <a:cubicBezTo>
                  <a:pt x="2865" y="210"/>
                  <a:pt x="2890" y="295"/>
                  <a:pt x="2947" y="368"/>
                </a:cubicBezTo>
                <a:cubicBezTo>
                  <a:pt x="3012" y="310"/>
                  <a:pt x="3030" y="234"/>
                  <a:pt x="3034" y="155"/>
                </a:cubicBezTo>
                <a:cubicBezTo>
                  <a:pt x="3037" y="97"/>
                  <a:pt x="3021" y="46"/>
                  <a:pt x="2988" y="0"/>
                </a:cubicBezTo>
                <a:cubicBezTo>
                  <a:pt x="2797" y="0"/>
                  <a:pt x="2797" y="0"/>
                  <a:pt x="2797" y="0"/>
                </a:cubicBezTo>
                <a:cubicBezTo>
                  <a:pt x="2802" y="1"/>
                  <a:pt x="2808" y="3"/>
                  <a:pt x="2814" y="6"/>
                </a:cubicBezTo>
                <a:cubicBezTo>
                  <a:pt x="2779" y="52"/>
                  <a:pt x="2744" y="97"/>
                  <a:pt x="2710" y="141"/>
                </a:cubicBezTo>
                <a:cubicBezTo>
                  <a:pt x="2712" y="142"/>
                  <a:pt x="2714" y="144"/>
                  <a:pt x="2716" y="145"/>
                </a:cubicBezTo>
                <a:cubicBezTo>
                  <a:pt x="2755" y="107"/>
                  <a:pt x="2793" y="68"/>
                  <a:pt x="2839" y="22"/>
                </a:cubicBezTo>
                <a:cubicBezTo>
                  <a:pt x="2839" y="96"/>
                  <a:pt x="2801" y="142"/>
                  <a:pt x="2760" y="183"/>
                </a:cubicBezTo>
                <a:cubicBezTo>
                  <a:pt x="2722" y="222"/>
                  <a:pt x="2677" y="256"/>
                  <a:pt x="2613" y="257"/>
                </a:cubicBezTo>
                <a:cubicBezTo>
                  <a:pt x="2640" y="154"/>
                  <a:pt x="2695" y="73"/>
                  <a:pt x="2771" y="6"/>
                </a:cubicBezTo>
                <a:cubicBezTo>
                  <a:pt x="2775" y="3"/>
                  <a:pt x="2779" y="1"/>
                  <a:pt x="2784" y="0"/>
                </a:cubicBezTo>
                <a:cubicBezTo>
                  <a:pt x="2597" y="0"/>
                  <a:pt x="2597" y="0"/>
                  <a:pt x="2597" y="0"/>
                </a:cubicBezTo>
                <a:cubicBezTo>
                  <a:pt x="2634" y="14"/>
                  <a:pt x="2673" y="23"/>
                  <a:pt x="2716" y="20"/>
                </a:cubicBezTo>
                <a:cubicBezTo>
                  <a:pt x="2717" y="20"/>
                  <a:pt x="2718" y="22"/>
                  <a:pt x="2719" y="23"/>
                </a:cubicBezTo>
                <a:cubicBezTo>
                  <a:pt x="2653" y="98"/>
                  <a:pt x="2601" y="196"/>
                  <a:pt x="2589" y="270"/>
                </a:cubicBezTo>
                <a:cubicBezTo>
                  <a:pt x="2609" y="282"/>
                  <a:pt x="2630" y="280"/>
                  <a:pt x="2652" y="273"/>
                </a:cubicBezTo>
                <a:close/>
                <a:moveTo>
                  <a:pt x="2870" y="107"/>
                </a:moveTo>
                <a:cubicBezTo>
                  <a:pt x="2873" y="76"/>
                  <a:pt x="2870" y="37"/>
                  <a:pt x="2913" y="17"/>
                </a:cubicBezTo>
                <a:cubicBezTo>
                  <a:pt x="2932" y="57"/>
                  <a:pt x="2929" y="99"/>
                  <a:pt x="2944" y="138"/>
                </a:cubicBezTo>
                <a:cubicBezTo>
                  <a:pt x="2959" y="97"/>
                  <a:pt x="2940" y="56"/>
                  <a:pt x="2942" y="12"/>
                </a:cubicBezTo>
                <a:cubicBezTo>
                  <a:pt x="2971" y="25"/>
                  <a:pt x="2991" y="43"/>
                  <a:pt x="3000" y="71"/>
                </a:cubicBezTo>
                <a:cubicBezTo>
                  <a:pt x="3029" y="166"/>
                  <a:pt x="3007" y="252"/>
                  <a:pt x="2954" y="335"/>
                </a:cubicBezTo>
                <a:cubicBezTo>
                  <a:pt x="2908" y="279"/>
                  <a:pt x="2865" y="171"/>
                  <a:pt x="2870" y="107"/>
                </a:cubicBezTo>
                <a:close/>
                <a:moveTo>
                  <a:pt x="77" y="680"/>
                </a:moveTo>
                <a:cubicBezTo>
                  <a:pt x="64" y="684"/>
                  <a:pt x="52" y="689"/>
                  <a:pt x="39" y="694"/>
                </a:cubicBezTo>
                <a:cubicBezTo>
                  <a:pt x="26" y="699"/>
                  <a:pt x="13" y="706"/>
                  <a:pt x="0" y="710"/>
                </a:cubicBezTo>
                <a:cubicBezTo>
                  <a:pt x="0" y="732"/>
                  <a:pt x="0" y="732"/>
                  <a:pt x="0" y="732"/>
                </a:cubicBezTo>
                <a:cubicBezTo>
                  <a:pt x="29" y="721"/>
                  <a:pt x="56" y="706"/>
                  <a:pt x="77" y="680"/>
                </a:cubicBezTo>
                <a:close/>
                <a:moveTo>
                  <a:pt x="3767" y="2160"/>
                </a:moveTo>
                <a:cubicBezTo>
                  <a:pt x="3792" y="2160"/>
                  <a:pt x="3792" y="2160"/>
                  <a:pt x="3792" y="2160"/>
                </a:cubicBezTo>
                <a:cubicBezTo>
                  <a:pt x="3801" y="2149"/>
                  <a:pt x="3810" y="2139"/>
                  <a:pt x="3819" y="2129"/>
                </a:cubicBezTo>
                <a:cubicBezTo>
                  <a:pt x="3826" y="2122"/>
                  <a:pt x="3833" y="2115"/>
                  <a:pt x="3840" y="2109"/>
                </a:cubicBezTo>
                <a:cubicBezTo>
                  <a:pt x="3840" y="2086"/>
                  <a:pt x="3840" y="2086"/>
                  <a:pt x="3840" y="2086"/>
                </a:cubicBezTo>
                <a:cubicBezTo>
                  <a:pt x="3814" y="2108"/>
                  <a:pt x="3790" y="2133"/>
                  <a:pt x="3767" y="2160"/>
                </a:cubicBezTo>
                <a:close/>
                <a:moveTo>
                  <a:pt x="3765" y="938"/>
                </a:moveTo>
                <a:cubicBezTo>
                  <a:pt x="3763" y="976"/>
                  <a:pt x="3776" y="1015"/>
                  <a:pt x="3784" y="1057"/>
                </a:cubicBezTo>
                <a:cubicBezTo>
                  <a:pt x="3687" y="1034"/>
                  <a:pt x="3591" y="1043"/>
                  <a:pt x="3492" y="1072"/>
                </a:cubicBezTo>
                <a:cubicBezTo>
                  <a:pt x="3498" y="1079"/>
                  <a:pt x="3501" y="1085"/>
                  <a:pt x="3505" y="1086"/>
                </a:cubicBezTo>
                <a:cubicBezTo>
                  <a:pt x="3554" y="1100"/>
                  <a:pt x="3587" y="1139"/>
                  <a:pt x="3622" y="1172"/>
                </a:cubicBezTo>
                <a:cubicBezTo>
                  <a:pt x="3651" y="1200"/>
                  <a:pt x="3677" y="1230"/>
                  <a:pt x="3705" y="1260"/>
                </a:cubicBezTo>
                <a:cubicBezTo>
                  <a:pt x="3689" y="1284"/>
                  <a:pt x="3671" y="1310"/>
                  <a:pt x="3653" y="1336"/>
                </a:cubicBezTo>
                <a:cubicBezTo>
                  <a:pt x="3634" y="1361"/>
                  <a:pt x="3614" y="1386"/>
                  <a:pt x="3594" y="1413"/>
                </a:cubicBezTo>
                <a:cubicBezTo>
                  <a:pt x="3655" y="1461"/>
                  <a:pt x="3728" y="1444"/>
                  <a:pt x="3798" y="1427"/>
                </a:cubicBezTo>
                <a:cubicBezTo>
                  <a:pt x="3812" y="1424"/>
                  <a:pt x="3826" y="1420"/>
                  <a:pt x="3840" y="1414"/>
                </a:cubicBezTo>
                <a:cubicBezTo>
                  <a:pt x="3840" y="1388"/>
                  <a:pt x="3840" y="1388"/>
                  <a:pt x="3840" y="1388"/>
                </a:cubicBezTo>
                <a:cubicBezTo>
                  <a:pt x="3781" y="1415"/>
                  <a:pt x="3719" y="1425"/>
                  <a:pt x="3654" y="1419"/>
                </a:cubicBezTo>
                <a:cubicBezTo>
                  <a:pt x="3645" y="1418"/>
                  <a:pt x="3637" y="1413"/>
                  <a:pt x="3632" y="1411"/>
                </a:cubicBezTo>
                <a:cubicBezTo>
                  <a:pt x="3650" y="1381"/>
                  <a:pt x="3669" y="1354"/>
                  <a:pt x="3685" y="1326"/>
                </a:cubicBezTo>
                <a:cubicBezTo>
                  <a:pt x="3699" y="1301"/>
                  <a:pt x="3717" y="1281"/>
                  <a:pt x="3740" y="1272"/>
                </a:cubicBezTo>
                <a:cubicBezTo>
                  <a:pt x="3771" y="1281"/>
                  <a:pt x="3798" y="1288"/>
                  <a:pt x="3828" y="1296"/>
                </a:cubicBezTo>
                <a:cubicBezTo>
                  <a:pt x="3803" y="1315"/>
                  <a:pt x="3781" y="1331"/>
                  <a:pt x="3760" y="1347"/>
                </a:cubicBezTo>
                <a:cubicBezTo>
                  <a:pt x="3788" y="1340"/>
                  <a:pt x="3813" y="1324"/>
                  <a:pt x="3840" y="1316"/>
                </a:cubicBezTo>
                <a:cubicBezTo>
                  <a:pt x="3840" y="1257"/>
                  <a:pt x="3840" y="1257"/>
                  <a:pt x="3840" y="1257"/>
                </a:cubicBezTo>
                <a:cubicBezTo>
                  <a:pt x="3773" y="1266"/>
                  <a:pt x="3717" y="1246"/>
                  <a:pt x="3670" y="1194"/>
                </a:cubicBezTo>
                <a:cubicBezTo>
                  <a:pt x="3635" y="1154"/>
                  <a:pt x="3602" y="1112"/>
                  <a:pt x="3553" y="1079"/>
                </a:cubicBezTo>
                <a:cubicBezTo>
                  <a:pt x="3585" y="1075"/>
                  <a:pt x="3616" y="1067"/>
                  <a:pt x="3647" y="1066"/>
                </a:cubicBezTo>
                <a:cubicBezTo>
                  <a:pt x="3705" y="1063"/>
                  <a:pt x="3761" y="1069"/>
                  <a:pt x="3815" y="1093"/>
                </a:cubicBezTo>
                <a:cubicBezTo>
                  <a:pt x="3824" y="1097"/>
                  <a:pt x="3833" y="1101"/>
                  <a:pt x="3840" y="1106"/>
                </a:cubicBezTo>
                <a:cubicBezTo>
                  <a:pt x="3840" y="1075"/>
                  <a:pt x="3840" y="1075"/>
                  <a:pt x="3840" y="1075"/>
                </a:cubicBezTo>
                <a:cubicBezTo>
                  <a:pt x="3837" y="1071"/>
                  <a:pt x="3835" y="1066"/>
                  <a:pt x="3833" y="1061"/>
                </a:cubicBezTo>
                <a:cubicBezTo>
                  <a:pt x="3791" y="1037"/>
                  <a:pt x="3792" y="994"/>
                  <a:pt x="3785" y="955"/>
                </a:cubicBezTo>
                <a:cubicBezTo>
                  <a:pt x="3782" y="934"/>
                  <a:pt x="3783" y="911"/>
                  <a:pt x="3802" y="893"/>
                </a:cubicBezTo>
                <a:cubicBezTo>
                  <a:pt x="3815" y="905"/>
                  <a:pt x="3828" y="917"/>
                  <a:pt x="3840" y="928"/>
                </a:cubicBezTo>
                <a:cubicBezTo>
                  <a:pt x="3840" y="896"/>
                  <a:pt x="3840" y="896"/>
                  <a:pt x="3840" y="896"/>
                </a:cubicBezTo>
                <a:cubicBezTo>
                  <a:pt x="3827" y="877"/>
                  <a:pt x="3819" y="855"/>
                  <a:pt x="3819" y="825"/>
                </a:cubicBezTo>
                <a:cubicBezTo>
                  <a:pt x="3787" y="863"/>
                  <a:pt x="3766" y="899"/>
                  <a:pt x="3765" y="938"/>
                </a:cubicBezTo>
                <a:close/>
                <a:moveTo>
                  <a:pt x="224" y="0"/>
                </a:moveTo>
                <a:cubicBezTo>
                  <a:pt x="224" y="6"/>
                  <a:pt x="223" y="13"/>
                  <a:pt x="223" y="20"/>
                </a:cubicBezTo>
                <a:cubicBezTo>
                  <a:pt x="222" y="34"/>
                  <a:pt x="221" y="47"/>
                  <a:pt x="220" y="61"/>
                </a:cubicBezTo>
                <a:cubicBezTo>
                  <a:pt x="233" y="41"/>
                  <a:pt x="240" y="21"/>
                  <a:pt x="244" y="0"/>
                </a:cubicBezTo>
                <a:lnTo>
                  <a:pt x="224" y="0"/>
                </a:lnTo>
                <a:close/>
                <a:moveTo>
                  <a:pt x="3424" y="1391"/>
                </a:moveTo>
                <a:cubicBezTo>
                  <a:pt x="3382" y="1370"/>
                  <a:pt x="3334" y="1376"/>
                  <a:pt x="3287" y="1379"/>
                </a:cubicBezTo>
                <a:cubicBezTo>
                  <a:pt x="3246" y="1382"/>
                  <a:pt x="3208" y="1396"/>
                  <a:pt x="3173" y="1416"/>
                </a:cubicBezTo>
                <a:cubicBezTo>
                  <a:pt x="3159" y="1424"/>
                  <a:pt x="3146" y="1431"/>
                  <a:pt x="3126" y="1416"/>
                </a:cubicBezTo>
                <a:cubicBezTo>
                  <a:pt x="3185" y="1395"/>
                  <a:pt x="3225" y="1355"/>
                  <a:pt x="3260" y="1308"/>
                </a:cubicBezTo>
                <a:cubicBezTo>
                  <a:pt x="3297" y="1260"/>
                  <a:pt x="3311" y="1203"/>
                  <a:pt x="3319" y="1143"/>
                </a:cubicBezTo>
                <a:cubicBezTo>
                  <a:pt x="3237" y="1133"/>
                  <a:pt x="3167" y="1161"/>
                  <a:pt x="3104" y="1208"/>
                </a:cubicBezTo>
                <a:cubicBezTo>
                  <a:pt x="3041" y="1254"/>
                  <a:pt x="2998" y="1315"/>
                  <a:pt x="2990" y="1397"/>
                </a:cubicBezTo>
                <a:cubicBezTo>
                  <a:pt x="2841" y="1409"/>
                  <a:pt x="2710" y="1457"/>
                  <a:pt x="2597" y="1556"/>
                </a:cubicBezTo>
                <a:cubicBezTo>
                  <a:pt x="2619" y="1415"/>
                  <a:pt x="2674" y="1286"/>
                  <a:pt x="2740" y="1161"/>
                </a:cubicBezTo>
                <a:cubicBezTo>
                  <a:pt x="2766" y="1166"/>
                  <a:pt x="2789" y="1173"/>
                  <a:pt x="2812" y="1175"/>
                </a:cubicBezTo>
                <a:cubicBezTo>
                  <a:pt x="2886" y="1183"/>
                  <a:pt x="2958" y="1170"/>
                  <a:pt x="3022" y="1133"/>
                </a:cubicBezTo>
                <a:cubicBezTo>
                  <a:pt x="3053" y="1116"/>
                  <a:pt x="3079" y="1089"/>
                  <a:pt x="3106" y="1065"/>
                </a:cubicBezTo>
                <a:cubicBezTo>
                  <a:pt x="3116" y="1055"/>
                  <a:pt x="3113" y="1043"/>
                  <a:pt x="3105" y="1031"/>
                </a:cubicBezTo>
                <a:cubicBezTo>
                  <a:pt x="3082" y="998"/>
                  <a:pt x="3046" y="987"/>
                  <a:pt x="3012" y="977"/>
                </a:cubicBezTo>
                <a:cubicBezTo>
                  <a:pt x="2985" y="968"/>
                  <a:pt x="2955" y="967"/>
                  <a:pt x="2923" y="962"/>
                </a:cubicBezTo>
                <a:cubicBezTo>
                  <a:pt x="2963" y="910"/>
                  <a:pt x="3013" y="868"/>
                  <a:pt x="3065" y="823"/>
                </a:cubicBezTo>
                <a:cubicBezTo>
                  <a:pt x="3072" y="844"/>
                  <a:pt x="3076" y="863"/>
                  <a:pt x="3085" y="879"/>
                </a:cubicBezTo>
                <a:cubicBezTo>
                  <a:pt x="3108" y="919"/>
                  <a:pt x="3148" y="933"/>
                  <a:pt x="3191" y="938"/>
                </a:cubicBezTo>
                <a:cubicBezTo>
                  <a:pt x="3237" y="942"/>
                  <a:pt x="3283" y="934"/>
                  <a:pt x="3326" y="915"/>
                </a:cubicBezTo>
                <a:cubicBezTo>
                  <a:pt x="3349" y="904"/>
                  <a:pt x="3372" y="895"/>
                  <a:pt x="3396" y="886"/>
                </a:cubicBezTo>
                <a:cubicBezTo>
                  <a:pt x="3435" y="871"/>
                  <a:pt x="3474" y="864"/>
                  <a:pt x="3521" y="889"/>
                </a:cubicBezTo>
                <a:cubicBezTo>
                  <a:pt x="3503" y="843"/>
                  <a:pt x="3481" y="807"/>
                  <a:pt x="3448" y="787"/>
                </a:cubicBezTo>
                <a:cubicBezTo>
                  <a:pt x="3416" y="767"/>
                  <a:pt x="3375" y="760"/>
                  <a:pt x="3335" y="747"/>
                </a:cubicBezTo>
                <a:cubicBezTo>
                  <a:pt x="3401" y="673"/>
                  <a:pt x="3439" y="584"/>
                  <a:pt x="3461" y="483"/>
                </a:cubicBezTo>
                <a:cubicBezTo>
                  <a:pt x="3452" y="486"/>
                  <a:pt x="3446" y="485"/>
                  <a:pt x="3443" y="488"/>
                </a:cubicBezTo>
                <a:cubicBezTo>
                  <a:pt x="3407" y="525"/>
                  <a:pt x="3358" y="534"/>
                  <a:pt x="3311" y="549"/>
                </a:cubicBezTo>
                <a:cubicBezTo>
                  <a:pt x="3273" y="561"/>
                  <a:pt x="3234" y="569"/>
                  <a:pt x="3194" y="580"/>
                </a:cubicBezTo>
                <a:cubicBezTo>
                  <a:pt x="3181" y="554"/>
                  <a:pt x="3167" y="526"/>
                  <a:pt x="3153" y="498"/>
                </a:cubicBezTo>
                <a:cubicBezTo>
                  <a:pt x="3140" y="469"/>
                  <a:pt x="3128" y="440"/>
                  <a:pt x="3114" y="409"/>
                </a:cubicBezTo>
                <a:cubicBezTo>
                  <a:pt x="3042" y="440"/>
                  <a:pt x="3022" y="511"/>
                  <a:pt x="3003" y="581"/>
                </a:cubicBezTo>
                <a:cubicBezTo>
                  <a:pt x="2983" y="652"/>
                  <a:pt x="2986" y="722"/>
                  <a:pt x="3041" y="781"/>
                </a:cubicBezTo>
                <a:cubicBezTo>
                  <a:pt x="3007" y="807"/>
                  <a:pt x="2975" y="829"/>
                  <a:pt x="2944" y="854"/>
                </a:cubicBezTo>
                <a:cubicBezTo>
                  <a:pt x="2914" y="879"/>
                  <a:pt x="2886" y="906"/>
                  <a:pt x="2852" y="937"/>
                </a:cubicBezTo>
                <a:cubicBezTo>
                  <a:pt x="2855" y="813"/>
                  <a:pt x="2821" y="708"/>
                  <a:pt x="2724" y="630"/>
                </a:cubicBezTo>
                <a:cubicBezTo>
                  <a:pt x="2695" y="645"/>
                  <a:pt x="2682" y="675"/>
                  <a:pt x="2666" y="700"/>
                </a:cubicBezTo>
                <a:cubicBezTo>
                  <a:pt x="2626" y="765"/>
                  <a:pt x="2622" y="838"/>
                  <a:pt x="2628" y="911"/>
                </a:cubicBezTo>
                <a:cubicBezTo>
                  <a:pt x="2635" y="995"/>
                  <a:pt x="2666" y="1072"/>
                  <a:pt x="2700" y="1151"/>
                </a:cubicBezTo>
                <a:cubicBezTo>
                  <a:pt x="2639" y="1249"/>
                  <a:pt x="2586" y="1354"/>
                  <a:pt x="2552" y="1466"/>
                </a:cubicBezTo>
                <a:cubicBezTo>
                  <a:pt x="2518" y="1578"/>
                  <a:pt x="2496" y="1692"/>
                  <a:pt x="2467" y="1810"/>
                </a:cubicBezTo>
                <a:cubicBezTo>
                  <a:pt x="2457" y="1781"/>
                  <a:pt x="2447" y="1754"/>
                  <a:pt x="2437" y="1729"/>
                </a:cubicBezTo>
                <a:cubicBezTo>
                  <a:pt x="2516" y="1568"/>
                  <a:pt x="2524" y="1412"/>
                  <a:pt x="2421" y="1256"/>
                </a:cubicBezTo>
                <a:cubicBezTo>
                  <a:pt x="2369" y="1289"/>
                  <a:pt x="2340" y="1335"/>
                  <a:pt x="2328" y="1389"/>
                </a:cubicBezTo>
                <a:cubicBezTo>
                  <a:pt x="2317" y="1440"/>
                  <a:pt x="2313" y="1493"/>
                  <a:pt x="2306" y="1549"/>
                </a:cubicBezTo>
                <a:cubicBezTo>
                  <a:pt x="2228" y="1465"/>
                  <a:pt x="2130" y="1417"/>
                  <a:pt x="2023" y="1375"/>
                </a:cubicBezTo>
                <a:cubicBezTo>
                  <a:pt x="2019" y="1358"/>
                  <a:pt x="2014" y="1338"/>
                  <a:pt x="2011" y="1317"/>
                </a:cubicBezTo>
                <a:cubicBezTo>
                  <a:pt x="1998" y="1229"/>
                  <a:pt x="1945" y="1171"/>
                  <a:pt x="1871" y="1128"/>
                </a:cubicBezTo>
                <a:cubicBezTo>
                  <a:pt x="1842" y="1112"/>
                  <a:pt x="1811" y="1099"/>
                  <a:pt x="1779" y="1089"/>
                </a:cubicBezTo>
                <a:cubicBezTo>
                  <a:pt x="1742" y="1078"/>
                  <a:pt x="1727" y="1096"/>
                  <a:pt x="1734" y="1134"/>
                </a:cubicBezTo>
                <a:cubicBezTo>
                  <a:pt x="1747" y="1201"/>
                  <a:pt x="1768" y="1264"/>
                  <a:pt x="1818" y="1313"/>
                </a:cubicBezTo>
                <a:cubicBezTo>
                  <a:pt x="1819" y="1314"/>
                  <a:pt x="1818" y="1316"/>
                  <a:pt x="1818" y="1318"/>
                </a:cubicBezTo>
                <a:cubicBezTo>
                  <a:pt x="1718" y="1318"/>
                  <a:pt x="1611" y="1344"/>
                  <a:pt x="1547" y="1384"/>
                </a:cubicBezTo>
                <a:cubicBezTo>
                  <a:pt x="1551" y="1407"/>
                  <a:pt x="1567" y="1421"/>
                  <a:pt x="1586" y="1433"/>
                </a:cubicBezTo>
                <a:cubicBezTo>
                  <a:pt x="1649" y="1473"/>
                  <a:pt x="1718" y="1476"/>
                  <a:pt x="1789" y="1475"/>
                </a:cubicBezTo>
                <a:cubicBezTo>
                  <a:pt x="1800" y="1475"/>
                  <a:pt x="1811" y="1474"/>
                  <a:pt x="1822" y="1474"/>
                </a:cubicBezTo>
                <a:cubicBezTo>
                  <a:pt x="1823" y="1474"/>
                  <a:pt x="1824" y="1476"/>
                  <a:pt x="1827" y="1479"/>
                </a:cubicBezTo>
                <a:cubicBezTo>
                  <a:pt x="1775" y="1551"/>
                  <a:pt x="1728" y="1626"/>
                  <a:pt x="1711" y="1717"/>
                </a:cubicBezTo>
                <a:cubicBezTo>
                  <a:pt x="1798" y="1727"/>
                  <a:pt x="1867" y="1690"/>
                  <a:pt x="1929" y="1641"/>
                </a:cubicBezTo>
                <a:cubicBezTo>
                  <a:pt x="1992" y="1590"/>
                  <a:pt x="2021" y="1520"/>
                  <a:pt x="2022" y="1431"/>
                </a:cubicBezTo>
                <a:cubicBezTo>
                  <a:pt x="2130" y="1478"/>
                  <a:pt x="2221" y="1538"/>
                  <a:pt x="2292" y="1632"/>
                </a:cubicBezTo>
                <a:cubicBezTo>
                  <a:pt x="2177" y="1614"/>
                  <a:pt x="2081" y="1643"/>
                  <a:pt x="2005" y="1727"/>
                </a:cubicBezTo>
                <a:cubicBezTo>
                  <a:pt x="2047" y="1827"/>
                  <a:pt x="2249" y="1877"/>
                  <a:pt x="2382" y="1783"/>
                </a:cubicBezTo>
                <a:cubicBezTo>
                  <a:pt x="2411" y="1858"/>
                  <a:pt x="2428" y="1932"/>
                  <a:pt x="2411" y="2011"/>
                </a:cubicBezTo>
                <a:cubicBezTo>
                  <a:pt x="2406" y="2036"/>
                  <a:pt x="2397" y="2059"/>
                  <a:pt x="2410" y="2084"/>
                </a:cubicBezTo>
                <a:cubicBezTo>
                  <a:pt x="2414" y="2091"/>
                  <a:pt x="2411" y="2103"/>
                  <a:pt x="2408" y="2111"/>
                </a:cubicBezTo>
                <a:cubicBezTo>
                  <a:pt x="2403" y="2128"/>
                  <a:pt x="2397" y="2144"/>
                  <a:pt x="2391" y="2160"/>
                </a:cubicBezTo>
                <a:cubicBezTo>
                  <a:pt x="2414" y="2160"/>
                  <a:pt x="2414" y="2160"/>
                  <a:pt x="2414" y="2160"/>
                </a:cubicBezTo>
                <a:cubicBezTo>
                  <a:pt x="2420" y="2148"/>
                  <a:pt x="2423" y="2134"/>
                  <a:pt x="2430" y="2123"/>
                </a:cubicBezTo>
                <a:cubicBezTo>
                  <a:pt x="2444" y="2104"/>
                  <a:pt x="2447" y="2085"/>
                  <a:pt x="2432" y="2065"/>
                </a:cubicBezTo>
                <a:cubicBezTo>
                  <a:pt x="2465" y="2035"/>
                  <a:pt x="2459" y="1998"/>
                  <a:pt x="2451" y="1962"/>
                </a:cubicBezTo>
                <a:cubicBezTo>
                  <a:pt x="2438" y="1900"/>
                  <a:pt x="2430" y="1836"/>
                  <a:pt x="2405" y="1776"/>
                </a:cubicBezTo>
                <a:cubicBezTo>
                  <a:pt x="2399" y="1760"/>
                  <a:pt x="2399" y="1749"/>
                  <a:pt x="2418" y="1745"/>
                </a:cubicBezTo>
                <a:cubicBezTo>
                  <a:pt x="2455" y="1806"/>
                  <a:pt x="2445" y="1877"/>
                  <a:pt x="2465" y="1943"/>
                </a:cubicBezTo>
                <a:cubicBezTo>
                  <a:pt x="2472" y="1935"/>
                  <a:pt x="2477" y="1927"/>
                  <a:pt x="2478" y="1919"/>
                </a:cubicBezTo>
                <a:cubicBezTo>
                  <a:pt x="2496" y="1824"/>
                  <a:pt x="2514" y="1730"/>
                  <a:pt x="2529" y="1635"/>
                </a:cubicBezTo>
                <a:cubicBezTo>
                  <a:pt x="2544" y="1543"/>
                  <a:pt x="2574" y="1456"/>
                  <a:pt x="2609" y="1371"/>
                </a:cubicBezTo>
                <a:cubicBezTo>
                  <a:pt x="2616" y="1354"/>
                  <a:pt x="2625" y="1338"/>
                  <a:pt x="2633" y="1322"/>
                </a:cubicBezTo>
                <a:cubicBezTo>
                  <a:pt x="2627" y="1360"/>
                  <a:pt x="2613" y="1393"/>
                  <a:pt x="2602" y="1428"/>
                </a:cubicBezTo>
                <a:cubicBezTo>
                  <a:pt x="2568" y="1545"/>
                  <a:pt x="2542" y="1665"/>
                  <a:pt x="2521" y="1786"/>
                </a:cubicBezTo>
                <a:cubicBezTo>
                  <a:pt x="2504" y="1886"/>
                  <a:pt x="2489" y="1985"/>
                  <a:pt x="2474" y="2085"/>
                </a:cubicBezTo>
                <a:cubicBezTo>
                  <a:pt x="2470" y="2110"/>
                  <a:pt x="2464" y="2135"/>
                  <a:pt x="2458" y="2160"/>
                </a:cubicBezTo>
                <a:cubicBezTo>
                  <a:pt x="2479" y="2160"/>
                  <a:pt x="2479" y="2160"/>
                  <a:pt x="2479" y="2160"/>
                </a:cubicBezTo>
                <a:cubicBezTo>
                  <a:pt x="2485" y="2135"/>
                  <a:pt x="2491" y="2109"/>
                  <a:pt x="2495" y="2082"/>
                </a:cubicBezTo>
                <a:cubicBezTo>
                  <a:pt x="2498" y="2069"/>
                  <a:pt x="2502" y="2056"/>
                  <a:pt x="2507" y="2040"/>
                </a:cubicBezTo>
                <a:cubicBezTo>
                  <a:pt x="2516" y="2045"/>
                  <a:pt x="2523" y="2048"/>
                  <a:pt x="2529" y="2053"/>
                </a:cubicBezTo>
                <a:cubicBezTo>
                  <a:pt x="2596" y="2101"/>
                  <a:pt x="2670" y="2097"/>
                  <a:pt x="2742" y="2075"/>
                </a:cubicBezTo>
                <a:cubicBezTo>
                  <a:pt x="2782" y="2063"/>
                  <a:pt x="2818" y="2040"/>
                  <a:pt x="2853" y="2017"/>
                </a:cubicBezTo>
                <a:cubicBezTo>
                  <a:pt x="2878" y="2000"/>
                  <a:pt x="2898" y="1976"/>
                  <a:pt x="2920" y="1954"/>
                </a:cubicBezTo>
                <a:cubicBezTo>
                  <a:pt x="2891" y="1910"/>
                  <a:pt x="2845" y="1908"/>
                  <a:pt x="2801" y="1890"/>
                </a:cubicBezTo>
                <a:cubicBezTo>
                  <a:pt x="2874" y="1816"/>
                  <a:pt x="2911" y="1726"/>
                  <a:pt x="2937" y="1628"/>
                </a:cubicBezTo>
                <a:cubicBezTo>
                  <a:pt x="2930" y="1625"/>
                  <a:pt x="2923" y="1619"/>
                  <a:pt x="2916" y="1619"/>
                </a:cubicBezTo>
                <a:cubicBezTo>
                  <a:pt x="2824" y="1615"/>
                  <a:pt x="2739" y="1630"/>
                  <a:pt x="2667" y="1696"/>
                </a:cubicBezTo>
                <a:cubicBezTo>
                  <a:pt x="2621" y="1738"/>
                  <a:pt x="2574" y="1777"/>
                  <a:pt x="2540" y="1829"/>
                </a:cubicBezTo>
                <a:cubicBezTo>
                  <a:pt x="2555" y="1709"/>
                  <a:pt x="2601" y="1607"/>
                  <a:pt x="2710" y="1542"/>
                </a:cubicBezTo>
                <a:cubicBezTo>
                  <a:pt x="2766" y="1509"/>
                  <a:pt x="2824" y="1477"/>
                  <a:pt x="2889" y="1463"/>
                </a:cubicBezTo>
                <a:cubicBezTo>
                  <a:pt x="2969" y="1446"/>
                  <a:pt x="3051" y="1432"/>
                  <a:pt x="3136" y="1452"/>
                </a:cubicBezTo>
                <a:cubicBezTo>
                  <a:pt x="3111" y="1571"/>
                  <a:pt x="3197" y="1724"/>
                  <a:pt x="3382" y="1761"/>
                </a:cubicBezTo>
                <a:cubicBezTo>
                  <a:pt x="3415" y="1727"/>
                  <a:pt x="3408" y="1686"/>
                  <a:pt x="3397" y="1646"/>
                </a:cubicBezTo>
                <a:cubicBezTo>
                  <a:pt x="3390" y="1622"/>
                  <a:pt x="3379" y="1599"/>
                  <a:pt x="3370" y="1577"/>
                </a:cubicBezTo>
                <a:cubicBezTo>
                  <a:pt x="3436" y="1564"/>
                  <a:pt x="3499" y="1552"/>
                  <a:pt x="3563" y="1540"/>
                </a:cubicBezTo>
                <a:cubicBezTo>
                  <a:pt x="3562" y="1527"/>
                  <a:pt x="3563" y="1518"/>
                  <a:pt x="3559" y="1512"/>
                </a:cubicBezTo>
                <a:cubicBezTo>
                  <a:pt x="3527" y="1458"/>
                  <a:pt x="3480" y="1417"/>
                  <a:pt x="3424" y="1391"/>
                </a:cubicBezTo>
                <a:close/>
                <a:moveTo>
                  <a:pt x="3423" y="797"/>
                </a:moveTo>
                <a:cubicBezTo>
                  <a:pt x="3443" y="804"/>
                  <a:pt x="3462" y="816"/>
                  <a:pt x="3470" y="842"/>
                </a:cubicBezTo>
                <a:cubicBezTo>
                  <a:pt x="3425" y="857"/>
                  <a:pt x="3383" y="868"/>
                  <a:pt x="3343" y="885"/>
                </a:cubicBezTo>
                <a:cubicBezTo>
                  <a:pt x="3310" y="900"/>
                  <a:pt x="3276" y="902"/>
                  <a:pt x="3241" y="903"/>
                </a:cubicBezTo>
                <a:cubicBezTo>
                  <a:pt x="3214" y="904"/>
                  <a:pt x="3188" y="894"/>
                  <a:pt x="3170" y="868"/>
                </a:cubicBezTo>
                <a:cubicBezTo>
                  <a:pt x="3200" y="864"/>
                  <a:pt x="3226" y="861"/>
                  <a:pt x="3253" y="858"/>
                </a:cubicBezTo>
                <a:cubicBezTo>
                  <a:pt x="3232" y="851"/>
                  <a:pt x="3211" y="850"/>
                  <a:pt x="3191" y="847"/>
                </a:cubicBezTo>
                <a:cubicBezTo>
                  <a:pt x="3172" y="843"/>
                  <a:pt x="3149" y="842"/>
                  <a:pt x="3140" y="816"/>
                </a:cubicBezTo>
                <a:cubicBezTo>
                  <a:pt x="3170" y="814"/>
                  <a:pt x="3197" y="814"/>
                  <a:pt x="3224" y="811"/>
                </a:cubicBezTo>
                <a:cubicBezTo>
                  <a:pt x="3253" y="807"/>
                  <a:pt x="3276" y="780"/>
                  <a:pt x="3307" y="788"/>
                </a:cubicBezTo>
                <a:cubicBezTo>
                  <a:pt x="3348" y="762"/>
                  <a:pt x="3386" y="784"/>
                  <a:pt x="3423" y="797"/>
                </a:cubicBezTo>
                <a:close/>
                <a:moveTo>
                  <a:pt x="3269" y="581"/>
                </a:moveTo>
                <a:cubicBezTo>
                  <a:pt x="3321" y="570"/>
                  <a:pt x="3374" y="560"/>
                  <a:pt x="3426" y="534"/>
                </a:cubicBezTo>
                <a:cubicBezTo>
                  <a:pt x="3415" y="563"/>
                  <a:pt x="3406" y="594"/>
                  <a:pt x="3392" y="622"/>
                </a:cubicBezTo>
                <a:cubicBezTo>
                  <a:pt x="3367" y="674"/>
                  <a:pt x="3335" y="721"/>
                  <a:pt x="3288" y="757"/>
                </a:cubicBezTo>
                <a:cubicBezTo>
                  <a:pt x="3234" y="798"/>
                  <a:pt x="3195" y="800"/>
                  <a:pt x="3145" y="762"/>
                </a:cubicBezTo>
                <a:cubicBezTo>
                  <a:pt x="3185" y="737"/>
                  <a:pt x="3228" y="717"/>
                  <a:pt x="3257" y="679"/>
                </a:cubicBezTo>
                <a:cubicBezTo>
                  <a:pt x="3214" y="697"/>
                  <a:pt x="3177" y="727"/>
                  <a:pt x="3130" y="734"/>
                </a:cubicBezTo>
                <a:cubicBezTo>
                  <a:pt x="3128" y="728"/>
                  <a:pt x="3127" y="725"/>
                  <a:pt x="3126" y="722"/>
                </a:cubicBezTo>
                <a:cubicBezTo>
                  <a:pt x="3126" y="720"/>
                  <a:pt x="3126" y="717"/>
                  <a:pt x="3127" y="714"/>
                </a:cubicBezTo>
                <a:cubicBezTo>
                  <a:pt x="3149" y="643"/>
                  <a:pt x="3196" y="598"/>
                  <a:pt x="3269" y="581"/>
                </a:cubicBezTo>
                <a:close/>
                <a:moveTo>
                  <a:pt x="3017" y="647"/>
                </a:moveTo>
                <a:cubicBezTo>
                  <a:pt x="3020" y="579"/>
                  <a:pt x="3041" y="516"/>
                  <a:pt x="3079" y="459"/>
                </a:cubicBezTo>
                <a:cubicBezTo>
                  <a:pt x="3084" y="452"/>
                  <a:pt x="3093" y="447"/>
                  <a:pt x="3097" y="443"/>
                </a:cubicBezTo>
                <a:cubicBezTo>
                  <a:pt x="3114" y="474"/>
                  <a:pt x="3129" y="503"/>
                  <a:pt x="3146" y="531"/>
                </a:cubicBezTo>
                <a:cubicBezTo>
                  <a:pt x="3161" y="555"/>
                  <a:pt x="3170" y="580"/>
                  <a:pt x="3167" y="605"/>
                </a:cubicBezTo>
                <a:cubicBezTo>
                  <a:pt x="3144" y="628"/>
                  <a:pt x="3125" y="648"/>
                  <a:pt x="3103" y="671"/>
                </a:cubicBezTo>
                <a:cubicBezTo>
                  <a:pt x="3099" y="639"/>
                  <a:pt x="3095" y="613"/>
                  <a:pt x="3092" y="586"/>
                </a:cubicBezTo>
                <a:cubicBezTo>
                  <a:pt x="3081" y="628"/>
                  <a:pt x="3090" y="672"/>
                  <a:pt x="3064" y="709"/>
                </a:cubicBezTo>
                <a:cubicBezTo>
                  <a:pt x="3027" y="695"/>
                  <a:pt x="3015" y="680"/>
                  <a:pt x="3017" y="647"/>
                </a:cubicBezTo>
                <a:close/>
                <a:moveTo>
                  <a:pt x="3008" y="836"/>
                </a:moveTo>
                <a:cubicBezTo>
                  <a:pt x="2931" y="931"/>
                  <a:pt x="2891" y="969"/>
                  <a:pt x="2854" y="979"/>
                </a:cubicBezTo>
                <a:cubicBezTo>
                  <a:pt x="2896" y="917"/>
                  <a:pt x="2949" y="873"/>
                  <a:pt x="3008" y="836"/>
                </a:cubicBezTo>
                <a:close/>
                <a:moveTo>
                  <a:pt x="2904" y="993"/>
                </a:moveTo>
                <a:cubicBezTo>
                  <a:pt x="2923" y="990"/>
                  <a:pt x="2943" y="986"/>
                  <a:pt x="2962" y="988"/>
                </a:cubicBezTo>
                <a:cubicBezTo>
                  <a:pt x="3008" y="992"/>
                  <a:pt x="3052" y="1005"/>
                  <a:pt x="3087" y="1041"/>
                </a:cubicBezTo>
                <a:cubicBezTo>
                  <a:pt x="3040" y="1134"/>
                  <a:pt x="2858" y="1187"/>
                  <a:pt x="2806" y="1123"/>
                </a:cubicBezTo>
                <a:cubicBezTo>
                  <a:pt x="2849" y="1078"/>
                  <a:pt x="2910" y="1074"/>
                  <a:pt x="2970" y="1050"/>
                </a:cubicBezTo>
                <a:cubicBezTo>
                  <a:pt x="2909" y="1043"/>
                  <a:pt x="2862" y="1071"/>
                  <a:pt x="2810" y="1084"/>
                </a:cubicBezTo>
                <a:cubicBezTo>
                  <a:pt x="2823" y="1028"/>
                  <a:pt x="2856" y="1003"/>
                  <a:pt x="2904" y="993"/>
                </a:cubicBezTo>
                <a:close/>
                <a:moveTo>
                  <a:pt x="2653" y="927"/>
                </a:moveTo>
                <a:cubicBezTo>
                  <a:pt x="2630" y="829"/>
                  <a:pt x="2654" y="739"/>
                  <a:pt x="2722" y="659"/>
                </a:cubicBezTo>
                <a:cubicBezTo>
                  <a:pt x="2818" y="733"/>
                  <a:pt x="2852" y="876"/>
                  <a:pt x="2819" y="980"/>
                </a:cubicBezTo>
                <a:cubicBezTo>
                  <a:pt x="2811" y="1006"/>
                  <a:pt x="2796" y="1029"/>
                  <a:pt x="2766" y="1043"/>
                </a:cubicBezTo>
                <a:cubicBezTo>
                  <a:pt x="2758" y="994"/>
                  <a:pt x="2751" y="949"/>
                  <a:pt x="2744" y="904"/>
                </a:cubicBezTo>
                <a:cubicBezTo>
                  <a:pt x="2741" y="904"/>
                  <a:pt x="2738" y="904"/>
                  <a:pt x="2736" y="905"/>
                </a:cubicBezTo>
                <a:cubicBezTo>
                  <a:pt x="2736" y="951"/>
                  <a:pt x="2736" y="997"/>
                  <a:pt x="2736" y="1044"/>
                </a:cubicBezTo>
                <a:cubicBezTo>
                  <a:pt x="2701" y="1036"/>
                  <a:pt x="2671" y="1001"/>
                  <a:pt x="2653" y="927"/>
                </a:cubicBezTo>
                <a:close/>
                <a:moveTo>
                  <a:pt x="1758" y="1111"/>
                </a:moveTo>
                <a:cubicBezTo>
                  <a:pt x="1843" y="1110"/>
                  <a:pt x="1959" y="1220"/>
                  <a:pt x="1960" y="1300"/>
                </a:cubicBezTo>
                <a:cubicBezTo>
                  <a:pt x="1925" y="1266"/>
                  <a:pt x="1889" y="1230"/>
                  <a:pt x="1854" y="1195"/>
                </a:cubicBezTo>
                <a:cubicBezTo>
                  <a:pt x="1851" y="1197"/>
                  <a:pt x="1849" y="1199"/>
                  <a:pt x="1847" y="1201"/>
                </a:cubicBezTo>
                <a:cubicBezTo>
                  <a:pt x="1877" y="1247"/>
                  <a:pt x="1928" y="1279"/>
                  <a:pt x="1947" y="1334"/>
                </a:cubicBezTo>
                <a:cubicBezTo>
                  <a:pt x="1817" y="1329"/>
                  <a:pt x="1758" y="1225"/>
                  <a:pt x="1758" y="1111"/>
                </a:cubicBezTo>
                <a:close/>
                <a:moveTo>
                  <a:pt x="1726" y="1454"/>
                </a:moveTo>
                <a:cubicBezTo>
                  <a:pt x="1671" y="1451"/>
                  <a:pt x="1615" y="1441"/>
                  <a:pt x="1573" y="1393"/>
                </a:cubicBezTo>
                <a:cubicBezTo>
                  <a:pt x="1668" y="1346"/>
                  <a:pt x="1764" y="1333"/>
                  <a:pt x="1865" y="1346"/>
                </a:cubicBezTo>
                <a:cubicBezTo>
                  <a:pt x="1883" y="1348"/>
                  <a:pt x="1889" y="1360"/>
                  <a:pt x="1894" y="1378"/>
                </a:cubicBezTo>
                <a:cubicBezTo>
                  <a:pt x="1836" y="1382"/>
                  <a:pt x="1780" y="1385"/>
                  <a:pt x="1724" y="1389"/>
                </a:cubicBezTo>
                <a:cubicBezTo>
                  <a:pt x="1724" y="1391"/>
                  <a:pt x="1724" y="1394"/>
                  <a:pt x="1725" y="1396"/>
                </a:cubicBezTo>
                <a:cubicBezTo>
                  <a:pt x="1779" y="1400"/>
                  <a:pt x="1834" y="1403"/>
                  <a:pt x="1898" y="1406"/>
                </a:cubicBezTo>
                <a:cubicBezTo>
                  <a:pt x="1843" y="1455"/>
                  <a:pt x="1783" y="1458"/>
                  <a:pt x="1726" y="1454"/>
                </a:cubicBezTo>
                <a:close/>
                <a:moveTo>
                  <a:pt x="1968" y="1560"/>
                </a:moveTo>
                <a:cubicBezTo>
                  <a:pt x="1917" y="1644"/>
                  <a:pt x="1838" y="1685"/>
                  <a:pt x="1741" y="1700"/>
                </a:cubicBezTo>
                <a:cubicBezTo>
                  <a:pt x="1752" y="1629"/>
                  <a:pt x="1805" y="1525"/>
                  <a:pt x="1855" y="1487"/>
                </a:cubicBezTo>
                <a:cubicBezTo>
                  <a:pt x="1881" y="1467"/>
                  <a:pt x="1908" y="1440"/>
                  <a:pt x="1951" y="1458"/>
                </a:cubicBezTo>
                <a:cubicBezTo>
                  <a:pt x="1934" y="1499"/>
                  <a:pt x="1900" y="1525"/>
                  <a:pt x="1881" y="1562"/>
                </a:cubicBezTo>
                <a:cubicBezTo>
                  <a:pt x="1922" y="1546"/>
                  <a:pt x="1940" y="1505"/>
                  <a:pt x="1974" y="1477"/>
                </a:cubicBezTo>
                <a:cubicBezTo>
                  <a:pt x="1984" y="1507"/>
                  <a:pt x="1983" y="1535"/>
                  <a:pt x="1968" y="1560"/>
                </a:cubicBezTo>
                <a:close/>
                <a:moveTo>
                  <a:pt x="2205" y="1513"/>
                </a:moveTo>
                <a:cubicBezTo>
                  <a:pt x="2162" y="1479"/>
                  <a:pt x="2114" y="1452"/>
                  <a:pt x="2063" y="1419"/>
                </a:cubicBezTo>
                <a:cubicBezTo>
                  <a:pt x="2161" y="1446"/>
                  <a:pt x="2313" y="1556"/>
                  <a:pt x="2325" y="1625"/>
                </a:cubicBezTo>
                <a:cubicBezTo>
                  <a:pt x="2286" y="1588"/>
                  <a:pt x="2248" y="1547"/>
                  <a:pt x="2205" y="1513"/>
                </a:cubicBezTo>
                <a:close/>
                <a:moveTo>
                  <a:pt x="2322" y="1740"/>
                </a:moveTo>
                <a:cubicBezTo>
                  <a:pt x="2291" y="1786"/>
                  <a:pt x="2255" y="1810"/>
                  <a:pt x="2209" y="1812"/>
                </a:cubicBezTo>
                <a:cubicBezTo>
                  <a:pt x="2136" y="1815"/>
                  <a:pt x="2081" y="1778"/>
                  <a:pt x="2026" y="1735"/>
                </a:cubicBezTo>
                <a:cubicBezTo>
                  <a:pt x="2101" y="1657"/>
                  <a:pt x="2241" y="1624"/>
                  <a:pt x="2304" y="1669"/>
                </a:cubicBezTo>
                <a:cubicBezTo>
                  <a:pt x="2311" y="1682"/>
                  <a:pt x="2318" y="1695"/>
                  <a:pt x="2326" y="1710"/>
                </a:cubicBezTo>
                <a:cubicBezTo>
                  <a:pt x="2273" y="1731"/>
                  <a:pt x="2220" y="1725"/>
                  <a:pt x="2164" y="1733"/>
                </a:cubicBezTo>
                <a:cubicBezTo>
                  <a:pt x="2209" y="1749"/>
                  <a:pt x="2261" y="1752"/>
                  <a:pt x="2322" y="1740"/>
                </a:cubicBezTo>
                <a:close/>
                <a:moveTo>
                  <a:pt x="2419" y="1625"/>
                </a:moveTo>
                <a:cubicBezTo>
                  <a:pt x="2415" y="1564"/>
                  <a:pt x="2412" y="1504"/>
                  <a:pt x="2408" y="1443"/>
                </a:cubicBezTo>
                <a:cubicBezTo>
                  <a:pt x="2387" y="1508"/>
                  <a:pt x="2408" y="1577"/>
                  <a:pt x="2386" y="1647"/>
                </a:cubicBezTo>
                <a:cubicBezTo>
                  <a:pt x="2300" y="1560"/>
                  <a:pt x="2326" y="1354"/>
                  <a:pt x="2413" y="1285"/>
                </a:cubicBezTo>
                <a:cubicBezTo>
                  <a:pt x="2418" y="1290"/>
                  <a:pt x="2422" y="1295"/>
                  <a:pt x="2426" y="1301"/>
                </a:cubicBezTo>
                <a:cubicBezTo>
                  <a:pt x="2432" y="1310"/>
                  <a:pt x="2438" y="1320"/>
                  <a:pt x="2442" y="1330"/>
                </a:cubicBezTo>
                <a:cubicBezTo>
                  <a:pt x="2483" y="1417"/>
                  <a:pt x="2481" y="1506"/>
                  <a:pt x="2451" y="1595"/>
                </a:cubicBezTo>
                <a:cubicBezTo>
                  <a:pt x="2446" y="1607"/>
                  <a:pt x="2435" y="1617"/>
                  <a:pt x="2427" y="1628"/>
                </a:cubicBezTo>
                <a:cubicBezTo>
                  <a:pt x="2424" y="1627"/>
                  <a:pt x="2422" y="1626"/>
                  <a:pt x="2419" y="1625"/>
                </a:cubicBezTo>
                <a:close/>
                <a:moveTo>
                  <a:pt x="2890" y="1951"/>
                </a:moveTo>
                <a:cubicBezTo>
                  <a:pt x="2863" y="1991"/>
                  <a:pt x="2825" y="2018"/>
                  <a:pt x="2770" y="2042"/>
                </a:cubicBezTo>
                <a:cubicBezTo>
                  <a:pt x="2733" y="2058"/>
                  <a:pt x="2697" y="2071"/>
                  <a:pt x="2657" y="2066"/>
                </a:cubicBezTo>
                <a:cubicBezTo>
                  <a:pt x="2625" y="2062"/>
                  <a:pt x="2611" y="2052"/>
                  <a:pt x="2597" y="2024"/>
                </a:cubicBezTo>
                <a:cubicBezTo>
                  <a:pt x="2652" y="1999"/>
                  <a:pt x="2719" y="2019"/>
                  <a:pt x="2775" y="1970"/>
                </a:cubicBezTo>
                <a:cubicBezTo>
                  <a:pt x="2750" y="1975"/>
                  <a:pt x="2732" y="1978"/>
                  <a:pt x="2713" y="1982"/>
                </a:cubicBezTo>
                <a:cubicBezTo>
                  <a:pt x="2765" y="1909"/>
                  <a:pt x="2819" y="1899"/>
                  <a:pt x="2890" y="1951"/>
                </a:cubicBezTo>
                <a:close/>
                <a:moveTo>
                  <a:pt x="2565" y="1898"/>
                </a:moveTo>
                <a:cubicBezTo>
                  <a:pt x="2569" y="1845"/>
                  <a:pt x="2586" y="1797"/>
                  <a:pt x="2625" y="1759"/>
                </a:cubicBezTo>
                <a:cubicBezTo>
                  <a:pt x="2642" y="1743"/>
                  <a:pt x="2661" y="1728"/>
                  <a:pt x="2678" y="1712"/>
                </a:cubicBezTo>
                <a:cubicBezTo>
                  <a:pt x="2744" y="1650"/>
                  <a:pt x="2825" y="1638"/>
                  <a:pt x="2914" y="1638"/>
                </a:cubicBezTo>
                <a:cubicBezTo>
                  <a:pt x="2904" y="1670"/>
                  <a:pt x="2897" y="1700"/>
                  <a:pt x="2886" y="1728"/>
                </a:cubicBezTo>
                <a:cubicBezTo>
                  <a:pt x="2844" y="1831"/>
                  <a:pt x="2771" y="1905"/>
                  <a:pt x="2672" y="1955"/>
                </a:cubicBezTo>
                <a:cubicBezTo>
                  <a:pt x="2649" y="1966"/>
                  <a:pt x="2621" y="1966"/>
                  <a:pt x="2596" y="1944"/>
                </a:cubicBezTo>
                <a:cubicBezTo>
                  <a:pt x="2637" y="1887"/>
                  <a:pt x="2677" y="1829"/>
                  <a:pt x="2737" y="1776"/>
                </a:cubicBezTo>
                <a:cubicBezTo>
                  <a:pt x="2720" y="1783"/>
                  <a:pt x="2709" y="1785"/>
                  <a:pt x="2702" y="1791"/>
                </a:cubicBezTo>
                <a:cubicBezTo>
                  <a:pt x="2659" y="1833"/>
                  <a:pt x="2616" y="1877"/>
                  <a:pt x="2569" y="1924"/>
                </a:cubicBezTo>
                <a:cubicBezTo>
                  <a:pt x="2567" y="1914"/>
                  <a:pt x="2564" y="1906"/>
                  <a:pt x="2565" y="1898"/>
                </a:cubicBezTo>
                <a:close/>
                <a:moveTo>
                  <a:pt x="2715" y="1510"/>
                </a:moveTo>
                <a:cubicBezTo>
                  <a:pt x="2756" y="1475"/>
                  <a:pt x="2823" y="1447"/>
                  <a:pt x="2869" y="1442"/>
                </a:cubicBezTo>
                <a:cubicBezTo>
                  <a:pt x="2814" y="1467"/>
                  <a:pt x="2765" y="1489"/>
                  <a:pt x="2715" y="1510"/>
                </a:cubicBezTo>
                <a:close/>
                <a:moveTo>
                  <a:pt x="3071" y="1377"/>
                </a:moveTo>
                <a:cubicBezTo>
                  <a:pt x="3097" y="1332"/>
                  <a:pt x="3148" y="1310"/>
                  <a:pt x="3162" y="1261"/>
                </a:cubicBezTo>
                <a:cubicBezTo>
                  <a:pt x="3129" y="1288"/>
                  <a:pt x="3096" y="1314"/>
                  <a:pt x="3057" y="1345"/>
                </a:cubicBezTo>
                <a:cubicBezTo>
                  <a:pt x="3049" y="1311"/>
                  <a:pt x="3058" y="1290"/>
                  <a:pt x="3073" y="1270"/>
                </a:cubicBezTo>
                <a:cubicBezTo>
                  <a:pt x="3103" y="1229"/>
                  <a:pt x="3144" y="1204"/>
                  <a:pt x="3189" y="1183"/>
                </a:cubicBezTo>
                <a:cubicBezTo>
                  <a:pt x="3222" y="1169"/>
                  <a:pt x="3256" y="1158"/>
                  <a:pt x="3297" y="1165"/>
                </a:cubicBezTo>
                <a:cubicBezTo>
                  <a:pt x="3288" y="1195"/>
                  <a:pt x="3281" y="1223"/>
                  <a:pt x="3270" y="1250"/>
                </a:cubicBezTo>
                <a:cubicBezTo>
                  <a:pt x="3248" y="1302"/>
                  <a:pt x="3212" y="1343"/>
                  <a:pt x="3164" y="1371"/>
                </a:cubicBezTo>
                <a:cubicBezTo>
                  <a:pt x="3137" y="1388"/>
                  <a:pt x="3106" y="1397"/>
                  <a:pt x="3071" y="1377"/>
                </a:cubicBezTo>
                <a:close/>
                <a:moveTo>
                  <a:pt x="3379" y="1738"/>
                </a:moveTo>
                <a:cubicBezTo>
                  <a:pt x="3301" y="1724"/>
                  <a:pt x="3241" y="1688"/>
                  <a:pt x="3197" y="1628"/>
                </a:cubicBezTo>
                <a:cubicBezTo>
                  <a:pt x="3176" y="1599"/>
                  <a:pt x="3160" y="1566"/>
                  <a:pt x="3174" y="1523"/>
                </a:cubicBezTo>
                <a:cubicBezTo>
                  <a:pt x="3220" y="1562"/>
                  <a:pt x="3251" y="1611"/>
                  <a:pt x="3305" y="1635"/>
                </a:cubicBezTo>
                <a:cubicBezTo>
                  <a:pt x="3280" y="1605"/>
                  <a:pt x="3256" y="1574"/>
                  <a:pt x="3225" y="1536"/>
                </a:cubicBezTo>
                <a:cubicBezTo>
                  <a:pt x="3266" y="1550"/>
                  <a:pt x="3300" y="1562"/>
                  <a:pt x="3334" y="1574"/>
                </a:cubicBezTo>
                <a:cubicBezTo>
                  <a:pt x="3337" y="1575"/>
                  <a:pt x="3340" y="1579"/>
                  <a:pt x="3342" y="1583"/>
                </a:cubicBezTo>
                <a:cubicBezTo>
                  <a:pt x="3373" y="1628"/>
                  <a:pt x="3391" y="1677"/>
                  <a:pt x="3379" y="1738"/>
                </a:cubicBezTo>
                <a:close/>
                <a:moveTo>
                  <a:pt x="3366" y="1550"/>
                </a:moveTo>
                <a:cubicBezTo>
                  <a:pt x="3309" y="1547"/>
                  <a:pt x="3260" y="1533"/>
                  <a:pt x="3229" y="1471"/>
                </a:cubicBezTo>
                <a:cubicBezTo>
                  <a:pt x="3249" y="1469"/>
                  <a:pt x="3264" y="1465"/>
                  <a:pt x="3279" y="1465"/>
                </a:cubicBezTo>
                <a:cubicBezTo>
                  <a:pt x="3294" y="1465"/>
                  <a:pt x="3310" y="1469"/>
                  <a:pt x="3325" y="1470"/>
                </a:cubicBezTo>
                <a:cubicBezTo>
                  <a:pt x="3338" y="1472"/>
                  <a:pt x="3352" y="1473"/>
                  <a:pt x="3365" y="1475"/>
                </a:cubicBezTo>
                <a:cubicBezTo>
                  <a:pt x="3323" y="1444"/>
                  <a:pt x="3276" y="1442"/>
                  <a:pt x="3225" y="1442"/>
                </a:cubicBezTo>
                <a:cubicBezTo>
                  <a:pt x="3240" y="1409"/>
                  <a:pt x="3265" y="1402"/>
                  <a:pt x="3292" y="1399"/>
                </a:cubicBezTo>
                <a:cubicBezTo>
                  <a:pt x="3351" y="1393"/>
                  <a:pt x="3409" y="1395"/>
                  <a:pt x="3457" y="1437"/>
                </a:cubicBezTo>
                <a:cubicBezTo>
                  <a:pt x="3485" y="1462"/>
                  <a:pt x="3519" y="1481"/>
                  <a:pt x="3541" y="1522"/>
                </a:cubicBezTo>
                <a:cubicBezTo>
                  <a:pt x="3479" y="1528"/>
                  <a:pt x="3426" y="1553"/>
                  <a:pt x="3366" y="1550"/>
                </a:cubicBezTo>
                <a:close/>
                <a:moveTo>
                  <a:pt x="3373" y="1910"/>
                </a:moveTo>
                <a:cubicBezTo>
                  <a:pt x="3329" y="1929"/>
                  <a:pt x="3321" y="1970"/>
                  <a:pt x="3315" y="2011"/>
                </a:cubicBezTo>
                <a:cubicBezTo>
                  <a:pt x="3312" y="2035"/>
                  <a:pt x="3314" y="2060"/>
                  <a:pt x="3314" y="2085"/>
                </a:cubicBezTo>
                <a:cubicBezTo>
                  <a:pt x="3248" y="2071"/>
                  <a:pt x="3186" y="2059"/>
                  <a:pt x="3121" y="2045"/>
                </a:cubicBezTo>
                <a:cubicBezTo>
                  <a:pt x="3118" y="2058"/>
                  <a:pt x="3113" y="2066"/>
                  <a:pt x="3114" y="2073"/>
                </a:cubicBezTo>
                <a:cubicBezTo>
                  <a:pt x="3119" y="2104"/>
                  <a:pt x="3128" y="2133"/>
                  <a:pt x="3142" y="2160"/>
                </a:cubicBezTo>
                <a:cubicBezTo>
                  <a:pt x="3169" y="2160"/>
                  <a:pt x="3169" y="2160"/>
                  <a:pt x="3169" y="2160"/>
                </a:cubicBezTo>
                <a:cubicBezTo>
                  <a:pt x="3155" y="2134"/>
                  <a:pt x="3139" y="2108"/>
                  <a:pt x="3135" y="2070"/>
                </a:cubicBezTo>
                <a:cubicBezTo>
                  <a:pt x="3194" y="2088"/>
                  <a:pt x="3253" y="2085"/>
                  <a:pt x="3307" y="2111"/>
                </a:cubicBezTo>
                <a:cubicBezTo>
                  <a:pt x="3335" y="2124"/>
                  <a:pt x="3359" y="2139"/>
                  <a:pt x="3376" y="2160"/>
                </a:cubicBezTo>
                <a:cubicBezTo>
                  <a:pt x="3413" y="2160"/>
                  <a:pt x="3413" y="2160"/>
                  <a:pt x="3413" y="2160"/>
                </a:cubicBezTo>
                <a:cubicBezTo>
                  <a:pt x="3389" y="2139"/>
                  <a:pt x="3367" y="2120"/>
                  <a:pt x="3346" y="2101"/>
                </a:cubicBezTo>
                <a:cubicBezTo>
                  <a:pt x="3343" y="2099"/>
                  <a:pt x="3343" y="2094"/>
                  <a:pt x="3342" y="2090"/>
                </a:cubicBezTo>
                <a:cubicBezTo>
                  <a:pt x="3331" y="2036"/>
                  <a:pt x="3332" y="1984"/>
                  <a:pt x="3367" y="1933"/>
                </a:cubicBezTo>
                <a:cubicBezTo>
                  <a:pt x="3434" y="1975"/>
                  <a:pt x="3475" y="2031"/>
                  <a:pt x="3493" y="2103"/>
                </a:cubicBezTo>
                <a:cubicBezTo>
                  <a:pt x="3498" y="2122"/>
                  <a:pt x="3500" y="2141"/>
                  <a:pt x="3497" y="2160"/>
                </a:cubicBezTo>
                <a:cubicBezTo>
                  <a:pt x="3520" y="2160"/>
                  <a:pt x="3520" y="2160"/>
                  <a:pt x="3520" y="2160"/>
                </a:cubicBezTo>
                <a:cubicBezTo>
                  <a:pt x="3519" y="2073"/>
                  <a:pt x="3474" y="1977"/>
                  <a:pt x="3373" y="1910"/>
                </a:cubicBezTo>
                <a:close/>
                <a:moveTo>
                  <a:pt x="3789" y="152"/>
                </a:moveTo>
                <a:cubicBezTo>
                  <a:pt x="3765" y="164"/>
                  <a:pt x="3754" y="158"/>
                  <a:pt x="3747" y="141"/>
                </a:cubicBezTo>
                <a:cubicBezTo>
                  <a:pt x="3742" y="127"/>
                  <a:pt x="3731" y="114"/>
                  <a:pt x="3728" y="99"/>
                </a:cubicBezTo>
                <a:cubicBezTo>
                  <a:pt x="3723" y="76"/>
                  <a:pt x="3710" y="62"/>
                  <a:pt x="3686" y="59"/>
                </a:cubicBezTo>
                <a:cubicBezTo>
                  <a:pt x="3685" y="32"/>
                  <a:pt x="3673" y="14"/>
                  <a:pt x="3656" y="0"/>
                </a:cubicBezTo>
                <a:cubicBezTo>
                  <a:pt x="3596" y="0"/>
                  <a:pt x="3596" y="0"/>
                  <a:pt x="3596" y="0"/>
                </a:cubicBezTo>
                <a:cubicBezTo>
                  <a:pt x="3609" y="12"/>
                  <a:pt x="3621" y="25"/>
                  <a:pt x="3632" y="39"/>
                </a:cubicBezTo>
                <a:cubicBezTo>
                  <a:pt x="3646" y="59"/>
                  <a:pt x="3658" y="81"/>
                  <a:pt x="3685" y="88"/>
                </a:cubicBezTo>
                <a:cubicBezTo>
                  <a:pt x="3693" y="90"/>
                  <a:pt x="3700" y="100"/>
                  <a:pt x="3705" y="108"/>
                </a:cubicBezTo>
                <a:cubicBezTo>
                  <a:pt x="3760" y="203"/>
                  <a:pt x="3799" y="305"/>
                  <a:pt x="3820" y="412"/>
                </a:cubicBezTo>
                <a:cubicBezTo>
                  <a:pt x="3828" y="450"/>
                  <a:pt x="3825" y="487"/>
                  <a:pt x="3815" y="524"/>
                </a:cubicBezTo>
                <a:cubicBezTo>
                  <a:pt x="3811" y="539"/>
                  <a:pt x="3810" y="553"/>
                  <a:pt x="3808" y="568"/>
                </a:cubicBezTo>
                <a:cubicBezTo>
                  <a:pt x="3820" y="575"/>
                  <a:pt x="3830" y="577"/>
                  <a:pt x="3840" y="576"/>
                </a:cubicBezTo>
                <a:cubicBezTo>
                  <a:pt x="3840" y="343"/>
                  <a:pt x="3840" y="343"/>
                  <a:pt x="3840" y="343"/>
                </a:cubicBezTo>
                <a:cubicBezTo>
                  <a:pt x="3834" y="333"/>
                  <a:pt x="3829" y="322"/>
                  <a:pt x="3826" y="311"/>
                </a:cubicBezTo>
                <a:cubicBezTo>
                  <a:pt x="3810" y="261"/>
                  <a:pt x="3761" y="219"/>
                  <a:pt x="3789" y="152"/>
                </a:cubicBezTo>
                <a:close/>
                <a:moveTo>
                  <a:pt x="3741" y="24"/>
                </a:moveTo>
                <a:cubicBezTo>
                  <a:pt x="3735" y="16"/>
                  <a:pt x="3730" y="8"/>
                  <a:pt x="3724" y="0"/>
                </a:cubicBezTo>
                <a:cubicBezTo>
                  <a:pt x="3694" y="0"/>
                  <a:pt x="3694" y="0"/>
                  <a:pt x="3694" y="0"/>
                </a:cubicBezTo>
                <a:cubicBezTo>
                  <a:pt x="3705" y="13"/>
                  <a:pt x="3717" y="27"/>
                  <a:pt x="3728" y="41"/>
                </a:cubicBezTo>
                <a:cubicBezTo>
                  <a:pt x="3773" y="97"/>
                  <a:pt x="3810" y="157"/>
                  <a:pt x="3840" y="221"/>
                </a:cubicBezTo>
                <a:cubicBezTo>
                  <a:pt x="3840" y="174"/>
                  <a:pt x="3840" y="174"/>
                  <a:pt x="3840" y="174"/>
                </a:cubicBezTo>
                <a:cubicBezTo>
                  <a:pt x="3812" y="121"/>
                  <a:pt x="3779" y="71"/>
                  <a:pt x="3741" y="24"/>
                </a:cubicBezTo>
                <a:close/>
                <a:moveTo>
                  <a:pt x="3803" y="228"/>
                </a:moveTo>
                <a:cubicBezTo>
                  <a:pt x="3807" y="250"/>
                  <a:pt x="3809" y="269"/>
                  <a:pt x="3840" y="265"/>
                </a:cubicBezTo>
                <a:cubicBezTo>
                  <a:pt x="3840" y="261"/>
                  <a:pt x="3840" y="261"/>
                  <a:pt x="3840" y="261"/>
                </a:cubicBezTo>
                <a:cubicBezTo>
                  <a:pt x="3835" y="242"/>
                  <a:pt x="3828" y="228"/>
                  <a:pt x="3803" y="228"/>
                </a:cubicBezTo>
                <a:close/>
                <a:moveTo>
                  <a:pt x="3840" y="1211"/>
                </a:moveTo>
                <a:cubicBezTo>
                  <a:pt x="3840" y="1188"/>
                  <a:pt x="3840" y="1188"/>
                  <a:pt x="3840" y="1188"/>
                </a:cubicBezTo>
                <a:cubicBezTo>
                  <a:pt x="3816" y="1174"/>
                  <a:pt x="3790" y="1162"/>
                  <a:pt x="3762" y="1158"/>
                </a:cubicBezTo>
                <a:cubicBezTo>
                  <a:pt x="3786" y="1177"/>
                  <a:pt x="3815" y="1192"/>
                  <a:pt x="3840" y="1211"/>
                </a:cubicBezTo>
                <a:close/>
                <a:moveTo>
                  <a:pt x="118" y="70"/>
                </a:moveTo>
                <a:cubicBezTo>
                  <a:pt x="134" y="136"/>
                  <a:pt x="149" y="198"/>
                  <a:pt x="164" y="262"/>
                </a:cubicBezTo>
                <a:cubicBezTo>
                  <a:pt x="177" y="259"/>
                  <a:pt x="187" y="260"/>
                  <a:pt x="193" y="256"/>
                </a:cubicBezTo>
                <a:cubicBezTo>
                  <a:pt x="245" y="221"/>
                  <a:pt x="283" y="172"/>
                  <a:pt x="307" y="115"/>
                </a:cubicBezTo>
                <a:cubicBezTo>
                  <a:pt x="322" y="78"/>
                  <a:pt x="319" y="39"/>
                  <a:pt x="314" y="0"/>
                </a:cubicBezTo>
                <a:cubicBezTo>
                  <a:pt x="294" y="0"/>
                  <a:pt x="294" y="0"/>
                  <a:pt x="294" y="0"/>
                </a:cubicBezTo>
                <a:cubicBezTo>
                  <a:pt x="301" y="53"/>
                  <a:pt x="298" y="105"/>
                  <a:pt x="262" y="151"/>
                </a:cubicBezTo>
                <a:cubicBezTo>
                  <a:pt x="239" y="180"/>
                  <a:pt x="222" y="214"/>
                  <a:pt x="181" y="239"/>
                </a:cubicBezTo>
                <a:cubicBezTo>
                  <a:pt x="172" y="177"/>
                  <a:pt x="145" y="125"/>
                  <a:pt x="145" y="65"/>
                </a:cubicBezTo>
                <a:cubicBezTo>
                  <a:pt x="145" y="42"/>
                  <a:pt x="147" y="20"/>
                  <a:pt x="153" y="0"/>
                </a:cubicBezTo>
                <a:cubicBezTo>
                  <a:pt x="130" y="0"/>
                  <a:pt x="130" y="0"/>
                  <a:pt x="130" y="0"/>
                </a:cubicBezTo>
                <a:cubicBezTo>
                  <a:pt x="126" y="11"/>
                  <a:pt x="123" y="23"/>
                  <a:pt x="120" y="34"/>
                </a:cubicBezTo>
                <a:cubicBezTo>
                  <a:pt x="119" y="38"/>
                  <a:pt x="114" y="41"/>
                  <a:pt x="111" y="43"/>
                </a:cubicBezTo>
                <a:cubicBezTo>
                  <a:pt x="78" y="68"/>
                  <a:pt x="42" y="86"/>
                  <a:pt x="0" y="89"/>
                </a:cubicBezTo>
                <a:cubicBezTo>
                  <a:pt x="0" y="112"/>
                  <a:pt x="0" y="112"/>
                  <a:pt x="0" y="112"/>
                </a:cubicBezTo>
                <a:cubicBezTo>
                  <a:pt x="17" y="111"/>
                  <a:pt x="34" y="106"/>
                  <a:pt x="51" y="101"/>
                </a:cubicBezTo>
                <a:cubicBezTo>
                  <a:pt x="74" y="93"/>
                  <a:pt x="96" y="81"/>
                  <a:pt x="118" y="70"/>
                </a:cubicBezTo>
                <a:close/>
                <a:moveTo>
                  <a:pt x="3428" y="2160"/>
                </a:moveTo>
                <a:cubicBezTo>
                  <a:pt x="3454" y="2160"/>
                  <a:pt x="3454" y="2160"/>
                  <a:pt x="3454" y="2160"/>
                </a:cubicBezTo>
                <a:cubicBezTo>
                  <a:pt x="3439" y="2122"/>
                  <a:pt x="3425" y="2085"/>
                  <a:pt x="3396" y="2055"/>
                </a:cubicBezTo>
                <a:cubicBezTo>
                  <a:pt x="3406" y="2088"/>
                  <a:pt x="3416" y="2122"/>
                  <a:pt x="3428" y="2160"/>
                </a:cubicBezTo>
                <a:close/>
                <a:moveTo>
                  <a:pt x="61" y="0"/>
                </a:moveTo>
                <a:cubicBezTo>
                  <a:pt x="59" y="3"/>
                  <a:pt x="58" y="6"/>
                  <a:pt x="57" y="9"/>
                </a:cubicBezTo>
                <a:cubicBezTo>
                  <a:pt x="60" y="6"/>
                  <a:pt x="63" y="3"/>
                  <a:pt x="67" y="0"/>
                </a:cubicBezTo>
                <a:lnTo>
                  <a:pt x="61" y="0"/>
                </a:lnTo>
                <a:close/>
                <a:moveTo>
                  <a:pt x="117" y="1012"/>
                </a:moveTo>
                <a:cubicBezTo>
                  <a:pt x="94" y="956"/>
                  <a:pt x="66" y="904"/>
                  <a:pt x="18" y="867"/>
                </a:cubicBezTo>
                <a:cubicBezTo>
                  <a:pt x="12" y="862"/>
                  <a:pt x="6" y="858"/>
                  <a:pt x="0" y="853"/>
                </a:cubicBezTo>
                <a:cubicBezTo>
                  <a:pt x="0" y="878"/>
                  <a:pt x="0" y="878"/>
                  <a:pt x="0" y="878"/>
                </a:cubicBezTo>
                <a:cubicBezTo>
                  <a:pt x="15" y="890"/>
                  <a:pt x="29" y="905"/>
                  <a:pt x="42" y="921"/>
                </a:cubicBezTo>
                <a:cubicBezTo>
                  <a:pt x="59" y="944"/>
                  <a:pt x="74" y="969"/>
                  <a:pt x="91" y="996"/>
                </a:cubicBezTo>
                <a:cubicBezTo>
                  <a:pt x="59" y="1010"/>
                  <a:pt x="30" y="1012"/>
                  <a:pt x="0" y="1009"/>
                </a:cubicBezTo>
                <a:cubicBezTo>
                  <a:pt x="0" y="1030"/>
                  <a:pt x="0" y="1030"/>
                  <a:pt x="0" y="1030"/>
                </a:cubicBezTo>
                <a:cubicBezTo>
                  <a:pt x="38" y="1033"/>
                  <a:pt x="77" y="1028"/>
                  <a:pt x="117" y="1012"/>
                </a:cubicBezTo>
                <a:close/>
                <a:moveTo>
                  <a:pt x="155" y="746"/>
                </a:moveTo>
                <a:cubicBezTo>
                  <a:pt x="202" y="706"/>
                  <a:pt x="237" y="654"/>
                  <a:pt x="255" y="594"/>
                </a:cubicBezTo>
                <a:cubicBezTo>
                  <a:pt x="257" y="587"/>
                  <a:pt x="253" y="578"/>
                  <a:pt x="252" y="565"/>
                </a:cubicBezTo>
                <a:cubicBezTo>
                  <a:pt x="186" y="570"/>
                  <a:pt x="122" y="575"/>
                  <a:pt x="56" y="580"/>
                </a:cubicBezTo>
                <a:cubicBezTo>
                  <a:pt x="58" y="555"/>
                  <a:pt x="64" y="531"/>
                  <a:pt x="64" y="506"/>
                </a:cubicBezTo>
                <a:cubicBezTo>
                  <a:pt x="64" y="465"/>
                  <a:pt x="61" y="423"/>
                  <a:pt x="19" y="399"/>
                </a:cubicBezTo>
                <a:cubicBezTo>
                  <a:pt x="13" y="402"/>
                  <a:pt x="6" y="405"/>
                  <a:pt x="0" y="409"/>
                </a:cubicBezTo>
                <a:cubicBezTo>
                  <a:pt x="0" y="433"/>
                  <a:pt x="0" y="433"/>
                  <a:pt x="0" y="433"/>
                </a:cubicBezTo>
                <a:cubicBezTo>
                  <a:pt x="7" y="429"/>
                  <a:pt x="15" y="426"/>
                  <a:pt x="22" y="422"/>
                </a:cubicBezTo>
                <a:cubicBezTo>
                  <a:pt x="50" y="478"/>
                  <a:pt x="45" y="529"/>
                  <a:pt x="27" y="581"/>
                </a:cubicBezTo>
                <a:cubicBezTo>
                  <a:pt x="26" y="585"/>
                  <a:pt x="24" y="590"/>
                  <a:pt x="21" y="592"/>
                </a:cubicBezTo>
                <a:cubicBezTo>
                  <a:pt x="14" y="597"/>
                  <a:pt x="7" y="601"/>
                  <a:pt x="0" y="606"/>
                </a:cubicBezTo>
                <a:cubicBezTo>
                  <a:pt x="0" y="633"/>
                  <a:pt x="0" y="633"/>
                  <a:pt x="0" y="633"/>
                </a:cubicBezTo>
                <a:cubicBezTo>
                  <a:pt x="17" y="622"/>
                  <a:pt x="37" y="614"/>
                  <a:pt x="59" y="606"/>
                </a:cubicBezTo>
                <a:cubicBezTo>
                  <a:pt x="116" y="588"/>
                  <a:pt x="174" y="599"/>
                  <a:pt x="235" y="588"/>
                </a:cubicBezTo>
                <a:cubicBezTo>
                  <a:pt x="224" y="635"/>
                  <a:pt x="196" y="661"/>
                  <a:pt x="175" y="692"/>
                </a:cubicBezTo>
                <a:cubicBezTo>
                  <a:pt x="139" y="745"/>
                  <a:pt x="84" y="762"/>
                  <a:pt x="25" y="772"/>
                </a:cubicBezTo>
                <a:cubicBezTo>
                  <a:pt x="17" y="773"/>
                  <a:pt x="8" y="774"/>
                  <a:pt x="0" y="773"/>
                </a:cubicBezTo>
                <a:cubicBezTo>
                  <a:pt x="0" y="795"/>
                  <a:pt x="0" y="795"/>
                  <a:pt x="0" y="795"/>
                </a:cubicBezTo>
                <a:cubicBezTo>
                  <a:pt x="9" y="795"/>
                  <a:pt x="17" y="794"/>
                  <a:pt x="26" y="792"/>
                </a:cubicBezTo>
                <a:cubicBezTo>
                  <a:pt x="72" y="783"/>
                  <a:pt x="119" y="776"/>
                  <a:pt x="155" y="746"/>
                </a:cubicBezTo>
                <a:close/>
                <a:moveTo>
                  <a:pt x="2102" y="2101"/>
                </a:moveTo>
                <a:cubicBezTo>
                  <a:pt x="2066" y="2112"/>
                  <a:pt x="2034" y="2138"/>
                  <a:pt x="1997" y="2159"/>
                </a:cubicBezTo>
                <a:cubicBezTo>
                  <a:pt x="1986" y="2061"/>
                  <a:pt x="1945" y="1973"/>
                  <a:pt x="1884" y="1890"/>
                </a:cubicBezTo>
                <a:cubicBezTo>
                  <a:pt x="1880" y="1898"/>
                  <a:pt x="1876" y="1903"/>
                  <a:pt x="1876" y="1907"/>
                </a:cubicBezTo>
                <a:cubicBezTo>
                  <a:pt x="1879" y="1958"/>
                  <a:pt x="1854" y="2001"/>
                  <a:pt x="1834" y="2046"/>
                </a:cubicBezTo>
                <a:cubicBezTo>
                  <a:pt x="1818" y="2082"/>
                  <a:pt x="1798" y="2117"/>
                  <a:pt x="1779" y="2154"/>
                </a:cubicBezTo>
                <a:cubicBezTo>
                  <a:pt x="1752" y="2146"/>
                  <a:pt x="1721" y="2139"/>
                  <a:pt x="1691" y="2130"/>
                </a:cubicBezTo>
                <a:cubicBezTo>
                  <a:pt x="1660" y="2121"/>
                  <a:pt x="1630" y="2111"/>
                  <a:pt x="1598" y="2100"/>
                </a:cubicBezTo>
                <a:cubicBezTo>
                  <a:pt x="1591" y="2121"/>
                  <a:pt x="1589" y="2141"/>
                  <a:pt x="1591" y="2160"/>
                </a:cubicBezTo>
                <a:cubicBezTo>
                  <a:pt x="1613" y="2160"/>
                  <a:pt x="1613" y="2160"/>
                  <a:pt x="1613" y="2160"/>
                </a:cubicBezTo>
                <a:cubicBezTo>
                  <a:pt x="1613" y="2160"/>
                  <a:pt x="1613" y="2160"/>
                  <a:pt x="1613" y="2160"/>
                </a:cubicBezTo>
                <a:cubicBezTo>
                  <a:pt x="1610" y="2151"/>
                  <a:pt x="1612" y="2141"/>
                  <a:pt x="1612" y="2136"/>
                </a:cubicBezTo>
                <a:cubicBezTo>
                  <a:pt x="1647" y="2143"/>
                  <a:pt x="1678" y="2151"/>
                  <a:pt x="1710" y="2157"/>
                </a:cubicBezTo>
                <a:cubicBezTo>
                  <a:pt x="1715" y="2158"/>
                  <a:pt x="1720" y="2159"/>
                  <a:pt x="1725" y="2160"/>
                </a:cubicBezTo>
                <a:cubicBezTo>
                  <a:pt x="1808" y="2160"/>
                  <a:pt x="1808" y="2160"/>
                  <a:pt x="1808" y="2160"/>
                </a:cubicBezTo>
                <a:cubicBezTo>
                  <a:pt x="1811" y="2140"/>
                  <a:pt x="1819" y="2119"/>
                  <a:pt x="1830" y="2099"/>
                </a:cubicBezTo>
                <a:cubicBezTo>
                  <a:pt x="1856" y="2052"/>
                  <a:pt x="1884" y="2007"/>
                  <a:pt x="1898" y="1950"/>
                </a:cubicBezTo>
                <a:cubicBezTo>
                  <a:pt x="1913" y="1978"/>
                  <a:pt x="1930" y="2005"/>
                  <a:pt x="1943" y="2034"/>
                </a:cubicBezTo>
                <a:cubicBezTo>
                  <a:pt x="1959" y="2074"/>
                  <a:pt x="1971" y="2116"/>
                  <a:pt x="1974" y="2160"/>
                </a:cubicBezTo>
                <a:cubicBezTo>
                  <a:pt x="2037" y="2160"/>
                  <a:pt x="2037" y="2160"/>
                  <a:pt x="2037" y="2160"/>
                </a:cubicBezTo>
                <a:cubicBezTo>
                  <a:pt x="2053" y="2146"/>
                  <a:pt x="2074" y="2137"/>
                  <a:pt x="2093" y="2126"/>
                </a:cubicBezTo>
                <a:cubicBezTo>
                  <a:pt x="2112" y="2116"/>
                  <a:pt x="2134" y="2110"/>
                  <a:pt x="2158" y="2121"/>
                </a:cubicBezTo>
                <a:cubicBezTo>
                  <a:pt x="2152" y="2135"/>
                  <a:pt x="2146" y="2148"/>
                  <a:pt x="2141" y="2160"/>
                </a:cubicBezTo>
                <a:cubicBezTo>
                  <a:pt x="2166" y="2160"/>
                  <a:pt x="2166" y="2160"/>
                  <a:pt x="2166" y="2160"/>
                </a:cubicBezTo>
                <a:cubicBezTo>
                  <a:pt x="2179" y="2141"/>
                  <a:pt x="2198" y="2125"/>
                  <a:pt x="2227" y="2114"/>
                </a:cubicBezTo>
                <a:cubicBezTo>
                  <a:pt x="2180" y="2097"/>
                  <a:pt x="2139" y="2090"/>
                  <a:pt x="2102" y="2101"/>
                </a:cubicBezTo>
                <a:close/>
                <a:moveTo>
                  <a:pt x="122" y="1678"/>
                </a:moveTo>
                <a:cubicBezTo>
                  <a:pt x="128" y="1647"/>
                  <a:pt x="135" y="1616"/>
                  <a:pt x="141" y="1589"/>
                </a:cubicBezTo>
                <a:cubicBezTo>
                  <a:pt x="182" y="1588"/>
                  <a:pt x="222" y="1586"/>
                  <a:pt x="262" y="1588"/>
                </a:cubicBezTo>
                <a:cubicBezTo>
                  <a:pt x="311" y="1590"/>
                  <a:pt x="360" y="1587"/>
                  <a:pt x="405" y="1613"/>
                </a:cubicBezTo>
                <a:cubicBezTo>
                  <a:pt x="409" y="1615"/>
                  <a:pt x="415" y="1613"/>
                  <a:pt x="424" y="1613"/>
                </a:cubicBezTo>
                <a:cubicBezTo>
                  <a:pt x="377" y="1521"/>
                  <a:pt x="317" y="1445"/>
                  <a:pt x="234" y="1391"/>
                </a:cubicBezTo>
                <a:cubicBezTo>
                  <a:pt x="270" y="1367"/>
                  <a:pt x="307" y="1351"/>
                  <a:pt x="333" y="1323"/>
                </a:cubicBezTo>
                <a:cubicBezTo>
                  <a:pt x="360" y="1295"/>
                  <a:pt x="372" y="1255"/>
                  <a:pt x="378" y="1206"/>
                </a:cubicBezTo>
                <a:cubicBezTo>
                  <a:pt x="339" y="1242"/>
                  <a:pt x="299" y="1245"/>
                  <a:pt x="257" y="1240"/>
                </a:cubicBezTo>
                <a:cubicBezTo>
                  <a:pt x="232" y="1238"/>
                  <a:pt x="207" y="1235"/>
                  <a:pt x="183" y="1231"/>
                </a:cubicBezTo>
                <a:cubicBezTo>
                  <a:pt x="136" y="1223"/>
                  <a:pt x="90" y="1227"/>
                  <a:pt x="46" y="1243"/>
                </a:cubicBezTo>
                <a:cubicBezTo>
                  <a:pt x="29" y="1250"/>
                  <a:pt x="14" y="1257"/>
                  <a:pt x="0" y="1268"/>
                </a:cubicBezTo>
                <a:cubicBezTo>
                  <a:pt x="0" y="1517"/>
                  <a:pt x="0" y="1517"/>
                  <a:pt x="0" y="1517"/>
                </a:cubicBezTo>
                <a:cubicBezTo>
                  <a:pt x="19" y="1545"/>
                  <a:pt x="24" y="1579"/>
                  <a:pt x="40" y="1609"/>
                </a:cubicBezTo>
                <a:cubicBezTo>
                  <a:pt x="37" y="1582"/>
                  <a:pt x="34" y="1555"/>
                  <a:pt x="30" y="1524"/>
                </a:cubicBezTo>
                <a:cubicBezTo>
                  <a:pt x="57" y="1540"/>
                  <a:pt x="80" y="1555"/>
                  <a:pt x="108" y="1571"/>
                </a:cubicBezTo>
                <a:cubicBezTo>
                  <a:pt x="118" y="1594"/>
                  <a:pt x="115" y="1621"/>
                  <a:pt x="107" y="1648"/>
                </a:cubicBezTo>
                <a:cubicBezTo>
                  <a:pt x="98" y="1680"/>
                  <a:pt x="91" y="1711"/>
                  <a:pt x="82" y="1745"/>
                </a:cubicBezTo>
                <a:cubicBezTo>
                  <a:pt x="77" y="1743"/>
                  <a:pt x="68" y="1740"/>
                  <a:pt x="61" y="1735"/>
                </a:cubicBezTo>
                <a:cubicBezTo>
                  <a:pt x="37" y="1714"/>
                  <a:pt x="17" y="1691"/>
                  <a:pt x="0" y="1667"/>
                </a:cubicBezTo>
                <a:cubicBezTo>
                  <a:pt x="0" y="1705"/>
                  <a:pt x="0" y="1705"/>
                  <a:pt x="0" y="1705"/>
                </a:cubicBezTo>
                <a:cubicBezTo>
                  <a:pt x="27" y="1740"/>
                  <a:pt x="59" y="1767"/>
                  <a:pt x="107" y="1774"/>
                </a:cubicBezTo>
                <a:cubicBezTo>
                  <a:pt x="112" y="1741"/>
                  <a:pt x="117" y="1709"/>
                  <a:pt x="122" y="1678"/>
                </a:cubicBezTo>
                <a:close/>
                <a:moveTo>
                  <a:pt x="28" y="1374"/>
                </a:moveTo>
                <a:cubicBezTo>
                  <a:pt x="30" y="1346"/>
                  <a:pt x="52" y="1339"/>
                  <a:pt x="70" y="1331"/>
                </a:cubicBezTo>
                <a:cubicBezTo>
                  <a:pt x="88" y="1323"/>
                  <a:pt x="108" y="1317"/>
                  <a:pt x="126" y="1304"/>
                </a:cubicBezTo>
                <a:cubicBezTo>
                  <a:pt x="100" y="1308"/>
                  <a:pt x="73" y="1312"/>
                  <a:pt x="44" y="1316"/>
                </a:cubicBezTo>
                <a:cubicBezTo>
                  <a:pt x="55" y="1286"/>
                  <a:pt x="77" y="1270"/>
                  <a:pt x="104" y="1264"/>
                </a:cubicBezTo>
                <a:cubicBezTo>
                  <a:pt x="137" y="1256"/>
                  <a:pt x="171" y="1249"/>
                  <a:pt x="207" y="1255"/>
                </a:cubicBezTo>
                <a:cubicBezTo>
                  <a:pt x="249" y="1262"/>
                  <a:pt x="293" y="1261"/>
                  <a:pt x="340" y="1264"/>
                </a:cubicBezTo>
                <a:cubicBezTo>
                  <a:pt x="340" y="1291"/>
                  <a:pt x="324" y="1308"/>
                  <a:pt x="307" y="1320"/>
                </a:cubicBezTo>
                <a:cubicBezTo>
                  <a:pt x="274" y="1342"/>
                  <a:pt x="243" y="1372"/>
                  <a:pt x="197" y="1358"/>
                </a:cubicBezTo>
                <a:cubicBezTo>
                  <a:pt x="168" y="1374"/>
                  <a:pt x="139" y="1354"/>
                  <a:pt x="111" y="1358"/>
                </a:cubicBezTo>
                <a:cubicBezTo>
                  <a:pt x="84" y="1361"/>
                  <a:pt x="57" y="1368"/>
                  <a:pt x="28" y="1374"/>
                </a:cubicBezTo>
                <a:close/>
                <a:moveTo>
                  <a:pt x="41" y="1476"/>
                </a:moveTo>
                <a:cubicBezTo>
                  <a:pt x="40" y="1473"/>
                  <a:pt x="39" y="1471"/>
                  <a:pt x="39" y="1468"/>
                </a:cubicBezTo>
                <a:cubicBezTo>
                  <a:pt x="39" y="1465"/>
                  <a:pt x="39" y="1462"/>
                  <a:pt x="40" y="1456"/>
                </a:cubicBezTo>
                <a:cubicBezTo>
                  <a:pt x="87" y="1450"/>
                  <a:pt x="131" y="1470"/>
                  <a:pt x="176" y="1477"/>
                </a:cubicBezTo>
                <a:cubicBezTo>
                  <a:pt x="138" y="1447"/>
                  <a:pt x="92" y="1439"/>
                  <a:pt x="47" y="1425"/>
                </a:cubicBezTo>
                <a:cubicBezTo>
                  <a:pt x="85" y="1376"/>
                  <a:pt x="123" y="1367"/>
                  <a:pt x="186" y="1393"/>
                </a:cubicBezTo>
                <a:cubicBezTo>
                  <a:pt x="241" y="1416"/>
                  <a:pt x="284" y="1453"/>
                  <a:pt x="322" y="1496"/>
                </a:cubicBezTo>
                <a:cubicBezTo>
                  <a:pt x="342" y="1520"/>
                  <a:pt x="358" y="1548"/>
                  <a:pt x="377" y="1573"/>
                </a:cubicBezTo>
                <a:cubicBezTo>
                  <a:pt x="319" y="1561"/>
                  <a:pt x="266" y="1566"/>
                  <a:pt x="213" y="1568"/>
                </a:cubicBezTo>
                <a:cubicBezTo>
                  <a:pt x="138" y="1570"/>
                  <a:pt x="81" y="1539"/>
                  <a:pt x="41" y="1476"/>
                </a:cubicBezTo>
                <a:close/>
                <a:moveTo>
                  <a:pt x="1366" y="1620"/>
                </a:moveTo>
                <a:cubicBezTo>
                  <a:pt x="1352" y="1517"/>
                  <a:pt x="1304" y="1433"/>
                  <a:pt x="1242" y="1352"/>
                </a:cubicBezTo>
                <a:cubicBezTo>
                  <a:pt x="1235" y="1355"/>
                  <a:pt x="1227" y="1358"/>
                  <a:pt x="1222" y="1363"/>
                </a:cubicBezTo>
                <a:cubicBezTo>
                  <a:pt x="1162" y="1433"/>
                  <a:pt x="1123" y="1510"/>
                  <a:pt x="1130" y="1607"/>
                </a:cubicBezTo>
                <a:cubicBezTo>
                  <a:pt x="1135" y="1669"/>
                  <a:pt x="1137" y="1730"/>
                  <a:pt x="1157" y="1789"/>
                </a:cubicBezTo>
                <a:cubicBezTo>
                  <a:pt x="1072" y="1703"/>
                  <a:pt x="1019" y="1605"/>
                  <a:pt x="1035" y="1479"/>
                </a:cubicBezTo>
                <a:cubicBezTo>
                  <a:pt x="1043" y="1414"/>
                  <a:pt x="1054" y="1348"/>
                  <a:pt x="1082" y="1289"/>
                </a:cubicBezTo>
                <a:cubicBezTo>
                  <a:pt x="1118" y="1215"/>
                  <a:pt x="1157" y="1142"/>
                  <a:pt x="1225" y="1086"/>
                </a:cubicBezTo>
                <a:cubicBezTo>
                  <a:pt x="1304" y="1180"/>
                  <a:pt x="1477" y="1206"/>
                  <a:pt x="1620" y="1082"/>
                </a:cubicBezTo>
                <a:cubicBezTo>
                  <a:pt x="1613" y="1035"/>
                  <a:pt x="1576" y="1016"/>
                  <a:pt x="1538" y="999"/>
                </a:cubicBezTo>
                <a:cubicBezTo>
                  <a:pt x="1515" y="990"/>
                  <a:pt x="1491" y="985"/>
                  <a:pt x="1467" y="978"/>
                </a:cubicBezTo>
                <a:cubicBezTo>
                  <a:pt x="1498" y="919"/>
                  <a:pt x="1527" y="862"/>
                  <a:pt x="1557" y="803"/>
                </a:cubicBezTo>
                <a:cubicBezTo>
                  <a:pt x="1545" y="796"/>
                  <a:pt x="1539" y="790"/>
                  <a:pt x="1532" y="789"/>
                </a:cubicBezTo>
                <a:cubicBezTo>
                  <a:pt x="1469" y="782"/>
                  <a:pt x="1408" y="794"/>
                  <a:pt x="1353" y="822"/>
                </a:cubicBezTo>
                <a:cubicBezTo>
                  <a:pt x="1311" y="843"/>
                  <a:pt x="1286" y="884"/>
                  <a:pt x="1260" y="923"/>
                </a:cubicBezTo>
                <a:cubicBezTo>
                  <a:pt x="1237" y="957"/>
                  <a:pt x="1226" y="995"/>
                  <a:pt x="1219" y="1036"/>
                </a:cubicBezTo>
                <a:cubicBezTo>
                  <a:pt x="1217" y="1051"/>
                  <a:pt x="1214" y="1066"/>
                  <a:pt x="1191" y="1072"/>
                </a:cubicBezTo>
                <a:cubicBezTo>
                  <a:pt x="1210" y="1013"/>
                  <a:pt x="1203" y="956"/>
                  <a:pt x="1188" y="900"/>
                </a:cubicBezTo>
                <a:cubicBezTo>
                  <a:pt x="1172" y="842"/>
                  <a:pt x="1136" y="796"/>
                  <a:pt x="1093" y="753"/>
                </a:cubicBezTo>
                <a:cubicBezTo>
                  <a:pt x="1035" y="812"/>
                  <a:pt x="1014" y="884"/>
                  <a:pt x="1012" y="963"/>
                </a:cubicBezTo>
                <a:cubicBezTo>
                  <a:pt x="1010" y="1041"/>
                  <a:pt x="1033" y="1112"/>
                  <a:pt x="1093" y="1168"/>
                </a:cubicBezTo>
                <a:cubicBezTo>
                  <a:pt x="1011" y="1293"/>
                  <a:pt x="968" y="1427"/>
                  <a:pt x="977" y="1576"/>
                </a:cubicBezTo>
                <a:cubicBezTo>
                  <a:pt x="878" y="1473"/>
                  <a:pt x="811" y="1350"/>
                  <a:pt x="752" y="1221"/>
                </a:cubicBezTo>
                <a:cubicBezTo>
                  <a:pt x="772" y="1204"/>
                  <a:pt x="792" y="1190"/>
                  <a:pt x="808" y="1173"/>
                </a:cubicBezTo>
                <a:cubicBezTo>
                  <a:pt x="859" y="1119"/>
                  <a:pt x="893" y="1055"/>
                  <a:pt x="904" y="981"/>
                </a:cubicBezTo>
                <a:cubicBezTo>
                  <a:pt x="909" y="946"/>
                  <a:pt x="903" y="909"/>
                  <a:pt x="900" y="873"/>
                </a:cubicBezTo>
                <a:cubicBezTo>
                  <a:pt x="899" y="859"/>
                  <a:pt x="888" y="854"/>
                  <a:pt x="873" y="853"/>
                </a:cubicBezTo>
                <a:cubicBezTo>
                  <a:pt x="833" y="852"/>
                  <a:pt x="803" y="873"/>
                  <a:pt x="774" y="893"/>
                </a:cubicBezTo>
                <a:cubicBezTo>
                  <a:pt x="750" y="910"/>
                  <a:pt x="731" y="933"/>
                  <a:pt x="708" y="955"/>
                </a:cubicBezTo>
                <a:cubicBezTo>
                  <a:pt x="690" y="891"/>
                  <a:pt x="689" y="826"/>
                  <a:pt x="685" y="757"/>
                </a:cubicBezTo>
                <a:cubicBezTo>
                  <a:pt x="706" y="764"/>
                  <a:pt x="723" y="773"/>
                  <a:pt x="741" y="776"/>
                </a:cubicBezTo>
                <a:cubicBezTo>
                  <a:pt x="787" y="782"/>
                  <a:pt x="823" y="759"/>
                  <a:pt x="852" y="728"/>
                </a:cubicBezTo>
                <a:cubicBezTo>
                  <a:pt x="884" y="694"/>
                  <a:pt x="906" y="654"/>
                  <a:pt x="917" y="607"/>
                </a:cubicBezTo>
                <a:cubicBezTo>
                  <a:pt x="923" y="583"/>
                  <a:pt x="930" y="559"/>
                  <a:pt x="937" y="535"/>
                </a:cubicBezTo>
                <a:cubicBezTo>
                  <a:pt x="949" y="495"/>
                  <a:pt x="968" y="459"/>
                  <a:pt x="1016" y="438"/>
                </a:cubicBezTo>
                <a:cubicBezTo>
                  <a:pt x="968" y="423"/>
                  <a:pt x="927" y="419"/>
                  <a:pt x="891" y="433"/>
                </a:cubicBezTo>
                <a:cubicBezTo>
                  <a:pt x="855" y="446"/>
                  <a:pt x="825" y="474"/>
                  <a:pt x="790" y="498"/>
                </a:cubicBezTo>
                <a:cubicBezTo>
                  <a:pt x="772" y="400"/>
                  <a:pt x="725" y="315"/>
                  <a:pt x="659" y="236"/>
                </a:cubicBezTo>
                <a:cubicBezTo>
                  <a:pt x="655" y="244"/>
                  <a:pt x="651" y="249"/>
                  <a:pt x="652" y="253"/>
                </a:cubicBezTo>
                <a:cubicBezTo>
                  <a:pt x="658" y="304"/>
                  <a:pt x="636" y="349"/>
                  <a:pt x="619" y="395"/>
                </a:cubicBezTo>
                <a:cubicBezTo>
                  <a:pt x="605" y="432"/>
                  <a:pt x="588" y="468"/>
                  <a:pt x="571" y="506"/>
                </a:cubicBezTo>
                <a:cubicBezTo>
                  <a:pt x="544" y="501"/>
                  <a:pt x="512" y="495"/>
                  <a:pt x="482" y="488"/>
                </a:cubicBezTo>
                <a:cubicBezTo>
                  <a:pt x="451" y="481"/>
                  <a:pt x="420" y="473"/>
                  <a:pt x="387" y="465"/>
                </a:cubicBezTo>
                <a:cubicBezTo>
                  <a:pt x="367" y="541"/>
                  <a:pt x="412" y="600"/>
                  <a:pt x="455" y="658"/>
                </a:cubicBezTo>
                <a:cubicBezTo>
                  <a:pt x="499" y="717"/>
                  <a:pt x="557" y="758"/>
                  <a:pt x="637" y="750"/>
                </a:cubicBezTo>
                <a:cubicBezTo>
                  <a:pt x="636" y="793"/>
                  <a:pt x="634" y="833"/>
                  <a:pt x="635" y="871"/>
                </a:cubicBezTo>
                <a:cubicBezTo>
                  <a:pt x="636" y="910"/>
                  <a:pt x="641" y="949"/>
                  <a:pt x="644" y="995"/>
                </a:cubicBezTo>
                <a:cubicBezTo>
                  <a:pt x="548" y="917"/>
                  <a:pt x="444" y="880"/>
                  <a:pt x="323" y="908"/>
                </a:cubicBezTo>
                <a:cubicBezTo>
                  <a:pt x="317" y="941"/>
                  <a:pt x="333" y="969"/>
                  <a:pt x="343" y="997"/>
                </a:cubicBezTo>
                <a:cubicBezTo>
                  <a:pt x="370" y="1069"/>
                  <a:pt x="424" y="1117"/>
                  <a:pt x="486" y="1157"/>
                </a:cubicBezTo>
                <a:cubicBezTo>
                  <a:pt x="557" y="1202"/>
                  <a:pt x="636" y="1225"/>
                  <a:pt x="720" y="1247"/>
                </a:cubicBezTo>
                <a:cubicBezTo>
                  <a:pt x="760" y="1355"/>
                  <a:pt x="811" y="1461"/>
                  <a:pt x="878" y="1557"/>
                </a:cubicBezTo>
                <a:cubicBezTo>
                  <a:pt x="946" y="1652"/>
                  <a:pt x="1022" y="1740"/>
                  <a:pt x="1098" y="1835"/>
                </a:cubicBezTo>
                <a:cubicBezTo>
                  <a:pt x="1069" y="1825"/>
                  <a:pt x="1041" y="1817"/>
                  <a:pt x="1015" y="1808"/>
                </a:cubicBezTo>
                <a:cubicBezTo>
                  <a:pt x="937" y="1648"/>
                  <a:pt x="818" y="1546"/>
                  <a:pt x="632" y="1532"/>
                </a:cubicBezTo>
                <a:cubicBezTo>
                  <a:pt x="627" y="1593"/>
                  <a:pt x="645" y="1644"/>
                  <a:pt x="680" y="1686"/>
                </a:cubicBezTo>
                <a:cubicBezTo>
                  <a:pt x="714" y="1727"/>
                  <a:pt x="753" y="1762"/>
                  <a:pt x="793" y="1802"/>
                </a:cubicBezTo>
                <a:cubicBezTo>
                  <a:pt x="678" y="1812"/>
                  <a:pt x="581" y="1860"/>
                  <a:pt x="482" y="1919"/>
                </a:cubicBezTo>
                <a:cubicBezTo>
                  <a:pt x="466" y="1912"/>
                  <a:pt x="447" y="1903"/>
                  <a:pt x="429" y="1893"/>
                </a:cubicBezTo>
                <a:cubicBezTo>
                  <a:pt x="351" y="1849"/>
                  <a:pt x="272" y="1856"/>
                  <a:pt x="194" y="1888"/>
                </a:cubicBezTo>
                <a:cubicBezTo>
                  <a:pt x="163" y="1900"/>
                  <a:pt x="134" y="1917"/>
                  <a:pt x="107" y="1936"/>
                </a:cubicBezTo>
                <a:cubicBezTo>
                  <a:pt x="75" y="1959"/>
                  <a:pt x="80" y="1982"/>
                  <a:pt x="115" y="1999"/>
                </a:cubicBezTo>
                <a:cubicBezTo>
                  <a:pt x="176" y="2030"/>
                  <a:pt x="238" y="2052"/>
                  <a:pt x="308" y="2043"/>
                </a:cubicBezTo>
                <a:cubicBezTo>
                  <a:pt x="309" y="2043"/>
                  <a:pt x="310" y="2045"/>
                  <a:pt x="311" y="2046"/>
                </a:cubicBezTo>
                <a:cubicBezTo>
                  <a:pt x="283" y="2081"/>
                  <a:pt x="259" y="2121"/>
                  <a:pt x="240" y="2160"/>
                </a:cubicBezTo>
                <a:cubicBezTo>
                  <a:pt x="263" y="2160"/>
                  <a:pt x="263" y="2160"/>
                  <a:pt x="263" y="2160"/>
                </a:cubicBezTo>
                <a:cubicBezTo>
                  <a:pt x="288" y="2110"/>
                  <a:pt x="321" y="2066"/>
                  <a:pt x="362" y="2026"/>
                </a:cubicBezTo>
                <a:cubicBezTo>
                  <a:pt x="375" y="2013"/>
                  <a:pt x="388" y="2016"/>
                  <a:pt x="405" y="2023"/>
                </a:cubicBezTo>
                <a:cubicBezTo>
                  <a:pt x="373" y="2070"/>
                  <a:pt x="342" y="2115"/>
                  <a:pt x="312" y="2160"/>
                </a:cubicBezTo>
                <a:cubicBezTo>
                  <a:pt x="322" y="2160"/>
                  <a:pt x="322" y="2160"/>
                  <a:pt x="322" y="2160"/>
                </a:cubicBezTo>
                <a:cubicBezTo>
                  <a:pt x="356" y="2122"/>
                  <a:pt x="390" y="2082"/>
                  <a:pt x="430" y="2037"/>
                </a:cubicBezTo>
                <a:cubicBezTo>
                  <a:pt x="433" y="2088"/>
                  <a:pt x="418" y="2127"/>
                  <a:pt x="395" y="2160"/>
                </a:cubicBezTo>
                <a:cubicBezTo>
                  <a:pt x="421" y="2160"/>
                  <a:pt x="421" y="2160"/>
                  <a:pt x="421" y="2160"/>
                </a:cubicBezTo>
                <a:cubicBezTo>
                  <a:pt x="426" y="2153"/>
                  <a:pt x="432" y="2146"/>
                  <a:pt x="437" y="2139"/>
                </a:cubicBezTo>
                <a:cubicBezTo>
                  <a:pt x="438" y="2138"/>
                  <a:pt x="440" y="2138"/>
                  <a:pt x="444" y="2138"/>
                </a:cubicBezTo>
                <a:cubicBezTo>
                  <a:pt x="447" y="2145"/>
                  <a:pt x="449" y="2153"/>
                  <a:pt x="451" y="2160"/>
                </a:cubicBezTo>
                <a:cubicBezTo>
                  <a:pt x="472" y="2160"/>
                  <a:pt x="472" y="2160"/>
                  <a:pt x="472" y="2160"/>
                </a:cubicBezTo>
                <a:cubicBezTo>
                  <a:pt x="469" y="2146"/>
                  <a:pt x="467" y="2132"/>
                  <a:pt x="467" y="2120"/>
                </a:cubicBezTo>
                <a:cubicBezTo>
                  <a:pt x="468" y="2088"/>
                  <a:pt x="463" y="2049"/>
                  <a:pt x="504" y="2027"/>
                </a:cubicBezTo>
                <a:cubicBezTo>
                  <a:pt x="525" y="2065"/>
                  <a:pt x="525" y="2108"/>
                  <a:pt x="542" y="2146"/>
                </a:cubicBezTo>
                <a:cubicBezTo>
                  <a:pt x="555" y="2103"/>
                  <a:pt x="534" y="2064"/>
                  <a:pt x="532" y="2021"/>
                </a:cubicBezTo>
                <a:cubicBezTo>
                  <a:pt x="562" y="2031"/>
                  <a:pt x="584" y="2048"/>
                  <a:pt x="594" y="2075"/>
                </a:cubicBezTo>
                <a:cubicBezTo>
                  <a:pt x="605" y="2104"/>
                  <a:pt x="611" y="2132"/>
                  <a:pt x="613" y="2160"/>
                </a:cubicBezTo>
                <a:cubicBezTo>
                  <a:pt x="634" y="2160"/>
                  <a:pt x="634" y="2160"/>
                  <a:pt x="634" y="2160"/>
                </a:cubicBezTo>
                <a:cubicBezTo>
                  <a:pt x="634" y="2159"/>
                  <a:pt x="634" y="2158"/>
                  <a:pt x="634" y="2156"/>
                </a:cubicBezTo>
                <a:cubicBezTo>
                  <a:pt x="632" y="2075"/>
                  <a:pt x="595" y="2009"/>
                  <a:pt x="525" y="1954"/>
                </a:cubicBezTo>
                <a:cubicBezTo>
                  <a:pt x="629" y="1897"/>
                  <a:pt x="732" y="1862"/>
                  <a:pt x="850" y="1864"/>
                </a:cubicBezTo>
                <a:cubicBezTo>
                  <a:pt x="765" y="1944"/>
                  <a:pt x="729" y="2037"/>
                  <a:pt x="749" y="2149"/>
                </a:cubicBezTo>
                <a:cubicBezTo>
                  <a:pt x="854" y="2177"/>
                  <a:pt x="1017" y="2048"/>
                  <a:pt x="1024" y="1885"/>
                </a:cubicBezTo>
                <a:cubicBezTo>
                  <a:pt x="1101" y="1909"/>
                  <a:pt x="1170" y="1941"/>
                  <a:pt x="1223" y="2002"/>
                </a:cubicBezTo>
                <a:cubicBezTo>
                  <a:pt x="1239" y="2021"/>
                  <a:pt x="1251" y="2042"/>
                  <a:pt x="1279" y="2048"/>
                </a:cubicBezTo>
                <a:cubicBezTo>
                  <a:pt x="1287" y="2049"/>
                  <a:pt x="1295" y="2058"/>
                  <a:pt x="1300" y="2066"/>
                </a:cubicBezTo>
                <a:cubicBezTo>
                  <a:pt x="1321" y="2097"/>
                  <a:pt x="1339" y="2128"/>
                  <a:pt x="1356" y="2160"/>
                </a:cubicBezTo>
                <a:cubicBezTo>
                  <a:pt x="1384" y="2160"/>
                  <a:pt x="1384" y="2160"/>
                  <a:pt x="1384" y="2160"/>
                </a:cubicBezTo>
                <a:cubicBezTo>
                  <a:pt x="1380" y="2144"/>
                  <a:pt x="1380" y="2126"/>
                  <a:pt x="1387" y="2104"/>
                </a:cubicBezTo>
                <a:cubicBezTo>
                  <a:pt x="1364" y="2118"/>
                  <a:pt x="1352" y="2113"/>
                  <a:pt x="1345" y="2096"/>
                </a:cubicBezTo>
                <a:cubicBezTo>
                  <a:pt x="1338" y="2082"/>
                  <a:pt x="1327" y="2070"/>
                  <a:pt x="1323" y="2056"/>
                </a:cubicBezTo>
                <a:cubicBezTo>
                  <a:pt x="1316" y="2033"/>
                  <a:pt x="1303" y="2020"/>
                  <a:pt x="1278" y="2019"/>
                </a:cubicBezTo>
                <a:cubicBezTo>
                  <a:pt x="1275" y="1974"/>
                  <a:pt x="1242" y="1957"/>
                  <a:pt x="1209" y="1941"/>
                </a:cubicBezTo>
                <a:cubicBezTo>
                  <a:pt x="1151" y="1913"/>
                  <a:pt x="1095" y="1880"/>
                  <a:pt x="1033" y="1863"/>
                </a:cubicBezTo>
                <a:cubicBezTo>
                  <a:pt x="1017" y="1858"/>
                  <a:pt x="1008" y="1851"/>
                  <a:pt x="1016" y="1834"/>
                </a:cubicBezTo>
                <a:cubicBezTo>
                  <a:pt x="1087" y="1842"/>
                  <a:pt x="1137" y="1894"/>
                  <a:pt x="1201" y="1918"/>
                </a:cubicBezTo>
                <a:cubicBezTo>
                  <a:pt x="1199" y="1908"/>
                  <a:pt x="1196" y="1899"/>
                  <a:pt x="1191" y="1893"/>
                </a:cubicBezTo>
                <a:cubicBezTo>
                  <a:pt x="1127" y="1821"/>
                  <a:pt x="1063" y="1749"/>
                  <a:pt x="998" y="1678"/>
                </a:cubicBezTo>
                <a:cubicBezTo>
                  <a:pt x="934" y="1610"/>
                  <a:pt x="883" y="1533"/>
                  <a:pt x="838" y="1453"/>
                </a:cubicBezTo>
                <a:cubicBezTo>
                  <a:pt x="829" y="1437"/>
                  <a:pt x="822" y="1421"/>
                  <a:pt x="814" y="1405"/>
                </a:cubicBezTo>
                <a:cubicBezTo>
                  <a:pt x="840" y="1432"/>
                  <a:pt x="858" y="1464"/>
                  <a:pt x="879" y="1493"/>
                </a:cubicBezTo>
                <a:cubicBezTo>
                  <a:pt x="950" y="1593"/>
                  <a:pt x="1030" y="1687"/>
                  <a:pt x="1112" y="1778"/>
                </a:cubicBezTo>
                <a:cubicBezTo>
                  <a:pt x="1180" y="1852"/>
                  <a:pt x="1250" y="1924"/>
                  <a:pt x="1319" y="1998"/>
                </a:cubicBezTo>
                <a:cubicBezTo>
                  <a:pt x="1365" y="2047"/>
                  <a:pt x="1404" y="2102"/>
                  <a:pt x="1437" y="2160"/>
                </a:cubicBezTo>
                <a:cubicBezTo>
                  <a:pt x="1461" y="2160"/>
                  <a:pt x="1461" y="2160"/>
                  <a:pt x="1461" y="2160"/>
                </a:cubicBezTo>
                <a:cubicBezTo>
                  <a:pt x="1426" y="2096"/>
                  <a:pt x="1382" y="2035"/>
                  <a:pt x="1330" y="1979"/>
                </a:cubicBezTo>
                <a:cubicBezTo>
                  <a:pt x="1321" y="1970"/>
                  <a:pt x="1314" y="1958"/>
                  <a:pt x="1303" y="1944"/>
                </a:cubicBezTo>
                <a:cubicBezTo>
                  <a:pt x="1313" y="1940"/>
                  <a:pt x="1320" y="1936"/>
                  <a:pt x="1328" y="1934"/>
                </a:cubicBezTo>
                <a:cubicBezTo>
                  <a:pt x="1407" y="1911"/>
                  <a:pt x="1449" y="1851"/>
                  <a:pt x="1476" y="1780"/>
                </a:cubicBezTo>
                <a:cubicBezTo>
                  <a:pt x="1491" y="1742"/>
                  <a:pt x="1495" y="1698"/>
                  <a:pt x="1498" y="1657"/>
                </a:cubicBezTo>
                <a:cubicBezTo>
                  <a:pt x="1500" y="1627"/>
                  <a:pt x="1493" y="1596"/>
                  <a:pt x="1489" y="1566"/>
                </a:cubicBezTo>
                <a:cubicBezTo>
                  <a:pt x="1437" y="1561"/>
                  <a:pt x="1407" y="1597"/>
                  <a:pt x="1366" y="1620"/>
                </a:cubicBezTo>
                <a:close/>
                <a:moveTo>
                  <a:pt x="1599" y="1070"/>
                </a:moveTo>
                <a:cubicBezTo>
                  <a:pt x="1541" y="1123"/>
                  <a:pt x="1476" y="1148"/>
                  <a:pt x="1402" y="1146"/>
                </a:cubicBezTo>
                <a:cubicBezTo>
                  <a:pt x="1366" y="1145"/>
                  <a:pt x="1330" y="1138"/>
                  <a:pt x="1305" y="1100"/>
                </a:cubicBezTo>
                <a:cubicBezTo>
                  <a:pt x="1364" y="1088"/>
                  <a:pt x="1422" y="1094"/>
                  <a:pt x="1474" y="1065"/>
                </a:cubicBezTo>
                <a:cubicBezTo>
                  <a:pt x="1434" y="1066"/>
                  <a:pt x="1395" y="1067"/>
                  <a:pt x="1346" y="1068"/>
                </a:cubicBezTo>
                <a:cubicBezTo>
                  <a:pt x="1383" y="1044"/>
                  <a:pt x="1412" y="1024"/>
                  <a:pt x="1442" y="1005"/>
                </a:cubicBezTo>
                <a:cubicBezTo>
                  <a:pt x="1446" y="1003"/>
                  <a:pt x="1451" y="1004"/>
                  <a:pt x="1455" y="1004"/>
                </a:cubicBezTo>
                <a:cubicBezTo>
                  <a:pt x="1509" y="1008"/>
                  <a:pt x="1559" y="1023"/>
                  <a:pt x="1599" y="1070"/>
                </a:cubicBezTo>
                <a:close/>
                <a:moveTo>
                  <a:pt x="1279" y="931"/>
                </a:moveTo>
                <a:cubicBezTo>
                  <a:pt x="1310" y="881"/>
                  <a:pt x="1347" y="837"/>
                  <a:pt x="1410" y="824"/>
                </a:cubicBezTo>
                <a:cubicBezTo>
                  <a:pt x="1447" y="817"/>
                  <a:pt x="1482" y="802"/>
                  <a:pt x="1529" y="810"/>
                </a:cubicBezTo>
                <a:cubicBezTo>
                  <a:pt x="1496" y="862"/>
                  <a:pt x="1483" y="919"/>
                  <a:pt x="1444" y="965"/>
                </a:cubicBezTo>
                <a:cubicBezTo>
                  <a:pt x="1406" y="1008"/>
                  <a:pt x="1365" y="1039"/>
                  <a:pt x="1297" y="1025"/>
                </a:cubicBezTo>
                <a:cubicBezTo>
                  <a:pt x="1308" y="1008"/>
                  <a:pt x="1314" y="994"/>
                  <a:pt x="1323" y="982"/>
                </a:cubicBezTo>
                <a:cubicBezTo>
                  <a:pt x="1333" y="970"/>
                  <a:pt x="1345" y="960"/>
                  <a:pt x="1355" y="949"/>
                </a:cubicBezTo>
                <a:cubicBezTo>
                  <a:pt x="1365" y="939"/>
                  <a:pt x="1374" y="929"/>
                  <a:pt x="1384" y="919"/>
                </a:cubicBezTo>
                <a:cubicBezTo>
                  <a:pt x="1334" y="934"/>
                  <a:pt x="1303" y="970"/>
                  <a:pt x="1272" y="1010"/>
                </a:cubicBezTo>
                <a:cubicBezTo>
                  <a:pt x="1255" y="979"/>
                  <a:pt x="1264" y="954"/>
                  <a:pt x="1279" y="931"/>
                </a:cubicBezTo>
                <a:close/>
                <a:moveTo>
                  <a:pt x="1092" y="1083"/>
                </a:moveTo>
                <a:cubicBezTo>
                  <a:pt x="1060" y="1069"/>
                  <a:pt x="1049" y="1049"/>
                  <a:pt x="1042" y="1025"/>
                </a:cubicBezTo>
                <a:cubicBezTo>
                  <a:pt x="1029" y="976"/>
                  <a:pt x="1033" y="929"/>
                  <a:pt x="1045" y="880"/>
                </a:cubicBezTo>
                <a:cubicBezTo>
                  <a:pt x="1054" y="845"/>
                  <a:pt x="1066" y="812"/>
                  <a:pt x="1097" y="783"/>
                </a:cubicBezTo>
                <a:cubicBezTo>
                  <a:pt x="1115" y="810"/>
                  <a:pt x="1133" y="833"/>
                  <a:pt x="1147" y="858"/>
                </a:cubicBezTo>
                <a:cubicBezTo>
                  <a:pt x="1175" y="906"/>
                  <a:pt x="1185" y="960"/>
                  <a:pt x="1179" y="1015"/>
                </a:cubicBezTo>
                <a:cubicBezTo>
                  <a:pt x="1175" y="1047"/>
                  <a:pt x="1163" y="1077"/>
                  <a:pt x="1126" y="1092"/>
                </a:cubicBezTo>
                <a:cubicBezTo>
                  <a:pt x="1106" y="1044"/>
                  <a:pt x="1120" y="990"/>
                  <a:pt x="1090" y="949"/>
                </a:cubicBezTo>
                <a:cubicBezTo>
                  <a:pt x="1091" y="992"/>
                  <a:pt x="1091" y="1034"/>
                  <a:pt x="1092" y="1083"/>
                </a:cubicBezTo>
                <a:close/>
                <a:moveTo>
                  <a:pt x="806" y="544"/>
                </a:moveTo>
                <a:cubicBezTo>
                  <a:pt x="810" y="497"/>
                  <a:pt x="850" y="480"/>
                  <a:pt x="883" y="458"/>
                </a:cubicBezTo>
                <a:cubicBezTo>
                  <a:pt x="901" y="447"/>
                  <a:pt x="923" y="439"/>
                  <a:pt x="948" y="449"/>
                </a:cubicBezTo>
                <a:cubicBezTo>
                  <a:pt x="932" y="494"/>
                  <a:pt x="915" y="534"/>
                  <a:pt x="904" y="575"/>
                </a:cubicBezTo>
                <a:cubicBezTo>
                  <a:pt x="895" y="611"/>
                  <a:pt x="876" y="639"/>
                  <a:pt x="856" y="667"/>
                </a:cubicBezTo>
                <a:cubicBezTo>
                  <a:pt x="839" y="689"/>
                  <a:pt x="816" y="704"/>
                  <a:pt x="784" y="702"/>
                </a:cubicBezTo>
                <a:cubicBezTo>
                  <a:pt x="800" y="676"/>
                  <a:pt x="813" y="653"/>
                  <a:pt x="827" y="630"/>
                </a:cubicBezTo>
                <a:cubicBezTo>
                  <a:pt x="809" y="642"/>
                  <a:pt x="796" y="658"/>
                  <a:pt x="780" y="672"/>
                </a:cubicBezTo>
                <a:cubicBezTo>
                  <a:pt x="766" y="686"/>
                  <a:pt x="752" y="703"/>
                  <a:pt x="725" y="694"/>
                </a:cubicBezTo>
                <a:cubicBezTo>
                  <a:pt x="742" y="669"/>
                  <a:pt x="758" y="647"/>
                  <a:pt x="772" y="624"/>
                </a:cubicBezTo>
                <a:cubicBezTo>
                  <a:pt x="787" y="599"/>
                  <a:pt x="780" y="565"/>
                  <a:pt x="806" y="544"/>
                </a:cubicBezTo>
                <a:close/>
                <a:moveTo>
                  <a:pt x="516" y="687"/>
                </a:moveTo>
                <a:cubicBezTo>
                  <a:pt x="464" y="643"/>
                  <a:pt x="427" y="588"/>
                  <a:pt x="406" y="523"/>
                </a:cubicBezTo>
                <a:cubicBezTo>
                  <a:pt x="403" y="514"/>
                  <a:pt x="404" y="505"/>
                  <a:pt x="404" y="499"/>
                </a:cubicBezTo>
                <a:cubicBezTo>
                  <a:pt x="439" y="504"/>
                  <a:pt x="471" y="510"/>
                  <a:pt x="503" y="514"/>
                </a:cubicBezTo>
                <a:cubicBezTo>
                  <a:pt x="532" y="517"/>
                  <a:pt x="557" y="526"/>
                  <a:pt x="574" y="543"/>
                </a:cubicBezTo>
                <a:cubicBezTo>
                  <a:pt x="579" y="575"/>
                  <a:pt x="583" y="603"/>
                  <a:pt x="588" y="634"/>
                </a:cubicBezTo>
                <a:cubicBezTo>
                  <a:pt x="560" y="618"/>
                  <a:pt x="537" y="604"/>
                  <a:pt x="514" y="591"/>
                </a:cubicBezTo>
                <a:cubicBezTo>
                  <a:pt x="540" y="625"/>
                  <a:pt x="580" y="645"/>
                  <a:pt x="594" y="688"/>
                </a:cubicBezTo>
                <a:cubicBezTo>
                  <a:pt x="560" y="709"/>
                  <a:pt x="541" y="709"/>
                  <a:pt x="516" y="687"/>
                </a:cubicBezTo>
                <a:close/>
                <a:moveTo>
                  <a:pt x="643" y="647"/>
                </a:moveTo>
                <a:cubicBezTo>
                  <a:pt x="640" y="646"/>
                  <a:pt x="638" y="644"/>
                  <a:pt x="636" y="642"/>
                </a:cubicBezTo>
                <a:cubicBezTo>
                  <a:pt x="594" y="580"/>
                  <a:pt x="587" y="516"/>
                  <a:pt x="619" y="448"/>
                </a:cubicBezTo>
                <a:cubicBezTo>
                  <a:pt x="641" y="400"/>
                  <a:pt x="666" y="353"/>
                  <a:pt x="677" y="295"/>
                </a:cubicBezTo>
                <a:cubicBezTo>
                  <a:pt x="694" y="322"/>
                  <a:pt x="713" y="347"/>
                  <a:pt x="727" y="376"/>
                </a:cubicBezTo>
                <a:cubicBezTo>
                  <a:pt x="752" y="427"/>
                  <a:pt x="770" y="482"/>
                  <a:pt x="769" y="541"/>
                </a:cubicBezTo>
                <a:cubicBezTo>
                  <a:pt x="768" y="609"/>
                  <a:pt x="746" y="640"/>
                  <a:pt x="685" y="656"/>
                </a:cubicBezTo>
                <a:cubicBezTo>
                  <a:pt x="690" y="610"/>
                  <a:pt x="701" y="564"/>
                  <a:pt x="688" y="517"/>
                </a:cubicBezTo>
                <a:cubicBezTo>
                  <a:pt x="676" y="562"/>
                  <a:pt x="678" y="610"/>
                  <a:pt x="654" y="651"/>
                </a:cubicBezTo>
                <a:cubicBezTo>
                  <a:pt x="648" y="649"/>
                  <a:pt x="645" y="649"/>
                  <a:pt x="643" y="647"/>
                </a:cubicBezTo>
                <a:close/>
                <a:moveTo>
                  <a:pt x="675" y="1129"/>
                </a:moveTo>
                <a:cubicBezTo>
                  <a:pt x="632" y="1105"/>
                  <a:pt x="592" y="1083"/>
                  <a:pt x="552" y="1061"/>
                </a:cubicBezTo>
                <a:cubicBezTo>
                  <a:pt x="550" y="1063"/>
                  <a:pt x="549" y="1065"/>
                  <a:pt x="547" y="1067"/>
                </a:cubicBezTo>
                <a:cubicBezTo>
                  <a:pt x="584" y="1096"/>
                  <a:pt x="621" y="1124"/>
                  <a:pt x="658" y="1153"/>
                </a:cubicBezTo>
                <a:cubicBezTo>
                  <a:pt x="630" y="1176"/>
                  <a:pt x="584" y="1178"/>
                  <a:pt x="514" y="1146"/>
                </a:cubicBezTo>
                <a:cubicBezTo>
                  <a:pt x="423" y="1105"/>
                  <a:pt x="366" y="1030"/>
                  <a:pt x="345" y="928"/>
                </a:cubicBezTo>
                <a:cubicBezTo>
                  <a:pt x="462" y="897"/>
                  <a:pt x="596" y="958"/>
                  <a:pt x="658" y="1048"/>
                </a:cubicBezTo>
                <a:cubicBezTo>
                  <a:pt x="673" y="1070"/>
                  <a:pt x="683" y="1096"/>
                  <a:pt x="675" y="1129"/>
                </a:cubicBezTo>
                <a:close/>
                <a:moveTo>
                  <a:pt x="679" y="1019"/>
                </a:moveTo>
                <a:cubicBezTo>
                  <a:pt x="655" y="948"/>
                  <a:pt x="652" y="879"/>
                  <a:pt x="660" y="810"/>
                </a:cubicBezTo>
                <a:cubicBezTo>
                  <a:pt x="688" y="929"/>
                  <a:pt x="693" y="985"/>
                  <a:pt x="679" y="1019"/>
                </a:cubicBezTo>
                <a:close/>
                <a:moveTo>
                  <a:pt x="720" y="989"/>
                </a:moveTo>
                <a:cubicBezTo>
                  <a:pt x="729" y="972"/>
                  <a:pt x="738" y="953"/>
                  <a:pt x="751" y="939"/>
                </a:cubicBezTo>
                <a:cubicBezTo>
                  <a:pt x="783" y="906"/>
                  <a:pt x="820" y="879"/>
                  <a:pt x="870" y="874"/>
                </a:cubicBezTo>
                <a:cubicBezTo>
                  <a:pt x="915" y="968"/>
                  <a:pt x="845" y="1144"/>
                  <a:pt x="763" y="1145"/>
                </a:cubicBezTo>
                <a:cubicBezTo>
                  <a:pt x="754" y="1084"/>
                  <a:pt x="788" y="1033"/>
                  <a:pt x="806" y="972"/>
                </a:cubicBezTo>
                <a:cubicBezTo>
                  <a:pt x="763" y="1015"/>
                  <a:pt x="756" y="1070"/>
                  <a:pt x="735" y="1119"/>
                </a:cubicBezTo>
                <a:cubicBezTo>
                  <a:pt x="698" y="1075"/>
                  <a:pt x="699" y="1032"/>
                  <a:pt x="720" y="989"/>
                </a:cubicBezTo>
                <a:close/>
                <a:moveTo>
                  <a:pt x="111" y="1967"/>
                </a:moveTo>
                <a:cubicBezTo>
                  <a:pt x="162" y="1899"/>
                  <a:pt x="321" y="1874"/>
                  <a:pt x="384" y="1923"/>
                </a:cubicBezTo>
                <a:cubicBezTo>
                  <a:pt x="336" y="1929"/>
                  <a:pt x="286" y="1936"/>
                  <a:pt x="236" y="1943"/>
                </a:cubicBezTo>
                <a:cubicBezTo>
                  <a:pt x="236" y="1945"/>
                  <a:pt x="236" y="1948"/>
                  <a:pt x="236" y="1951"/>
                </a:cubicBezTo>
                <a:cubicBezTo>
                  <a:pt x="291" y="1956"/>
                  <a:pt x="348" y="1935"/>
                  <a:pt x="403" y="1954"/>
                </a:cubicBezTo>
                <a:cubicBezTo>
                  <a:pt x="319" y="2053"/>
                  <a:pt x="201" y="2036"/>
                  <a:pt x="111" y="1967"/>
                </a:cubicBezTo>
                <a:close/>
                <a:moveTo>
                  <a:pt x="650" y="1555"/>
                </a:moveTo>
                <a:cubicBezTo>
                  <a:pt x="657" y="1555"/>
                  <a:pt x="663" y="1554"/>
                  <a:pt x="670" y="1555"/>
                </a:cubicBezTo>
                <a:cubicBezTo>
                  <a:pt x="681" y="1556"/>
                  <a:pt x="692" y="1557"/>
                  <a:pt x="703" y="1560"/>
                </a:cubicBezTo>
                <a:cubicBezTo>
                  <a:pt x="797" y="1581"/>
                  <a:pt x="866" y="1637"/>
                  <a:pt x="917" y="1716"/>
                </a:cubicBezTo>
                <a:cubicBezTo>
                  <a:pt x="925" y="1727"/>
                  <a:pt x="926" y="1742"/>
                  <a:pt x="929" y="1755"/>
                </a:cubicBezTo>
                <a:cubicBezTo>
                  <a:pt x="927" y="1756"/>
                  <a:pt x="924" y="1758"/>
                  <a:pt x="922" y="1759"/>
                </a:cubicBezTo>
                <a:cubicBezTo>
                  <a:pt x="872" y="1725"/>
                  <a:pt x="822" y="1691"/>
                  <a:pt x="772" y="1657"/>
                </a:cubicBezTo>
                <a:cubicBezTo>
                  <a:pt x="810" y="1713"/>
                  <a:pt x="877" y="1738"/>
                  <a:pt x="919" y="1798"/>
                </a:cubicBezTo>
                <a:cubicBezTo>
                  <a:pt x="798" y="1814"/>
                  <a:pt x="651" y="1667"/>
                  <a:pt x="650" y="1555"/>
                </a:cubicBezTo>
                <a:close/>
                <a:moveTo>
                  <a:pt x="702" y="1859"/>
                </a:moveTo>
                <a:cubicBezTo>
                  <a:pt x="649" y="1873"/>
                  <a:pt x="599" y="1894"/>
                  <a:pt x="541" y="1915"/>
                </a:cubicBezTo>
                <a:cubicBezTo>
                  <a:pt x="623" y="1853"/>
                  <a:pt x="803" y="1801"/>
                  <a:pt x="864" y="1834"/>
                </a:cubicBezTo>
                <a:cubicBezTo>
                  <a:pt x="811" y="1842"/>
                  <a:pt x="756" y="1846"/>
                  <a:pt x="702" y="1859"/>
                </a:cubicBezTo>
                <a:close/>
                <a:moveTo>
                  <a:pt x="941" y="2040"/>
                </a:moveTo>
                <a:cubicBezTo>
                  <a:pt x="899" y="2099"/>
                  <a:pt x="835" y="2120"/>
                  <a:pt x="768" y="2137"/>
                </a:cubicBezTo>
                <a:cubicBezTo>
                  <a:pt x="752" y="2030"/>
                  <a:pt x="812" y="1900"/>
                  <a:pt x="887" y="1877"/>
                </a:cubicBezTo>
                <a:cubicBezTo>
                  <a:pt x="901" y="1879"/>
                  <a:pt x="916" y="1882"/>
                  <a:pt x="932" y="1885"/>
                </a:cubicBezTo>
                <a:cubicBezTo>
                  <a:pt x="917" y="1940"/>
                  <a:pt x="880" y="1978"/>
                  <a:pt x="852" y="2027"/>
                </a:cubicBezTo>
                <a:cubicBezTo>
                  <a:pt x="891" y="2002"/>
                  <a:pt x="926" y="1962"/>
                  <a:pt x="954" y="1907"/>
                </a:cubicBezTo>
                <a:cubicBezTo>
                  <a:pt x="971" y="1959"/>
                  <a:pt x="968" y="2002"/>
                  <a:pt x="941" y="2040"/>
                </a:cubicBezTo>
                <a:close/>
                <a:moveTo>
                  <a:pt x="1054" y="1292"/>
                </a:moveTo>
                <a:cubicBezTo>
                  <a:pt x="1039" y="1350"/>
                  <a:pt x="1026" y="1402"/>
                  <a:pt x="1013" y="1455"/>
                </a:cubicBezTo>
                <a:cubicBezTo>
                  <a:pt x="1010" y="1402"/>
                  <a:pt x="1029" y="1331"/>
                  <a:pt x="1054" y="1292"/>
                </a:cubicBezTo>
                <a:close/>
                <a:moveTo>
                  <a:pt x="1283" y="1815"/>
                </a:moveTo>
                <a:cubicBezTo>
                  <a:pt x="1263" y="1747"/>
                  <a:pt x="1242" y="1681"/>
                  <a:pt x="1237" y="1600"/>
                </a:cubicBezTo>
                <a:cubicBezTo>
                  <a:pt x="1231" y="1619"/>
                  <a:pt x="1226" y="1628"/>
                  <a:pt x="1227" y="1637"/>
                </a:cubicBezTo>
                <a:cubicBezTo>
                  <a:pt x="1234" y="1698"/>
                  <a:pt x="1242" y="1758"/>
                  <a:pt x="1250" y="1824"/>
                </a:cubicBezTo>
                <a:cubicBezTo>
                  <a:pt x="1241" y="1819"/>
                  <a:pt x="1233" y="1817"/>
                  <a:pt x="1227" y="1812"/>
                </a:cubicBezTo>
                <a:cubicBezTo>
                  <a:pt x="1188" y="1776"/>
                  <a:pt x="1161" y="1733"/>
                  <a:pt x="1154" y="1679"/>
                </a:cubicBezTo>
                <a:cubicBezTo>
                  <a:pt x="1152" y="1655"/>
                  <a:pt x="1152" y="1632"/>
                  <a:pt x="1150" y="1608"/>
                </a:cubicBezTo>
                <a:cubicBezTo>
                  <a:pt x="1141" y="1518"/>
                  <a:pt x="1181" y="1447"/>
                  <a:pt x="1236" y="1377"/>
                </a:cubicBezTo>
                <a:cubicBezTo>
                  <a:pt x="1255" y="1404"/>
                  <a:pt x="1274" y="1428"/>
                  <a:pt x="1290" y="1454"/>
                </a:cubicBezTo>
                <a:cubicBezTo>
                  <a:pt x="1346" y="1550"/>
                  <a:pt x="1359" y="1653"/>
                  <a:pt x="1338" y="1761"/>
                </a:cubicBezTo>
                <a:cubicBezTo>
                  <a:pt x="1333" y="1786"/>
                  <a:pt x="1316" y="1809"/>
                  <a:pt x="1283" y="1815"/>
                </a:cubicBezTo>
                <a:close/>
                <a:moveTo>
                  <a:pt x="1467" y="1738"/>
                </a:moveTo>
                <a:cubicBezTo>
                  <a:pt x="1457" y="1776"/>
                  <a:pt x="1445" y="1813"/>
                  <a:pt x="1416" y="1842"/>
                </a:cubicBezTo>
                <a:cubicBezTo>
                  <a:pt x="1393" y="1864"/>
                  <a:pt x="1377" y="1869"/>
                  <a:pt x="1347" y="1863"/>
                </a:cubicBezTo>
                <a:cubicBezTo>
                  <a:pt x="1360" y="1805"/>
                  <a:pt x="1417" y="1763"/>
                  <a:pt x="1413" y="1690"/>
                </a:cubicBezTo>
                <a:cubicBezTo>
                  <a:pt x="1401" y="1713"/>
                  <a:pt x="1393" y="1728"/>
                  <a:pt x="1384" y="1746"/>
                </a:cubicBezTo>
                <a:cubicBezTo>
                  <a:pt x="1358" y="1660"/>
                  <a:pt x="1384" y="1612"/>
                  <a:pt x="1469" y="1588"/>
                </a:cubicBezTo>
                <a:cubicBezTo>
                  <a:pt x="1483" y="1633"/>
                  <a:pt x="1482" y="1679"/>
                  <a:pt x="1467" y="1738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2943226" y="1514476"/>
            <a:ext cx="8743951" cy="5200650"/>
            <a:chOff x="2452688" y="1262063"/>
            <a:chExt cx="7286625" cy="4333875"/>
          </a:xfrm>
        </p:grpSpPr>
        <p:sp>
          <p:nvSpPr>
            <p:cNvPr id="175" name="Freeform 159"/>
            <p:cNvSpPr/>
            <p:nvPr/>
          </p:nvSpPr>
          <p:spPr bwMode="auto">
            <a:xfrm>
              <a:off x="2452688" y="1262063"/>
              <a:ext cx="7286625" cy="4333875"/>
            </a:xfrm>
            <a:custGeom>
              <a:avLst/>
              <a:gdLst/>
              <a:ahLst/>
              <a:cxnLst/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80" name="Freeform 164"/>
            <p:cNvSpPr>
              <a:spLocks noEditPoints="1"/>
            </p:cNvSpPr>
            <p:nvPr/>
          </p:nvSpPr>
          <p:spPr bwMode="auto">
            <a:xfrm>
              <a:off x="2643188" y="1452563"/>
              <a:ext cx="6905625" cy="3952875"/>
            </a:xfrm>
            <a:custGeom>
              <a:avLst/>
              <a:gdLst/>
              <a:ahLst/>
              <a:cxnLst/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85" name="Straight Connector 184"/>
            <p:cNvCxnSpPr/>
            <p:nvPr/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1692" y="7556078"/>
            <a:ext cx="3291840" cy="4381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E6ABD51-ABF9-4721-920A-B7B36FB23B51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49092" y="7556078"/>
            <a:ext cx="4937760" cy="438150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6892" y="7556078"/>
            <a:ext cx="3337851" cy="438150"/>
          </a:xfrm>
        </p:spPr>
        <p:txBody>
          <a:bodyPr anchor="ctr"/>
          <a:lstStyle>
            <a:lvl1pPr algn="l">
              <a:defRPr sz="1440">
                <a:solidFill>
                  <a:schemeClr val="bg2"/>
                </a:solidFill>
              </a:defRPr>
            </a:lvl1pPr>
          </a:lstStyle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4762" y="2196696"/>
            <a:ext cx="7031669" cy="2210058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468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7503" y="5011358"/>
            <a:ext cx="5479769" cy="1246568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4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54865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307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61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615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69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922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576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23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74802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8867774" y="0"/>
            <a:ext cx="5762626" cy="82296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5461" y="548640"/>
            <a:ext cx="3710538" cy="1436005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280" b="1" i="0" cap="all" spc="36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061" y="1104452"/>
            <a:ext cx="7390102" cy="5982149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05463" y="2089603"/>
            <a:ext cx="3710538" cy="4996997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440"/>
              </a:spcBef>
              <a:buNone/>
              <a:defRPr sz="1920" baseline="0">
                <a:solidFill>
                  <a:schemeClr val="bg2"/>
                </a:solidFill>
              </a:defRPr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8062" y="7650815"/>
            <a:ext cx="1480026" cy="418154"/>
          </a:xfrm>
        </p:spPr>
        <p:txBody>
          <a:bodyPr/>
          <a:lstStyle/>
          <a:p>
            <a:fld id="{CE6ABD51-ABF9-4721-920A-B7B36FB23B51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24345" y="7650815"/>
            <a:ext cx="4178615" cy="41495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29217" y="7650815"/>
            <a:ext cx="1478947" cy="414955"/>
          </a:xfrm>
        </p:spPr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340157" cy="822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086169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40157" y="1"/>
            <a:ext cx="8826702" cy="8229599"/>
          </a:xfrm>
        </p:spPr>
        <p:txBody>
          <a:bodyPr anchor="t"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8867774" y="0"/>
            <a:ext cx="5762626" cy="82296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340157" cy="822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5460" y="548640"/>
            <a:ext cx="3710540" cy="1436004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280" b="1" i="0" spc="36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05460" y="2089603"/>
            <a:ext cx="3710540" cy="4996997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440"/>
              </a:spcBef>
              <a:buNone/>
              <a:defRPr sz="1920" baseline="0">
                <a:solidFill>
                  <a:schemeClr val="bg2"/>
                </a:solidFill>
              </a:defRPr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9140" y="7650815"/>
            <a:ext cx="1478947" cy="418154"/>
          </a:xfrm>
        </p:spPr>
        <p:txBody>
          <a:bodyPr/>
          <a:lstStyle/>
          <a:p>
            <a:fld id="{CE6ABD51-ABF9-4721-920A-B7B36FB23B51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24345" y="7650815"/>
            <a:ext cx="4178614" cy="41495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25082" y="7650815"/>
            <a:ext cx="1481328" cy="414955"/>
          </a:xfrm>
        </p:spPr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3115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7119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079585" y="458863"/>
            <a:ext cx="1790558" cy="6720485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08761" y="458863"/>
            <a:ext cx="10071102" cy="6720486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069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20439" y="2926083"/>
            <a:ext cx="4992624" cy="43891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52501" y="2926083"/>
            <a:ext cx="4992624" cy="43891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109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6941" y="680317"/>
            <a:ext cx="10678187" cy="18763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0439" y="2947690"/>
            <a:ext cx="4992624" cy="988694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880" b="0" baseline="0">
                <a:solidFill>
                  <a:schemeClr val="accent2"/>
                </a:solidFill>
              </a:defRPr>
            </a:lvl1pPr>
            <a:lvl2pPr marL="548654" indent="0">
              <a:buNone/>
              <a:defRPr sz="2400" b="1"/>
            </a:lvl2pPr>
            <a:lvl3pPr marL="1097307" indent="0">
              <a:buNone/>
              <a:defRPr sz="2160" b="1"/>
            </a:lvl3pPr>
            <a:lvl4pPr marL="1645961" indent="0">
              <a:buNone/>
              <a:defRPr sz="1920" b="1"/>
            </a:lvl4pPr>
            <a:lvl5pPr marL="2194615" indent="0">
              <a:buNone/>
              <a:defRPr sz="1920" b="1"/>
            </a:lvl5pPr>
            <a:lvl6pPr marL="2743269" indent="0">
              <a:buNone/>
              <a:defRPr sz="1920" b="1"/>
            </a:lvl6pPr>
            <a:lvl7pPr marL="3291922" indent="0">
              <a:buNone/>
              <a:defRPr sz="1920" b="1"/>
            </a:lvl7pPr>
            <a:lvl8pPr marL="3840576" indent="0">
              <a:buNone/>
              <a:defRPr sz="1920" b="1"/>
            </a:lvl8pPr>
            <a:lvl9pPr marL="438923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20439" y="3979971"/>
            <a:ext cx="4992624" cy="33352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052501" y="2947690"/>
            <a:ext cx="4992624" cy="988694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880" b="0" baseline="0">
                <a:solidFill>
                  <a:schemeClr val="accent2"/>
                </a:solidFill>
              </a:defRPr>
            </a:lvl1pPr>
            <a:lvl2pPr marL="548654" indent="0">
              <a:buNone/>
              <a:defRPr sz="2400" b="1"/>
            </a:lvl2pPr>
            <a:lvl3pPr marL="1097307" indent="0">
              <a:buNone/>
              <a:defRPr sz="2160" b="1"/>
            </a:lvl3pPr>
            <a:lvl4pPr marL="1645961" indent="0">
              <a:buNone/>
              <a:defRPr sz="1920" b="1"/>
            </a:lvl4pPr>
            <a:lvl5pPr marL="2194615" indent="0">
              <a:buNone/>
              <a:defRPr sz="1920" b="1"/>
            </a:lvl5pPr>
            <a:lvl6pPr marL="2743269" indent="0">
              <a:buNone/>
              <a:defRPr sz="1920" b="1"/>
            </a:lvl6pPr>
            <a:lvl7pPr marL="3291922" indent="0">
              <a:buNone/>
              <a:defRPr sz="1920" b="1"/>
            </a:lvl7pPr>
            <a:lvl8pPr marL="3840576" indent="0">
              <a:buNone/>
              <a:defRPr sz="1920" b="1"/>
            </a:lvl8pPr>
            <a:lvl9pPr marL="438923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052501" y="3979971"/>
            <a:ext cx="4992624" cy="33352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475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106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 noEditPoints="1"/>
          </p:cNvSpPr>
          <p:nvPr/>
        </p:nvSpPr>
        <p:spPr bwMode="auto">
          <a:xfrm>
            <a:off x="3" y="5716"/>
            <a:ext cx="4536095" cy="8223884"/>
          </a:xfrm>
          <a:custGeom>
            <a:avLst/>
            <a:gdLst/>
            <a:ahLst/>
            <a:cxnLst/>
            <a:rect l="0" t="0" r="r" b="b"/>
            <a:pathLst>
              <a:path w="1190" h="2160">
                <a:moveTo>
                  <a:pt x="97" y="579"/>
                </a:moveTo>
                <a:cubicBezTo>
                  <a:pt x="92" y="540"/>
                  <a:pt x="109" y="506"/>
                  <a:pt x="122" y="471"/>
                </a:cubicBezTo>
                <a:cubicBezTo>
                  <a:pt x="133" y="442"/>
                  <a:pt x="147" y="414"/>
                  <a:pt x="159" y="385"/>
                </a:cubicBezTo>
                <a:cubicBezTo>
                  <a:pt x="181" y="390"/>
                  <a:pt x="205" y="394"/>
                  <a:pt x="228" y="399"/>
                </a:cubicBezTo>
                <a:cubicBezTo>
                  <a:pt x="252" y="405"/>
                  <a:pt x="275" y="411"/>
                  <a:pt x="301" y="418"/>
                </a:cubicBezTo>
                <a:cubicBezTo>
                  <a:pt x="316" y="360"/>
                  <a:pt x="282" y="314"/>
                  <a:pt x="249" y="269"/>
                </a:cubicBezTo>
                <a:cubicBezTo>
                  <a:pt x="215" y="224"/>
                  <a:pt x="172" y="192"/>
                  <a:pt x="110" y="198"/>
                </a:cubicBezTo>
                <a:cubicBezTo>
                  <a:pt x="111" y="165"/>
                  <a:pt x="112" y="135"/>
                  <a:pt x="112" y="105"/>
                </a:cubicBezTo>
                <a:cubicBezTo>
                  <a:pt x="111" y="75"/>
                  <a:pt x="108" y="45"/>
                  <a:pt x="105" y="10"/>
                </a:cubicBezTo>
                <a:cubicBezTo>
                  <a:pt x="179" y="70"/>
                  <a:pt x="258" y="99"/>
                  <a:pt x="352" y="78"/>
                </a:cubicBezTo>
                <a:cubicBezTo>
                  <a:pt x="356" y="52"/>
                  <a:pt x="344" y="31"/>
                  <a:pt x="336" y="9"/>
                </a:cubicBezTo>
                <a:cubicBezTo>
                  <a:pt x="335" y="6"/>
                  <a:pt x="334" y="3"/>
                  <a:pt x="332" y="0"/>
                </a:cubicBezTo>
                <a:cubicBezTo>
                  <a:pt x="314" y="0"/>
                  <a:pt x="314" y="0"/>
                  <a:pt x="314" y="0"/>
                </a:cubicBezTo>
                <a:cubicBezTo>
                  <a:pt x="323" y="19"/>
                  <a:pt x="330" y="40"/>
                  <a:pt x="334" y="63"/>
                </a:cubicBezTo>
                <a:cubicBezTo>
                  <a:pt x="259" y="82"/>
                  <a:pt x="174" y="51"/>
                  <a:pt x="121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97" y="51"/>
                  <a:pt x="98" y="101"/>
                  <a:pt x="93" y="152"/>
                </a:cubicBezTo>
                <a:cubicBezTo>
                  <a:pt x="74" y="70"/>
                  <a:pt x="69" y="27"/>
                  <a:pt x="76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1" y="5"/>
                  <a:pt x="49" y="9"/>
                  <a:pt x="47" y="14"/>
                </a:cubicBezTo>
                <a:cubicBezTo>
                  <a:pt x="40" y="28"/>
                  <a:pt x="33" y="42"/>
                  <a:pt x="23" y="52"/>
                </a:cubicBezTo>
                <a:cubicBezTo>
                  <a:pt x="16" y="59"/>
                  <a:pt x="9" y="66"/>
                  <a:pt x="1" y="72"/>
                </a:cubicBezTo>
                <a:cubicBezTo>
                  <a:pt x="1" y="90"/>
                  <a:pt x="1" y="90"/>
                  <a:pt x="1" y="90"/>
                </a:cubicBezTo>
                <a:cubicBezTo>
                  <a:pt x="3" y="89"/>
                  <a:pt x="4" y="88"/>
                  <a:pt x="6" y="88"/>
                </a:cubicBezTo>
                <a:cubicBezTo>
                  <a:pt x="24" y="75"/>
                  <a:pt x="38" y="57"/>
                  <a:pt x="56" y="40"/>
                </a:cubicBezTo>
                <a:cubicBezTo>
                  <a:pt x="70" y="89"/>
                  <a:pt x="71" y="139"/>
                  <a:pt x="73" y="192"/>
                </a:cubicBezTo>
                <a:cubicBezTo>
                  <a:pt x="57" y="187"/>
                  <a:pt x="44" y="180"/>
                  <a:pt x="30" y="178"/>
                </a:cubicBezTo>
                <a:cubicBezTo>
                  <a:pt x="20" y="177"/>
                  <a:pt x="10" y="177"/>
                  <a:pt x="1" y="179"/>
                </a:cubicBezTo>
                <a:cubicBezTo>
                  <a:pt x="1" y="255"/>
                  <a:pt x="1" y="255"/>
                  <a:pt x="1" y="255"/>
                </a:cubicBezTo>
                <a:cubicBezTo>
                  <a:pt x="12" y="246"/>
                  <a:pt x="23" y="234"/>
                  <a:pt x="42" y="241"/>
                </a:cubicBezTo>
                <a:cubicBezTo>
                  <a:pt x="29" y="260"/>
                  <a:pt x="16" y="276"/>
                  <a:pt x="6" y="294"/>
                </a:cubicBezTo>
                <a:cubicBezTo>
                  <a:pt x="4" y="297"/>
                  <a:pt x="3" y="300"/>
                  <a:pt x="1" y="303"/>
                </a:cubicBezTo>
                <a:cubicBezTo>
                  <a:pt x="1" y="432"/>
                  <a:pt x="1" y="432"/>
                  <a:pt x="1" y="432"/>
                </a:cubicBezTo>
                <a:cubicBezTo>
                  <a:pt x="19" y="491"/>
                  <a:pt x="50" y="543"/>
                  <a:pt x="91" y="592"/>
                </a:cubicBezTo>
                <a:cubicBezTo>
                  <a:pt x="94" y="586"/>
                  <a:pt x="97" y="582"/>
                  <a:pt x="97" y="579"/>
                </a:cubicBezTo>
                <a:close/>
                <a:moveTo>
                  <a:pt x="203" y="246"/>
                </a:moveTo>
                <a:cubicBezTo>
                  <a:pt x="242" y="281"/>
                  <a:pt x="270" y="323"/>
                  <a:pt x="287" y="373"/>
                </a:cubicBezTo>
                <a:cubicBezTo>
                  <a:pt x="289" y="380"/>
                  <a:pt x="288" y="387"/>
                  <a:pt x="288" y="391"/>
                </a:cubicBezTo>
                <a:cubicBezTo>
                  <a:pt x="261" y="387"/>
                  <a:pt x="237" y="383"/>
                  <a:pt x="212" y="380"/>
                </a:cubicBezTo>
                <a:cubicBezTo>
                  <a:pt x="190" y="377"/>
                  <a:pt x="170" y="371"/>
                  <a:pt x="157" y="357"/>
                </a:cubicBezTo>
                <a:cubicBezTo>
                  <a:pt x="154" y="332"/>
                  <a:pt x="151" y="311"/>
                  <a:pt x="147" y="287"/>
                </a:cubicBezTo>
                <a:cubicBezTo>
                  <a:pt x="168" y="300"/>
                  <a:pt x="186" y="310"/>
                  <a:pt x="204" y="321"/>
                </a:cubicBezTo>
                <a:cubicBezTo>
                  <a:pt x="184" y="294"/>
                  <a:pt x="153" y="279"/>
                  <a:pt x="143" y="245"/>
                </a:cubicBezTo>
                <a:cubicBezTo>
                  <a:pt x="169" y="230"/>
                  <a:pt x="183" y="230"/>
                  <a:pt x="203" y="246"/>
                </a:cubicBezTo>
                <a:close/>
                <a:moveTo>
                  <a:pt x="40" y="485"/>
                </a:moveTo>
                <a:cubicBezTo>
                  <a:pt x="20" y="445"/>
                  <a:pt x="7" y="403"/>
                  <a:pt x="8" y="358"/>
                </a:cubicBezTo>
                <a:cubicBezTo>
                  <a:pt x="9" y="306"/>
                  <a:pt x="26" y="282"/>
                  <a:pt x="73" y="270"/>
                </a:cubicBezTo>
                <a:cubicBezTo>
                  <a:pt x="69" y="305"/>
                  <a:pt x="60" y="341"/>
                  <a:pt x="70" y="376"/>
                </a:cubicBezTo>
                <a:cubicBezTo>
                  <a:pt x="79" y="342"/>
                  <a:pt x="78" y="305"/>
                  <a:pt x="96" y="274"/>
                </a:cubicBezTo>
                <a:cubicBezTo>
                  <a:pt x="101" y="276"/>
                  <a:pt x="103" y="276"/>
                  <a:pt x="105" y="277"/>
                </a:cubicBezTo>
                <a:cubicBezTo>
                  <a:pt x="107" y="278"/>
                  <a:pt x="109" y="279"/>
                  <a:pt x="110" y="281"/>
                </a:cubicBezTo>
                <a:cubicBezTo>
                  <a:pt x="142" y="328"/>
                  <a:pt x="147" y="378"/>
                  <a:pt x="123" y="430"/>
                </a:cubicBezTo>
                <a:cubicBezTo>
                  <a:pt x="105" y="467"/>
                  <a:pt x="86" y="503"/>
                  <a:pt x="77" y="547"/>
                </a:cubicBezTo>
                <a:cubicBezTo>
                  <a:pt x="65" y="526"/>
                  <a:pt x="50" y="507"/>
                  <a:pt x="40" y="485"/>
                </a:cubicBezTo>
                <a:close/>
                <a:moveTo>
                  <a:pt x="1" y="0"/>
                </a:move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0"/>
                  <a:pt x="2" y="0"/>
                </a:cubicBezTo>
                <a:lnTo>
                  <a:pt x="1" y="0"/>
                </a:lnTo>
                <a:close/>
                <a:moveTo>
                  <a:pt x="1052" y="1098"/>
                </a:moveTo>
                <a:cubicBezTo>
                  <a:pt x="1062" y="1083"/>
                  <a:pt x="1075" y="1068"/>
                  <a:pt x="1084" y="1051"/>
                </a:cubicBezTo>
                <a:cubicBezTo>
                  <a:pt x="1099" y="1023"/>
                  <a:pt x="1112" y="994"/>
                  <a:pt x="1092" y="963"/>
                </a:cubicBezTo>
                <a:cubicBezTo>
                  <a:pt x="948" y="958"/>
                  <a:pt x="857" y="1057"/>
                  <a:pt x="855" y="1151"/>
                </a:cubicBezTo>
                <a:cubicBezTo>
                  <a:pt x="788" y="1151"/>
                  <a:pt x="729" y="1127"/>
                  <a:pt x="672" y="1100"/>
                </a:cubicBezTo>
                <a:cubicBezTo>
                  <a:pt x="627" y="1078"/>
                  <a:pt x="589" y="1045"/>
                  <a:pt x="552" y="1010"/>
                </a:cubicBezTo>
                <a:cubicBezTo>
                  <a:pt x="482" y="942"/>
                  <a:pt x="465" y="858"/>
                  <a:pt x="474" y="766"/>
                </a:cubicBezTo>
                <a:cubicBezTo>
                  <a:pt x="491" y="811"/>
                  <a:pt x="520" y="848"/>
                  <a:pt x="547" y="887"/>
                </a:cubicBezTo>
                <a:cubicBezTo>
                  <a:pt x="589" y="949"/>
                  <a:pt x="650" y="975"/>
                  <a:pt x="720" y="988"/>
                </a:cubicBezTo>
                <a:cubicBezTo>
                  <a:pt x="725" y="989"/>
                  <a:pt x="731" y="986"/>
                  <a:pt x="737" y="985"/>
                </a:cubicBezTo>
                <a:cubicBezTo>
                  <a:pt x="734" y="907"/>
                  <a:pt x="723" y="833"/>
                  <a:pt x="681" y="765"/>
                </a:cubicBezTo>
                <a:cubicBezTo>
                  <a:pt x="716" y="759"/>
                  <a:pt x="752" y="766"/>
                  <a:pt x="780" y="738"/>
                </a:cubicBezTo>
                <a:cubicBezTo>
                  <a:pt x="768" y="718"/>
                  <a:pt x="757" y="696"/>
                  <a:pt x="742" y="680"/>
                </a:cubicBezTo>
                <a:cubicBezTo>
                  <a:pt x="720" y="656"/>
                  <a:pt x="696" y="632"/>
                  <a:pt x="669" y="617"/>
                </a:cubicBezTo>
                <a:cubicBezTo>
                  <a:pt x="618" y="588"/>
                  <a:pt x="564" y="572"/>
                  <a:pt x="506" y="597"/>
                </a:cubicBezTo>
                <a:cubicBezTo>
                  <a:pt x="500" y="599"/>
                  <a:pt x="494" y="600"/>
                  <a:pt x="486" y="603"/>
                </a:cubicBezTo>
                <a:cubicBezTo>
                  <a:pt x="486" y="589"/>
                  <a:pt x="485" y="579"/>
                  <a:pt x="485" y="569"/>
                </a:cubicBezTo>
                <a:cubicBezTo>
                  <a:pt x="492" y="456"/>
                  <a:pt x="475" y="348"/>
                  <a:pt x="426" y="246"/>
                </a:cubicBezTo>
                <a:cubicBezTo>
                  <a:pt x="408" y="209"/>
                  <a:pt x="378" y="182"/>
                  <a:pt x="335" y="175"/>
                </a:cubicBezTo>
                <a:cubicBezTo>
                  <a:pt x="316" y="172"/>
                  <a:pt x="297" y="174"/>
                  <a:pt x="285" y="198"/>
                </a:cubicBezTo>
                <a:cubicBezTo>
                  <a:pt x="293" y="206"/>
                  <a:pt x="300" y="215"/>
                  <a:pt x="309" y="222"/>
                </a:cubicBezTo>
                <a:cubicBezTo>
                  <a:pt x="332" y="241"/>
                  <a:pt x="350" y="263"/>
                  <a:pt x="362" y="290"/>
                </a:cubicBezTo>
                <a:cubicBezTo>
                  <a:pt x="397" y="367"/>
                  <a:pt x="418" y="448"/>
                  <a:pt x="425" y="532"/>
                </a:cubicBezTo>
                <a:cubicBezTo>
                  <a:pt x="426" y="539"/>
                  <a:pt x="426" y="548"/>
                  <a:pt x="422" y="553"/>
                </a:cubicBezTo>
                <a:cubicBezTo>
                  <a:pt x="408" y="569"/>
                  <a:pt x="410" y="588"/>
                  <a:pt x="410" y="607"/>
                </a:cubicBezTo>
                <a:cubicBezTo>
                  <a:pt x="409" y="669"/>
                  <a:pt x="383" y="722"/>
                  <a:pt x="349" y="773"/>
                </a:cubicBezTo>
                <a:cubicBezTo>
                  <a:pt x="266" y="679"/>
                  <a:pt x="105" y="682"/>
                  <a:pt x="57" y="750"/>
                </a:cubicBezTo>
                <a:cubicBezTo>
                  <a:pt x="99" y="826"/>
                  <a:pt x="166" y="864"/>
                  <a:pt x="255" y="870"/>
                </a:cubicBezTo>
                <a:cubicBezTo>
                  <a:pt x="186" y="929"/>
                  <a:pt x="108" y="957"/>
                  <a:pt x="18" y="974"/>
                </a:cubicBezTo>
                <a:cubicBezTo>
                  <a:pt x="31" y="918"/>
                  <a:pt x="26" y="869"/>
                  <a:pt x="1" y="826"/>
                </a:cubicBezTo>
                <a:cubicBezTo>
                  <a:pt x="1" y="871"/>
                  <a:pt x="1" y="871"/>
                  <a:pt x="1" y="871"/>
                </a:cubicBezTo>
                <a:cubicBezTo>
                  <a:pt x="5" y="883"/>
                  <a:pt x="5" y="894"/>
                  <a:pt x="1" y="906"/>
                </a:cubicBezTo>
                <a:cubicBezTo>
                  <a:pt x="1" y="1032"/>
                  <a:pt x="1" y="1032"/>
                  <a:pt x="1" y="1032"/>
                </a:cubicBezTo>
                <a:cubicBezTo>
                  <a:pt x="4" y="1026"/>
                  <a:pt x="7" y="1021"/>
                  <a:pt x="9" y="1016"/>
                </a:cubicBezTo>
                <a:cubicBezTo>
                  <a:pt x="97" y="1003"/>
                  <a:pt x="178" y="984"/>
                  <a:pt x="251" y="935"/>
                </a:cubicBezTo>
                <a:cubicBezTo>
                  <a:pt x="247" y="978"/>
                  <a:pt x="241" y="1018"/>
                  <a:pt x="240" y="1058"/>
                </a:cubicBezTo>
                <a:cubicBezTo>
                  <a:pt x="240" y="1101"/>
                  <a:pt x="254" y="1140"/>
                  <a:pt x="286" y="1174"/>
                </a:cubicBezTo>
                <a:cubicBezTo>
                  <a:pt x="390" y="1075"/>
                  <a:pt x="411" y="957"/>
                  <a:pt x="381" y="823"/>
                </a:cubicBezTo>
                <a:cubicBezTo>
                  <a:pt x="392" y="805"/>
                  <a:pt x="404" y="787"/>
                  <a:pt x="417" y="767"/>
                </a:cubicBezTo>
                <a:cubicBezTo>
                  <a:pt x="418" y="860"/>
                  <a:pt x="415" y="950"/>
                  <a:pt x="421" y="1039"/>
                </a:cubicBezTo>
                <a:cubicBezTo>
                  <a:pt x="427" y="1129"/>
                  <a:pt x="449" y="1217"/>
                  <a:pt x="477" y="1301"/>
                </a:cubicBezTo>
                <a:cubicBezTo>
                  <a:pt x="438" y="1354"/>
                  <a:pt x="401" y="1406"/>
                  <a:pt x="382" y="1467"/>
                </a:cubicBezTo>
                <a:cubicBezTo>
                  <a:pt x="364" y="1521"/>
                  <a:pt x="355" y="1576"/>
                  <a:pt x="374" y="1632"/>
                </a:cubicBezTo>
                <a:cubicBezTo>
                  <a:pt x="381" y="1654"/>
                  <a:pt x="385" y="1678"/>
                  <a:pt x="405" y="1695"/>
                </a:cubicBezTo>
                <a:cubicBezTo>
                  <a:pt x="491" y="1652"/>
                  <a:pt x="534" y="1580"/>
                  <a:pt x="554" y="1487"/>
                </a:cubicBezTo>
                <a:cubicBezTo>
                  <a:pt x="574" y="1516"/>
                  <a:pt x="590" y="1541"/>
                  <a:pt x="608" y="1565"/>
                </a:cubicBezTo>
                <a:cubicBezTo>
                  <a:pt x="627" y="1589"/>
                  <a:pt x="647" y="1611"/>
                  <a:pt x="668" y="1636"/>
                </a:cubicBezTo>
                <a:cubicBezTo>
                  <a:pt x="617" y="1671"/>
                  <a:pt x="602" y="1723"/>
                  <a:pt x="605" y="1780"/>
                </a:cubicBezTo>
                <a:cubicBezTo>
                  <a:pt x="607" y="1835"/>
                  <a:pt x="609" y="1892"/>
                  <a:pt x="658" y="1927"/>
                </a:cubicBezTo>
                <a:cubicBezTo>
                  <a:pt x="674" y="1906"/>
                  <a:pt x="688" y="1887"/>
                  <a:pt x="703" y="1868"/>
                </a:cubicBezTo>
                <a:cubicBezTo>
                  <a:pt x="718" y="1848"/>
                  <a:pt x="734" y="1830"/>
                  <a:pt x="748" y="1813"/>
                </a:cubicBezTo>
                <a:cubicBezTo>
                  <a:pt x="775" y="1828"/>
                  <a:pt x="804" y="1841"/>
                  <a:pt x="830" y="1857"/>
                </a:cubicBezTo>
                <a:cubicBezTo>
                  <a:pt x="862" y="1876"/>
                  <a:pt x="897" y="1891"/>
                  <a:pt x="918" y="1925"/>
                </a:cubicBezTo>
                <a:cubicBezTo>
                  <a:pt x="920" y="1928"/>
                  <a:pt x="924" y="1928"/>
                  <a:pt x="931" y="1932"/>
                </a:cubicBezTo>
                <a:cubicBezTo>
                  <a:pt x="932" y="1852"/>
                  <a:pt x="919" y="1780"/>
                  <a:pt x="882" y="1713"/>
                </a:cubicBezTo>
                <a:cubicBezTo>
                  <a:pt x="914" y="1710"/>
                  <a:pt x="946" y="1712"/>
                  <a:pt x="973" y="1702"/>
                </a:cubicBezTo>
                <a:cubicBezTo>
                  <a:pt x="1002" y="1693"/>
                  <a:pt x="1024" y="1670"/>
                  <a:pt x="1046" y="1639"/>
                </a:cubicBezTo>
                <a:cubicBezTo>
                  <a:pt x="1006" y="1649"/>
                  <a:pt x="978" y="1637"/>
                  <a:pt x="952" y="1619"/>
                </a:cubicBezTo>
                <a:cubicBezTo>
                  <a:pt x="936" y="1608"/>
                  <a:pt x="919" y="1598"/>
                  <a:pt x="904" y="1586"/>
                </a:cubicBezTo>
                <a:cubicBezTo>
                  <a:pt x="875" y="1563"/>
                  <a:pt x="843" y="1550"/>
                  <a:pt x="807" y="1545"/>
                </a:cubicBezTo>
                <a:cubicBezTo>
                  <a:pt x="775" y="1541"/>
                  <a:pt x="742" y="1545"/>
                  <a:pt x="718" y="1571"/>
                </a:cubicBezTo>
                <a:cubicBezTo>
                  <a:pt x="708" y="1581"/>
                  <a:pt x="702" y="1595"/>
                  <a:pt x="693" y="1609"/>
                </a:cubicBezTo>
                <a:cubicBezTo>
                  <a:pt x="662" y="1566"/>
                  <a:pt x="632" y="1527"/>
                  <a:pt x="611" y="1480"/>
                </a:cubicBezTo>
                <a:cubicBezTo>
                  <a:pt x="636" y="1482"/>
                  <a:pt x="658" y="1487"/>
                  <a:pt x="680" y="1485"/>
                </a:cubicBezTo>
                <a:cubicBezTo>
                  <a:pt x="708" y="1483"/>
                  <a:pt x="736" y="1481"/>
                  <a:pt x="759" y="1461"/>
                </a:cubicBezTo>
                <a:cubicBezTo>
                  <a:pt x="767" y="1453"/>
                  <a:pt x="772" y="1444"/>
                  <a:pt x="765" y="1435"/>
                </a:cubicBezTo>
                <a:cubicBezTo>
                  <a:pt x="750" y="1413"/>
                  <a:pt x="735" y="1388"/>
                  <a:pt x="715" y="1369"/>
                </a:cubicBezTo>
                <a:cubicBezTo>
                  <a:pt x="673" y="1331"/>
                  <a:pt x="622" y="1309"/>
                  <a:pt x="565" y="1302"/>
                </a:cubicBezTo>
                <a:cubicBezTo>
                  <a:pt x="547" y="1299"/>
                  <a:pt x="529" y="1301"/>
                  <a:pt x="509" y="1300"/>
                </a:cubicBezTo>
                <a:cubicBezTo>
                  <a:pt x="481" y="1195"/>
                  <a:pt x="462" y="1089"/>
                  <a:pt x="470" y="980"/>
                </a:cubicBezTo>
                <a:cubicBezTo>
                  <a:pt x="537" y="1073"/>
                  <a:pt x="627" y="1132"/>
                  <a:pt x="737" y="1167"/>
                </a:cubicBezTo>
                <a:cubicBezTo>
                  <a:pt x="729" y="1229"/>
                  <a:pt x="750" y="1282"/>
                  <a:pt x="789" y="1328"/>
                </a:cubicBezTo>
                <a:cubicBezTo>
                  <a:pt x="828" y="1374"/>
                  <a:pt x="875" y="1407"/>
                  <a:pt x="938" y="1414"/>
                </a:cubicBezTo>
                <a:cubicBezTo>
                  <a:pt x="943" y="1367"/>
                  <a:pt x="942" y="1322"/>
                  <a:pt x="923" y="1280"/>
                </a:cubicBezTo>
                <a:cubicBezTo>
                  <a:pt x="905" y="1239"/>
                  <a:pt x="882" y="1202"/>
                  <a:pt x="842" y="1176"/>
                </a:cubicBezTo>
                <a:cubicBezTo>
                  <a:pt x="859" y="1168"/>
                  <a:pt x="867" y="1176"/>
                  <a:pt x="876" y="1184"/>
                </a:cubicBezTo>
                <a:cubicBezTo>
                  <a:pt x="900" y="1205"/>
                  <a:pt x="925" y="1223"/>
                  <a:pt x="956" y="1232"/>
                </a:cubicBezTo>
                <a:cubicBezTo>
                  <a:pt x="990" y="1242"/>
                  <a:pt x="1025" y="1254"/>
                  <a:pt x="1060" y="1247"/>
                </a:cubicBezTo>
                <a:cubicBezTo>
                  <a:pt x="1106" y="1236"/>
                  <a:pt x="1148" y="1214"/>
                  <a:pt x="1182" y="1180"/>
                </a:cubicBezTo>
                <a:cubicBezTo>
                  <a:pt x="1186" y="1176"/>
                  <a:pt x="1187" y="1168"/>
                  <a:pt x="1190" y="1159"/>
                </a:cubicBezTo>
                <a:cubicBezTo>
                  <a:pt x="1144" y="1139"/>
                  <a:pt x="1099" y="1119"/>
                  <a:pt x="1052" y="1098"/>
                </a:cubicBezTo>
                <a:close/>
                <a:moveTo>
                  <a:pt x="603" y="609"/>
                </a:moveTo>
                <a:cubicBezTo>
                  <a:pt x="634" y="612"/>
                  <a:pt x="659" y="628"/>
                  <a:pt x="683" y="646"/>
                </a:cubicBezTo>
                <a:cubicBezTo>
                  <a:pt x="721" y="674"/>
                  <a:pt x="744" y="701"/>
                  <a:pt x="757" y="735"/>
                </a:cubicBezTo>
                <a:cubicBezTo>
                  <a:pt x="695" y="762"/>
                  <a:pt x="657" y="745"/>
                  <a:pt x="630" y="681"/>
                </a:cubicBezTo>
                <a:cubicBezTo>
                  <a:pt x="645" y="688"/>
                  <a:pt x="657" y="693"/>
                  <a:pt x="675" y="701"/>
                </a:cubicBezTo>
                <a:cubicBezTo>
                  <a:pt x="642" y="655"/>
                  <a:pt x="588" y="658"/>
                  <a:pt x="552" y="630"/>
                </a:cubicBezTo>
                <a:cubicBezTo>
                  <a:pt x="566" y="611"/>
                  <a:pt x="578" y="607"/>
                  <a:pt x="603" y="609"/>
                </a:cubicBezTo>
                <a:close/>
                <a:moveTo>
                  <a:pt x="505" y="718"/>
                </a:moveTo>
                <a:cubicBezTo>
                  <a:pt x="506" y="713"/>
                  <a:pt x="510" y="707"/>
                  <a:pt x="513" y="700"/>
                </a:cubicBezTo>
                <a:cubicBezTo>
                  <a:pt x="540" y="743"/>
                  <a:pt x="564" y="783"/>
                  <a:pt x="590" y="823"/>
                </a:cubicBezTo>
                <a:cubicBezTo>
                  <a:pt x="593" y="828"/>
                  <a:pt x="601" y="831"/>
                  <a:pt x="613" y="840"/>
                </a:cubicBezTo>
                <a:cubicBezTo>
                  <a:pt x="577" y="789"/>
                  <a:pt x="558" y="740"/>
                  <a:pt x="536" y="690"/>
                </a:cubicBezTo>
                <a:cubicBezTo>
                  <a:pt x="559" y="677"/>
                  <a:pt x="580" y="682"/>
                  <a:pt x="596" y="695"/>
                </a:cubicBezTo>
                <a:cubicBezTo>
                  <a:pt x="661" y="749"/>
                  <a:pt x="703" y="817"/>
                  <a:pt x="716" y="901"/>
                </a:cubicBezTo>
                <a:cubicBezTo>
                  <a:pt x="719" y="924"/>
                  <a:pt x="719" y="948"/>
                  <a:pt x="721" y="973"/>
                </a:cubicBezTo>
                <a:cubicBezTo>
                  <a:pt x="654" y="958"/>
                  <a:pt x="596" y="935"/>
                  <a:pt x="558" y="877"/>
                </a:cubicBezTo>
                <a:cubicBezTo>
                  <a:pt x="548" y="862"/>
                  <a:pt x="536" y="848"/>
                  <a:pt x="526" y="833"/>
                </a:cubicBezTo>
                <a:cubicBezTo>
                  <a:pt x="504" y="798"/>
                  <a:pt x="499" y="759"/>
                  <a:pt x="505" y="718"/>
                </a:cubicBezTo>
                <a:close/>
                <a:moveTo>
                  <a:pt x="363" y="220"/>
                </a:moveTo>
                <a:cubicBezTo>
                  <a:pt x="386" y="221"/>
                  <a:pt x="386" y="221"/>
                  <a:pt x="400" y="245"/>
                </a:cubicBezTo>
                <a:cubicBezTo>
                  <a:pt x="366" y="242"/>
                  <a:pt x="366" y="242"/>
                  <a:pt x="363" y="220"/>
                </a:cubicBezTo>
                <a:close/>
                <a:moveTo>
                  <a:pt x="792" y="1613"/>
                </a:moveTo>
                <a:cubicBezTo>
                  <a:pt x="807" y="1614"/>
                  <a:pt x="823" y="1617"/>
                  <a:pt x="840" y="1615"/>
                </a:cubicBezTo>
                <a:cubicBezTo>
                  <a:pt x="820" y="1609"/>
                  <a:pt x="801" y="1602"/>
                  <a:pt x="779" y="1594"/>
                </a:cubicBezTo>
                <a:cubicBezTo>
                  <a:pt x="798" y="1577"/>
                  <a:pt x="818" y="1575"/>
                  <a:pt x="839" y="1580"/>
                </a:cubicBezTo>
                <a:cubicBezTo>
                  <a:pt x="865" y="1586"/>
                  <a:pt x="890" y="1594"/>
                  <a:pt x="912" y="1611"/>
                </a:cubicBezTo>
                <a:cubicBezTo>
                  <a:pt x="938" y="1631"/>
                  <a:pt x="968" y="1646"/>
                  <a:pt x="999" y="1665"/>
                </a:cubicBezTo>
                <a:cubicBezTo>
                  <a:pt x="989" y="1683"/>
                  <a:pt x="973" y="1689"/>
                  <a:pt x="956" y="1691"/>
                </a:cubicBezTo>
                <a:cubicBezTo>
                  <a:pt x="926" y="1694"/>
                  <a:pt x="894" y="1703"/>
                  <a:pt x="868" y="1677"/>
                </a:cubicBezTo>
                <a:cubicBezTo>
                  <a:pt x="843" y="1677"/>
                  <a:pt x="831" y="1654"/>
                  <a:pt x="810" y="1646"/>
                </a:cubicBezTo>
                <a:cubicBezTo>
                  <a:pt x="790" y="1639"/>
                  <a:pt x="770" y="1634"/>
                  <a:pt x="748" y="1627"/>
                </a:cubicBezTo>
                <a:cubicBezTo>
                  <a:pt x="760" y="1609"/>
                  <a:pt x="776" y="1612"/>
                  <a:pt x="792" y="1613"/>
                </a:cubicBezTo>
                <a:close/>
                <a:moveTo>
                  <a:pt x="722" y="1695"/>
                </a:moveTo>
                <a:cubicBezTo>
                  <a:pt x="722" y="1693"/>
                  <a:pt x="724" y="1691"/>
                  <a:pt x="727" y="1687"/>
                </a:cubicBezTo>
                <a:cubicBezTo>
                  <a:pt x="760" y="1700"/>
                  <a:pt x="783" y="1729"/>
                  <a:pt x="812" y="1750"/>
                </a:cubicBezTo>
                <a:cubicBezTo>
                  <a:pt x="797" y="1716"/>
                  <a:pt x="768" y="1694"/>
                  <a:pt x="742" y="1669"/>
                </a:cubicBezTo>
                <a:cubicBezTo>
                  <a:pt x="786" y="1649"/>
                  <a:pt x="815" y="1657"/>
                  <a:pt x="848" y="1697"/>
                </a:cubicBezTo>
                <a:cubicBezTo>
                  <a:pt x="877" y="1732"/>
                  <a:pt x="893" y="1773"/>
                  <a:pt x="903" y="1816"/>
                </a:cubicBezTo>
                <a:cubicBezTo>
                  <a:pt x="909" y="1839"/>
                  <a:pt x="910" y="1864"/>
                  <a:pt x="913" y="1888"/>
                </a:cubicBezTo>
                <a:cubicBezTo>
                  <a:pt x="878" y="1859"/>
                  <a:pt x="841" y="1843"/>
                  <a:pt x="804" y="1825"/>
                </a:cubicBezTo>
                <a:cubicBezTo>
                  <a:pt x="752" y="1800"/>
                  <a:pt x="725" y="1758"/>
                  <a:pt x="721" y="1701"/>
                </a:cubicBezTo>
                <a:cubicBezTo>
                  <a:pt x="720" y="1699"/>
                  <a:pt x="721" y="1697"/>
                  <a:pt x="722" y="1695"/>
                </a:cubicBezTo>
                <a:close/>
                <a:moveTo>
                  <a:pt x="672" y="1791"/>
                </a:moveTo>
                <a:cubicBezTo>
                  <a:pt x="679" y="1772"/>
                  <a:pt x="687" y="1752"/>
                  <a:pt x="695" y="1730"/>
                </a:cubicBezTo>
                <a:cubicBezTo>
                  <a:pt x="708" y="1750"/>
                  <a:pt x="719" y="1769"/>
                  <a:pt x="731" y="1790"/>
                </a:cubicBezTo>
                <a:cubicBezTo>
                  <a:pt x="730" y="1809"/>
                  <a:pt x="719" y="1826"/>
                  <a:pt x="703" y="1842"/>
                </a:cubicBezTo>
                <a:cubicBezTo>
                  <a:pt x="686" y="1860"/>
                  <a:pt x="669" y="1879"/>
                  <a:pt x="651" y="1899"/>
                </a:cubicBezTo>
                <a:cubicBezTo>
                  <a:pt x="649" y="1895"/>
                  <a:pt x="643" y="1890"/>
                  <a:pt x="641" y="1884"/>
                </a:cubicBezTo>
                <a:cubicBezTo>
                  <a:pt x="622" y="1835"/>
                  <a:pt x="617" y="1784"/>
                  <a:pt x="627" y="1732"/>
                </a:cubicBezTo>
                <a:cubicBezTo>
                  <a:pt x="631" y="1707"/>
                  <a:pt x="643" y="1698"/>
                  <a:pt x="672" y="1694"/>
                </a:cubicBezTo>
                <a:cubicBezTo>
                  <a:pt x="686" y="1726"/>
                  <a:pt x="671" y="1758"/>
                  <a:pt x="672" y="1791"/>
                </a:cubicBezTo>
                <a:close/>
                <a:moveTo>
                  <a:pt x="653" y="1590"/>
                </a:moveTo>
                <a:cubicBezTo>
                  <a:pt x="615" y="1552"/>
                  <a:pt x="583" y="1510"/>
                  <a:pt x="563" y="1456"/>
                </a:cubicBezTo>
                <a:cubicBezTo>
                  <a:pt x="588" y="1470"/>
                  <a:pt x="612" y="1505"/>
                  <a:pt x="653" y="1590"/>
                </a:cubicBezTo>
                <a:close/>
                <a:moveTo>
                  <a:pt x="552" y="1340"/>
                </a:moveTo>
                <a:cubicBezTo>
                  <a:pt x="601" y="1301"/>
                  <a:pt x="729" y="1372"/>
                  <a:pt x="747" y="1450"/>
                </a:cubicBezTo>
                <a:cubicBezTo>
                  <a:pt x="715" y="1471"/>
                  <a:pt x="680" y="1473"/>
                  <a:pt x="645" y="1468"/>
                </a:cubicBezTo>
                <a:cubicBezTo>
                  <a:pt x="630" y="1466"/>
                  <a:pt x="616" y="1460"/>
                  <a:pt x="602" y="1454"/>
                </a:cubicBezTo>
                <a:cubicBezTo>
                  <a:pt x="568" y="1438"/>
                  <a:pt x="547" y="1413"/>
                  <a:pt x="548" y="1369"/>
                </a:cubicBezTo>
                <a:cubicBezTo>
                  <a:pt x="584" y="1389"/>
                  <a:pt x="614" y="1418"/>
                  <a:pt x="661" y="1423"/>
                </a:cubicBezTo>
                <a:cubicBezTo>
                  <a:pt x="621" y="1395"/>
                  <a:pt x="576" y="1381"/>
                  <a:pt x="552" y="1340"/>
                </a:cubicBezTo>
                <a:close/>
                <a:moveTo>
                  <a:pt x="467" y="1493"/>
                </a:moveTo>
                <a:cubicBezTo>
                  <a:pt x="480" y="1460"/>
                  <a:pt x="493" y="1428"/>
                  <a:pt x="507" y="1393"/>
                </a:cubicBezTo>
                <a:cubicBezTo>
                  <a:pt x="528" y="1408"/>
                  <a:pt x="535" y="1428"/>
                  <a:pt x="537" y="1449"/>
                </a:cubicBezTo>
                <a:cubicBezTo>
                  <a:pt x="543" y="1532"/>
                  <a:pt x="493" y="1634"/>
                  <a:pt x="409" y="1672"/>
                </a:cubicBezTo>
                <a:cubicBezTo>
                  <a:pt x="371" y="1601"/>
                  <a:pt x="369" y="1529"/>
                  <a:pt x="403" y="1460"/>
                </a:cubicBezTo>
                <a:cubicBezTo>
                  <a:pt x="429" y="1407"/>
                  <a:pt x="458" y="1386"/>
                  <a:pt x="485" y="1387"/>
                </a:cubicBezTo>
                <a:cubicBezTo>
                  <a:pt x="477" y="1422"/>
                  <a:pt x="469" y="1456"/>
                  <a:pt x="461" y="1491"/>
                </a:cubicBezTo>
                <a:cubicBezTo>
                  <a:pt x="463" y="1492"/>
                  <a:pt x="465" y="1492"/>
                  <a:pt x="467" y="1493"/>
                </a:cubicBezTo>
                <a:close/>
                <a:moveTo>
                  <a:pt x="74" y="747"/>
                </a:moveTo>
                <a:cubicBezTo>
                  <a:pt x="122" y="725"/>
                  <a:pt x="170" y="706"/>
                  <a:pt x="224" y="721"/>
                </a:cubicBezTo>
                <a:cubicBezTo>
                  <a:pt x="259" y="731"/>
                  <a:pt x="281" y="755"/>
                  <a:pt x="296" y="795"/>
                </a:cubicBezTo>
                <a:cubicBezTo>
                  <a:pt x="253" y="775"/>
                  <a:pt x="213" y="768"/>
                  <a:pt x="177" y="772"/>
                </a:cubicBezTo>
                <a:cubicBezTo>
                  <a:pt x="218" y="788"/>
                  <a:pt x="258" y="793"/>
                  <a:pt x="294" y="817"/>
                </a:cubicBezTo>
                <a:cubicBezTo>
                  <a:pt x="286" y="827"/>
                  <a:pt x="278" y="836"/>
                  <a:pt x="271" y="845"/>
                </a:cubicBezTo>
                <a:cubicBezTo>
                  <a:pt x="215" y="867"/>
                  <a:pt x="116" y="819"/>
                  <a:pt x="74" y="747"/>
                </a:cubicBezTo>
                <a:close/>
                <a:moveTo>
                  <a:pt x="47" y="990"/>
                </a:moveTo>
                <a:cubicBezTo>
                  <a:pt x="91" y="974"/>
                  <a:pt x="132" y="962"/>
                  <a:pt x="170" y="944"/>
                </a:cubicBezTo>
                <a:cubicBezTo>
                  <a:pt x="208" y="926"/>
                  <a:pt x="243" y="902"/>
                  <a:pt x="279" y="881"/>
                </a:cubicBezTo>
                <a:cubicBezTo>
                  <a:pt x="258" y="931"/>
                  <a:pt x="125" y="987"/>
                  <a:pt x="47" y="990"/>
                </a:cubicBezTo>
                <a:close/>
                <a:moveTo>
                  <a:pt x="315" y="1122"/>
                </a:moveTo>
                <a:cubicBezTo>
                  <a:pt x="310" y="1129"/>
                  <a:pt x="304" y="1135"/>
                  <a:pt x="298" y="1141"/>
                </a:cubicBezTo>
                <a:cubicBezTo>
                  <a:pt x="294" y="1145"/>
                  <a:pt x="290" y="1148"/>
                  <a:pt x="286" y="1151"/>
                </a:cubicBezTo>
                <a:cubicBezTo>
                  <a:pt x="232" y="1084"/>
                  <a:pt x="248" y="925"/>
                  <a:pt x="328" y="876"/>
                </a:cubicBezTo>
                <a:cubicBezTo>
                  <a:pt x="332" y="932"/>
                  <a:pt x="305" y="979"/>
                  <a:pt x="309" y="1031"/>
                </a:cubicBezTo>
                <a:cubicBezTo>
                  <a:pt x="322" y="987"/>
                  <a:pt x="336" y="942"/>
                  <a:pt x="349" y="898"/>
                </a:cubicBezTo>
                <a:cubicBezTo>
                  <a:pt x="351" y="897"/>
                  <a:pt x="353" y="897"/>
                  <a:pt x="355" y="896"/>
                </a:cubicBezTo>
                <a:cubicBezTo>
                  <a:pt x="359" y="906"/>
                  <a:pt x="366" y="916"/>
                  <a:pt x="367" y="926"/>
                </a:cubicBezTo>
                <a:cubicBezTo>
                  <a:pt x="375" y="998"/>
                  <a:pt x="361" y="1064"/>
                  <a:pt x="315" y="1122"/>
                </a:cubicBezTo>
                <a:close/>
                <a:moveTo>
                  <a:pt x="469" y="563"/>
                </a:moveTo>
                <a:cubicBezTo>
                  <a:pt x="464" y="640"/>
                  <a:pt x="457" y="717"/>
                  <a:pt x="453" y="794"/>
                </a:cubicBezTo>
                <a:cubicBezTo>
                  <a:pt x="448" y="889"/>
                  <a:pt x="446" y="983"/>
                  <a:pt x="452" y="1077"/>
                </a:cubicBezTo>
                <a:cubicBezTo>
                  <a:pt x="454" y="1104"/>
                  <a:pt x="459" y="1132"/>
                  <a:pt x="456" y="1161"/>
                </a:cubicBezTo>
                <a:cubicBezTo>
                  <a:pt x="453" y="1147"/>
                  <a:pt x="449" y="1134"/>
                  <a:pt x="447" y="1121"/>
                </a:cubicBezTo>
                <a:cubicBezTo>
                  <a:pt x="435" y="1051"/>
                  <a:pt x="429" y="980"/>
                  <a:pt x="433" y="909"/>
                </a:cubicBezTo>
                <a:cubicBezTo>
                  <a:pt x="438" y="835"/>
                  <a:pt x="441" y="762"/>
                  <a:pt x="444" y="688"/>
                </a:cubicBezTo>
                <a:cubicBezTo>
                  <a:pt x="444" y="681"/>
                  <a:pt x="442" y="675"/>
                  <a:pt x="438" y="668"/>
                </a:cubicBezTo>
                <a:cubicBezTo>
                  <a:pt x="412" y="713"/>
                  <a:pt x="407" y="768"/>
                  <a:pt x="369" y="807"/>
                </a:cubicBezTo>
                <a:cubicBezTo>
                  <a:pt x="356" y="801"/>
                  <a:pt x="357" y="793"/>
                  <a:pt x="365" y="782"/>
                </a:cubicBezTo>
                <a:cubicBezTo>
                  <a:pt x="393" y="742"/>
                  <a:pt x="411" y="695"/>
                  <a:pt x="432" y="651"/>
                </a:cubicBezTo>
                <a:cubicBezTo>
                  <a:pt x="444" y="625"/>
                  <a:pt x="455" y="599"/>
                  <a:pt x="435" y="571"/>
                </a:cubicBezTo>
                <a:cubicBezTo>
                  <a:pt x="449" y="558"/>
                  <a:pt x="451" y="544"/>
                  <a:pt x="444" y="527"/>
                </a:cubicBezTo>
                <a:cubicBezTo>
                  <a:pt x="439" y="516"/>
                  <a:pt x="440" y="504"/>
                  <a:pt x="437" y="492"/>
                </a:cubicBezTo>
                <a:cubicBezTo>
                  <a:pt x="434" y="478"/>
                  <a:pt x="438" y="470"/>
                  <a:pt x="458" y="467"/>
                </a:cubicBezTo>
                <a:cubicBezTo>
                  <a:pt x="411" y="437"/>
                  <a:pt x="423" y="389"/>
                  <a:pt x="411" y="351"/>
                </a:cubicBezTo>
                <a:cubicBezTo>
                  <a:pt x="406" y="338"/>
                  <a:pt x="405" y="323"/>
                  <a:pt x="404" y="310"/>
                </a:cubicBezTo>
                <a:cubicBezTo>
                  <a:pt x="403" y="297"/>
                  <a:pt x="401" y="283"/>
                  <a:pt x="422" y="278"/>
                </a:cubicBezTo>
                <a:cubicBezTo>
                  <a:pt x="431" y="301"/>
                  <a:pt x="442" y="323"/>
                  <a:pt x="448" y="347"/>
                </a:cubicBezTo>
                <a:cubicBezTo>
                  <a:pt x="466" y="418"/>
                  <a:pt x="475" y="490"/>
                  <a:pt x="469" y="563"/>
                </a:cubicBezTo>
                <a:close/>
                <a:moveTo>
                  <a:pt x="551" y="1034"/>
                </a:moveTo>
                <a:cubicBezTo>
                  <a:pt x="584" y="1059"/>
                  <a:pt x="617" y="1084"/>
                  <a:pt x="654" y="1112"/>
                </a:cubicBezTo>
                <a:cubicBezTo>
                  <a:pt x="620" y="1100"/>
                  <a:pt x="575" y="1068"/>
                  <a:pt x="551" y="1034"/>
                </a:cubicBezTo>
                <a:close/>
                <a:moveTo>
                  <a:pt x="862" y="1216"/>
                </a:moveTo>
                <a:cubicBezTo>
                  <a:pt x="893" y="1246"/>
                  <a:pt x="913" y="1283"/>
                  <a:pt x="920" y="1325"/>
                </a:cubicBezTo>
                <a:cubicBezTo>
                  <a:pt x="924" y="1347"/>
                  <a:pt x="924" y="1369"/>
                  <a:pt x="926" y="1393"/>
                </a:cubicBezTo>
                <a:cubicBezTo>
                  <a:pt x="894" y="1391"/>
                  <a:pt x="871" y="1378"/>
                  <a:pt x="848" y="1361"/>
                </a:cubicBezTo>
                <a:cubicBezTo>
                  <a:pt x="818" y="1338"/>
                  <a:pt x="792" y="1312"/>
                  <a:pt x="776" y="1276"/>
                </a:cubicBezTo>
                <a:cubicBezTo>
                  <a:pt x="769" y="1259"/>
                  <a:pt x="766" y="1242"/>
                  <a:pt x="778" y="1217"/>
                </a:cubicBezTo>
                <a:cubicBezTo>
                  <a:pt x="801" y="1247"/>
                  <a:pt x="821" y="1272"/>
                  <a:pt x="842" y="1298"/>
                </a:cubicBezTo>
                <a:cubicBezTo>
                  <a:pt x="840" y="1259"/>
                  <a:pt x="805" y="1234"/>
                  <a:pt x="794" y="1196"/>
                </a:cubicBezTo>
                <a:cubicBezTo>
                  <a:pt x="823" y="1187"/>
                  <a:pt x="845" y="1199"/>
                  <a:pt x="862" y="1216"/>
                </a:cubicBezTo>
                <a:close/>
                <a:moveTo>
                  <a:pt x="932" y="1030"/>
                </a:moveTo>
                <a:cubicBezTo>
                  <a:pt x="975" y="993"/>
                  <a:pt x="1026" y="976"/>
                  <a:pt x="1086" y="979"/>
                </a:cubicBezTo>
                <a:cubicBezTo>
                  <a:pt x="1085" y="1027"/>
                  <a:pt x="1063" y="1060"/>
                  <a:pt x="1032" y="1089"/>
                </a:cubicBezTo>
                <a:cubicBezTo>
                  <a:pt x="1030" y="1091"/>
                  <a:pt x="1027" y="1094"/>
                  <a:pt x="1024" y="1094"/>
                </a:cubicBezTo>
                <a:cubicBezTo>
                  <a:pt x="997" y="1097"/>
                  <a:pt x="970" y="1100"/>
                  <a:pt x="936" y="1103"/>
                </a:cubicBezTo>
                <a:cubicBezTo>
                  <a:pt x="966" y="1081"/>
                  <a:pt x="990" y="1062"/>
                  <a:pt x="1014" y="1043"/>
                </a:cubicBezTo>
                <a:cubicBezTo>
                  <a:pt x="969" y="1052"/>
                  <a:pt x="937" y="1083"/>
                  <a:pt x="896" y="1104"/>
                </a:cubicBezTo>
                <a:cubicBezTo>
                  <a:pt x="893" y="1070"/>
                  <a:pt x="911" y="1048"/>
                  <a:pt x="932" y="1030"/>
                </a:cubicBezTo>
                <a:close/>
                <a:moveTo>
                  <a:pt x="1093" y="1218"/>
                </a:moveTo>
                <a:cubicBezTo>
                  <a:pt x="1049" y="1241"/>
                  <a:pt x="1006" y="1232"/>
                  <a:pt x="962" y="1217"/>
                </a:cubicBezTo>
                <a:cubicBezTo>
                  <a:pt x="943" y="1211"/>
                  <a:pt x="925" y="1201"/>
                  <a:pt x="920" y="1174"/>
                </a:cubicBezTo>
                <a:cubicBezTo>
                  <a:pt x="958" y="1183"/>
                  <a:pt x="994" y="1190"/>
                  <a:pt x="1031" y="1174"/>
                </a:cubicBezTo>
                <a:cubicBezTo>
                  <a:pt x="1020" y="1173"/>
                  <a:pt x="1010" y="1171"/>
                  <a:pt x="1000" y="1170"/>
                </a:cubicBezTo>
                <a:cubicBezTo>
                  <a:pt x="988" y="1169"/>
                  <a:pt x="976" y="1169"/>
                  <a:pt x="965" y="1166"/>
                </a:cubicBezTo>
                <a:cubicBezTo>
                  <a:pt x="953" y="1163"/>
                  <a:pt x="943" y="1158"/>
                  <a:pt x="928" y="1153"/>
                </a:cubicBezTo>
                <a:cubicBezTo>
                  <a:pt x="962" y="1112"/>
                  <a:pt x="1001" y="1110"/>
                  <a:pt x="1044" y="1118"/>
                </a:cubicBezTo>
                <a:cubicBezTo>
                  <a:pt x="1090" y="1126"/>
                  <a:pt x="1125" y="1154"/>
                  <a:pt x="1170" y="1168"/>
                </a:cubicBezTo>
                <a:cubicBezTo>
                  <a:pt x="1146" y="1196"/>
                  <a:pt x="1118" y="1204"/>
                  <a:pt x="1093" y="1218"/>
                </a:cubicBezTo>
                <a:close/>
                <a:moveTo>
                  <a:pt x="341" y="2044"/>
                </a:moveTo>
                <a:cubicBezTo>
                  <a:pt x="347" y="2038"/>
                  <a:pt x="350" y="2033"/>
                  <a:pt x="355" y="2029"/>
                </a:cubicBezTo>
                <a:cubicBezTo>
                  <a:pt x="403" y="1988"/>
                  <a:pt x="413" y="1932"/>
                  <a:pt x="410" y="1874"/>
                </a:cubicBezTo>
                <a:cubicBezTo>
                  <a:pt x="408" y="1843"/>
                  <a:pt x="397" y="1811"/>
                  <a:pt x="386" y="1781"/>
                </a:cubicBezTo>
                <a:cubicBezTo>
                  <a:pt x="378" y="1759"/>
                  <a:pt x="363" y="1740"/>
                  <a:pt x="351" y="1720"/>
                </a:cubicBezTo>
                <a:cubicBezTo>
                  <a:pt x="313" y="1734"/>
                  <a:pt x="303" y="1768"/>
                  <a:pt x="282" y="1797"/>
                </a:cubicBezTo>
                <a:cubicBezTo>
                  <a:pt x="240" y="1729"/>
                  <a:pt x="180" y="1686"/>
                  <a:pt x="111" y="1649"/>
                </a:cubicBezTo>
                <a:cubicBezTo>
                  <a:pt x="107" y="1654"/>
                  <a:pt x="102" y="1658"/>
                  <a:pt x="100" y="1663"/>
                </a:cubicBezTo>
                <a:cubicBezTo>
                  <a:pt x="81" y="1731"/>
                  <a:pt x="77" y="1797"/>
                  <a:pt x="113" y="1863"/>
                </a:cubicBezTo>
                <a:cubicBezTo>
                  <a:pt x="136" y="1904"/>
                  <a:pt x="157" y="1946"/>
                  <a:pt x="189" y="1981"/>
                </a:cubicBezTo>
                <a:cubicBezTo>
                  <a:pt x="103" y="1948"/>
                  <a:pt x="35" y="1896"/>
                  <a:pt x="6" y="1803"/>
                </a:cubicBezTo>
                <a:cubicBezTo>
                  <a:pt x="5" y="1798"/>
                  <a:pt x="3" y="1793"/>
                  <a:pt x="1" y="1788"/>
                </a:cubicBezTo>
                <a:cubicBezTo>
                  <a:pt x="1" y="1917"/>
                  <a:pt x="1" y="1917"/>
                  <a:pt x="1" y="1917"/>
                </a:cubicBezTo>
                <a:cubicBezTo>
                  <a:pt x="52" y="1942"/>
                  <a:pt x="103" y="1965"/>
                  <a:pt x="155" y="1988"/>
                </a:cubicBezTo>
                <a:cubicBezTo>
                  <a:pt x="225" y="2018"/>
                  <a:pt x="297" y="2047"/>
                  <a:pt x="369" y="2076"/>
                </a:cubicBezTo>
                <a:cubicBezTo>
                  <a:pt x="421" y="2098"/>
                  <a:pt x="468" y="2126"/>
                  <a:pt x="512" y="2160"/>
                </a:cubicBezTo>
                <a:cubicBezTo>
                  <a:pt x="538" y="2160"/>
                  <a:pt x="538" y="2160"/>
                  <a:pt x="538" y="2160"/>
                </a:cubicBezTo>
                <a:cubicBezTo>
                  <a:pt x="488" y="2119"/>
                  <a:pt x="432" y="2086"/>
                  <a:pt x="371" y="2060"/>
                </a:cubicBezTo>
                <a:cubicBezTo>
                  <a:pt x="361" y="2056"/>
                  <a:pt x="353" y="2050"/>
                  <a:pt x="341" y="2044"/>
                </a:cubicBezTo>
                <a:close/>
                <a:moveTo>
                  <a:pt x="286" y="1960"/>
                </a:moveTo>
                <a:cubicBezTo>
                  <a:pt x="250" y="1919"/>
                  <a:pt x="215" y="1879"/>
                  <a:pt x="185" y="1825"/>
                </a:cubicBezTo>
                <a:cubicBezTo>
                  <a:pt x="188" y="1839"/>
                  <a:pt x="187" y="1847"/>
                  <a:pt x="190" y="1853"/>
                </a:cubicBezTo>
                <a:cubicBezTo>
                  <a:pt x="214" y="1893"/>
                  <a:pt x="239" y="1933"/>
                  <a:pt x="266" y="1976"/>
                </a:cubicBezTo>
                <a:cubicBezTo>
                  <a:pt x="258" y="1976"/>
                  <a:pt x="251" y="1977"/>
                  <a:pt x="246" y="1975"/>
                </a:cubicBezTo>
                <a:cubicBezTo>
                  <a:pt x="207" y="1963"/>
                  <a:pt x="174" y="1941"/>
                  <a:pt x="153" y="1905"/>
                </a:cubicBezTo>
                <a:cubicBezTo>
                  <a:pt x="143" y="1890"/>
                  <a:pt x="136" y="1873"/>
                  <a:pt x="127" y="1857"/>
                </a:cubicBezTo>
                <a:cubicBezTo>
                  <a:pt x="92" y="1797"/>
                  <a:pt x="98" y="1735"/>
                  <a:pt x="114" y="1668"/>
                </a:cubicBezTo>
                <a:cubicBezTo>
                  <a:pt x="136" y="1681"/>
                  <a:pt x="157" y="1692"/>
                  <a:pt x="176" y="1705"/>
                </a:cubicBezTo>
                <a:cubicBezTo>
                  <a:pt x="246" y="1755"/>
                  <a:pt x="288" y="1823"/>
                  <a:pt x="307" y="1905"/>
                </a:cubicBezTo>
                <a:cubicBezTo>
                  <a:pt x="312" y="1924"/>
                  <a:pt x="307" y="1945"/>
                  <a:pt x="286" y="1960"/>
                </a:cubicBezTo>
                <a:close/>
                <a:moveTo>
                  <a:pt x="335" y="1880"/>
                </a:moveTo>
                <a:cubicBezTo>
                  <a:pt x="289" y="1828"/>
                  <a:pt x="292" y="1786"/>
                  <a:pt x="344" y="1742"/>
                </a:cubicBezTo>
                <a:cubicBezTo>
                  <a:pt x="368" y="1769"/>
                  <a:pt x="382" y="1802"/>
                  <a:pt x="390" y="1848"/>
                </a:cubicBezTo>
                <a:cubicBezTo>
                  <a:pt x="395" y="1878"/>
                  <a:pt x="399" y="1907"/>
                  <a:pt x="387" y="1937"/>
                </a:cubicBezTo>
                <a:cubicBezTo>
                  <a:pt x="378" y="1960"/>
                  <a:pt x="369" y="1968"/>
                  <a:pt x="346" y="1973"/>
                </a:cubicBezTo>
                <a:cubicBezTo>
                  <a:pt x="337" y="1928"/>
                  <a:pt x="363" y="1881"/>
                  <a:pt x="337" y="1831"/>
                </a:cubicBezTo>
                <a:cubicBezTo>
                  <a:pt x="336" y="1851"/>
                  <a:pt x="336" y="1864"/>
                  <a:pt x="335" y="1880"/>
                </a:cubicBezTo>
                <a:close/>
                <a:moveTo>
                  <a:pt x="289" y="1341"/>
                </a:moveTo>
                <a:cubicBezTo>
                  <a:pt x="270" y="1310"/>
                  <a:pt x="238" y="1308"/>
                  <a:pt x="206" y="1309"/>
                </a:cubicBezTo>
                <a:cubicBezTo>
                  <a:pt x="187" y="1309"/>
                  <a:pt x="168" y="1314"/>
                  <a:pt x="150" y="1316"/>
                </a:cubicBezTo>
                <a:cubicBezTo>
                  <a:pt x="152" y="1265"/>
                  <a:pt x="155" y="1216"/>
                  <a:pt x="157" y="1166"/>
                </a:cubicBezTo>
                <a:cubicBezTo>
                  <a:pt x="147" y="1165"/>
                  <a:pt x="140" y="1162"/>
                  <a:pt x="135" y="1163"/>
                </a:cubicBezTo>
                <a:cubicBezTo>
                  <a:pt x="89" y="1178"/>
                  <a:pt x="51" y="1206"/>
                  <a:pt x="21" y="1243"/>
                </a:cubicBezTo>
                <a:cubicBezTo>
                  <a:pt x="12" y="1254"/>
                  <a:pt x="6" y="1266"/>
                  <a:pt x="1" y="1279"/>
                </a:cubicBezTo>
                <a:cubicBezTo>
                  <a:pt x="1" y="1500"/>
                  <a:pt x="1" y="1500"/>
                  <a:pt x="1" y="1500"/>
                </a:cubicBezTo>
                <a:cubicBezTo>
                  <a:pt x="5" y="1489"/>
                  <a:pt x="9" y="1479"/>
                  <a:pt x="15" y="1468"/>
                </a:cubicBezTo>
                <a:cubicBezTo>
                  <a:pt x="100" y="1509"/>
                  <a:pt x="229" y="1472"/>
                  <a:pt x="289" y="1341"/>
                </a:cubicBezTo>
                <a:close/>
                <a:moveTo>
                  <a:pt x="149" y="1338"/>
                </a:moveTo>
                <a:cubicBezTo>
                  <a:pt x="189" y="1324"/>
                  <a:pt x="228" y="1319"/>
                  <a:pt x="271" y="1339"/>
                </a:cubicBezTo>
                <a:cubicBezTo>
                  <a:pt x="247" y="1394"/>
                  <a:pt x="210" y="1432"/>
                  <a:pt x="157" y="1454"/>
                </a:cubicBezTo>
                <a:cubicBezTo>
                  <a:pt x="132" y="1465"/>
                  <a:pt x="104" y="1471"/>
                  <a:pt x="75" y="1453"/>
                </a:cubicBezTo>
                <a:cubicBezTo>
                  <a:pt x="112" y="1426"/>
                  <a:pt x="155" y="1411"/>
                  <a:pt x="182" y="1375"/>
                </a:cubicBezTo>
                <a:cubicBezTo>
                  <a:pt x="155" y="1388"/>
                  <a:pt x="127" y="1401"/>
                  <a:pt x="94" y="1417"/>
                </a:cubicBezTo>
                <a:cubicBezTo>
                  <a:pt x="112" y="1389"/>
                  <a:pt x="126" y="1366"/>
                  <a:pt x="141" y="1343"/>
                </a:cubicBezTo>
                <a:cubicBezTo>
                  <a:pt x="143" y="1341"/>
                  <a:pt x="146" y="1339"/>
                  <a:pt x="149" y="1338"/>
                </a:cubicBezTo>
                <a:close/>
                <a:moveTo>
                  <a:pt x="3" y="1343"/>
                </a:moveTo>
                <a:cubicBezTo>
                  <a:pt x="9" y="1298"/>
                  <a:pt x="21" y="1255"/>
                  <a:pt x="61" y="1227"/>
                </a:cubicBezTo>
                <a:cubicBezTo>
                  <a:pt x="85" y="1210"/>
                  <a:pt x="105" y="1188"/>
                  <a:pt x="140" y="1179"/>
                </a:cubicBezTo>
                <a:cubicBezTo>
                  <a:pt x="133" y="1226"/>
                  <a:pt x="142" y="1270"/>
                  <a:pt x="129" y="1314"/>
                </a:cubicBezTo>
                <a:cubicBezTo>
                  <a:pt x="117" y="1357"/>
                  <a:pt x="98" y="1391"/>
                  <a:pt x="46" y="1403"/>
                </a:cubicBezTo>
                <a:cubicBezTo>
                  <a:pt x="48" y="1387"/>
                  <a:pt x="48" y="1376"/>
                  <a:pt x="50" y="1364"/>
                </a:cubicBezTo>
                <a:cubicBezTo>
                  <a:pt x="53" y="1353"/>
                  <a:pt x="58" y="1342"/>
                  <a:pt x="62" y="1331"/>
                </a:cubicBezTo>
                <a:cubicBezTo>
                  <a:pt x="66" y="1321"/>
                  <a:pt x="69" y="1312"/>
                  <a:pt x="73" y="1302"/>
                </a:cubicBezTo>
                <a:cubicBezTo>
                  <a:pt x="42" y="1328"/>
                  <a:pt x="32" y="1363"/>
                  <a:pt x="23" y="1400"/>
                </a:cubicBezTo>
                <a:cubicBezTo>
                  <a:pt x="2" y="1384"/>
                  <a:pt x="0" y="1364"/>
                  <a:pt x="3" y="1343"/>
                </a:cubicBezTo>
                <a:close/>
                <a:moveTo>
                  <a:pt x="433" y="413"/>
                </a:moveTo>
                <a:cubicBezTo>
                  <a:pt x="450" y="401"/>
                  <a:pt x="446" y="388"/>
                  <a:pt x="441" y="373"/>
                </a:cubicBezTo>
                <a:cubicBezTo>
                  <a:pt x="418" y="384"/>
                  <a:pt x="426" y="397"/>
                  <a:pt x="433" y="413"/>
                </a:cubicBezTo>
                <a:close/>
                <a:moveTo>
                  <a:pt x="418" y="2137"/>
                </a:moveTo>
                <a:cubicBezTo>
                  <a:pt x="409" y="2129"/>
                  <a:pt x="397" y="2124"/>
                  <a:pt x="390" y="2116"/>
                </a:cubicBezTo>
                <a:cubicBezTo>
                  <a:pt x="378" y="2102"/>
                  <a:pt x="364" y="2097"/>
                  <a:pt x="347" y="2104"/>
                </a:cubicBezTo>
                <a:cubicBezTo>
                  <a:pt x="330" y="2074"/>
                  <a:pt x="302" y="2072"/>
                  <a:pt x="273" y="2071"/>
                </a:cubicBezTo>
                <a:cubicBezTo>
                  <a:pt x="224" y="2070"/>
                  <a:pt x="175" y="2065"/>
                  <a:pt x="126" y="2072"/>
                </a:cubicBezTo>
                <a:cubicBezTo>
                  <a:pt x="113" y="2074"/>
                  <a:pt x="105" y="2072"/>
                  <a:pt x="105" y="2058"/>
                </a:cubicBezTo>
                <a:cubicBezTo>
                  <a:pt x="157" y="2040"/>
                  <a:pt x="209" y="2061"/>
                  <a:pt x="261" y="2058"/>
                </a:cubicBezTo>
                <a:cubicBezTo>
                  <a:pt x="257" y="2051"/>
                  <a:pt x="252" y="2046"/>
                  <a:pt x="246" y="2044"/>
                </a:cubicBezTo>
                <a:cubicBezTo>
                  <a:pt x="178" y="2014"/>
                  <a:pt x="111" y="1983"/>
                  <a:pt x="43" y="1954"/>
                </a:cubicBezTo>
                <a:cubicBezTo>
                  <a:pt x="29" y="1948"/>
                  <a:pt x="15" y="1942"/>
                  <a:pt x="1" y="1935"/>
                </a:cubicBezTo>
                <a:cubicBezTo>
                  <a:pt x="1" y="1951"/>
                  <a:pt x="1" y="1951"/>
                  <a:pt x="1" y="1951"/>
                </a:cubicBezTo>
                <a:cubicBezTo>
                  <a:pt x="54" y="1979"/>
                  <a:pt x="108" y="2004"/>
                  <a:pt x="163" y="2032"/>
                </a:cubicBezTo>
                <a:cubicBezTo>
                  <a:pt x="139" y="2035"/>
                  <a:pt x="117" y="2038"/>
                  <a:pt x="97" y="2040"/>
                </a:cubicBezTo>
                <a:cubicBezTo>
                  <a:pt x="66" y="2015"/>
                  <a:pt x="34" y="1994"/>
                  <a:pt x="1" y="1978"/>
                </a:cubicBezTo>
                <a:cubicBezTo>
                  <a:pt x="1" y="2008"/>
                  <a:pt x="1" y="2008"/>
                  <a:pt x="1" y="2008"/>
                </a:cubicBezTo>
                <a:cubicBezTo>
                  <a:pt x="8" y="2014"/>
                  <a:pt x="13" y="2023"/>
                  <a:pt x="20" y="2030"/>
                </a:cubicBezTo>
                <a:cubicBezTo>
                  <a:pt x="18" y="2032"/>
                  <a:pt x="17" y="2033"/>
                  <a:pt x="16" y="2035"/>
                </a:cubicBezTo>
                <a:cubicBezTo>
                  <a:pt x="11" y="2034"/>
                  <a:pt x="6" y="2033"/>
                  <a:pt x="1" y="2032"/>
                </a:cubicBezTo>
                <a:cubicBezTo>
                  <a:pt x="1" y="2051"/>
                  <a:pt x="1" y="2051"/>
                  <a:pt x="1" y="2051"/>
                </a:cubicBezTo>
                <a:cubicBezTo>
                  <a:pt x="10" y="2055"/>
                  <a:pt x="18" y="2058"/>
                  <a:pt x="26" y="2063"/>
                </a:cubicBezTo>
                <a:cubicBezTo>
                  <a:pt x="19" y="2068"/>
                  <a:pt x="10" y="2072"/>
                  <a:pt x="1" y="2075"/>
                </a:cubicBezTo>
                <a:cubicBezTo>
                  <a:pt x="1" y="2160"/>
                  <a:pt x="1" y="2160"/>
                  <a:pt x="1" y="2160"/>
                </a:cubicBezTo>
                <a:cubicBezTo>
                  <a:pt x="7" y="2160"/>
                  <a:pt x="7" y="2160"/>
                  <a:pt x="7" y="2160"/>
                </a:cubicBezTo>
                <a:cubicBezTo>
                  <a:pt x="12" y="2147"/>
                  <a:pt x="19" y="2136"/>
                  <a:pt x="28" y="2128"/>
                </a:cubicBezTo>
                <a:cubicBezTo>
                  <a:pt x="39" y="2126"/>
                  <a:pt x="50" y="2123"/>
                  <a:pt x="63" y="2120"/>
                </a:cubicBezTo>
                <a:cubicBezTo>
                  <a:pt x="65" y="2134"/>
                  <a:pt x="65" y="2147"/>
                  <a:pt x="64" y="2160"/>
                </a:cubicBezTo>
                <a:cubicBezTo>
                  <a:pt x="81" y="2160"/>
                  <a:pt x="81" y="2160"/>
                  <a:pt x="81" y="2160"/>
                </a:cubicBezTo>
                <a:cubicBezTo>
                  <a:pt x="83" y="2150"/>
                  <a:pt x="84" y="2139"/>
                  <a:pt x="84" y="2128"/>
                </a:cubicBezTo>
                <a:cubicBezTo>
                  <a:pt x="94" y="2139"/>
                  <a:pt x="102" y="2149"/>
                  <a:pt x="108" y="2160"/>
                </a:cubicBezTo>
                <a:cubicBezTo>
                  <a:pt x="141" y="2160"/>
                  <a:pt x="141" y="2160"/>
                  <a:pt x="141" y="2160"/>
                </a:cubicBezTo>
                <a:cubicBezTo>
                  <a:pt x="141" y="2137"/>
                  <a:pt x="136" y="2113"/>
                  <a:pt x="127" y="2091"/>
                </a:cubicBezTo>
                <a:cubicBezTo>
                  <a:pt x="188" y="2083"/>
                  <a:pt x="247" y="2083"/>
                  <a:pt x="303" y="2110"/>
                </a:cubicBezTo>
                <a:cubicBezTo>
                  <a:pt x="320" y="2118"/>
                  <a:pt x="336" y="2129"/>
                  <a:pt x="357" y="2124"/>
                </a:cubicBezTo>
                <a:cubicBezTo>
                  <a:pt x="363" y="2122"/>
                  <a:pt x="371" y="2126"/>
                  <a:pt x="377" y="2130"/>
                </a:cubicBezTo>
                <a:cubicBezTo>
                  <a:pt x="392" y="2140"/>
                  <a:pt x="407" y="2149"/>
                  <a:pt x="422" y="2160"/>
                </a:cubicBezTo>
                <a:cubicBezTo>
                  <a:pt x="459" y="2160"/>
                  <a:pt x="459" y="2160"/>
                  <a:pt x="459" y="2160"/>
                </a:cubicBezTo>
                <a:cubicBezTo>
                  <a:pt x="454" y="2151"/>
                  <a:pt x="451" y="2141"/>
                  <a:pt x="450" y="2129"/>
                </a:cubicBezTo>
                <a:cubicBezTo>
                  <a:pt x="438" y="2146"/>
                  <a:pt x="429" y="2146"/>
                  <a:pt x="418" y="213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453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200" userDrawn="1">
          <p15:clr>
            <a:srgbClr val="FBAE40"/>
          </p15:clr>
        </p15:guide>
        <p15:guide id="3" pos="540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5"/>
          <p:cNvSpPr>
            <a:spLocks noEditPoints="1"/>
          </p:cNvSpPr>
          <p:nvPr/>
        </p:nvSpPr>
        <p:spPr bwMode="auto">
          <a:xfrm>
            <a:off x="10093654" y="0"/>
            <a:ext cx="4536748" cy="8229600"/>
          </a:xfrm>
          <a:custGeom>
            <a:avLst/>
            <a:gdLst/>
            <a:ahLst/>
            <a:cxnLst/>
            <a:rect l="0" t="0" r="r" b="b"/>
            <a:pathLst>
              <a:path w="1189" h="2160">
                <a:moveTo>
                  <a:pt x="1000" y="1982"/>
                </a:moveTo>
                <a:cubicBezTo>
                  <a:pt x="1033" y="1946"/>
                  <a:pt x="1054" y="1904"/>
                  <a:pt x="1077" y="1863"/>
                </a:cubicBezTo>
                <a:cubicBezTo>
                  <a:pt x="1113" y="1797"/>
                  <a:pt x="1109" y="1731"/>
                  <a:pt x="1090" y="1663"/>
                </a:cubicBezTo>
                <a:cubicBezTo>
                  <a:pt x="1088" y="1658"/>
                  <a:pt x="1083" y="1654"/>
                  <a:pt x="1079" y="1649"/>
                </a:cubicBezTo>
                <a:cubicBezTo>
                  <a:pt x="1010" y="1686"/>
                  <a:pt x="950" y="1730"/>
                  <a:pt x="908" y="1797"/>
                </a:cubicBezTo>
                <a:cubicBezTo>
                  <a:pt x="887" y="1768"/>
                  <a:pt x="876" y="1734"/>
                  <a:pt x="839" y="1720"/>
                </a:cubicBezTo>
                <a:cubicBezTo>
                  <a:pt x="827" y="1741"/>
                  <a:pt x="812" y="1760"/>
                  <a:pt x="804" y="1781"/>
                </a:cubicBezTo>
                <a:cubicBezTo>
                  <a:pt x="793" y="1811"/>
                  <a:pt x="782" y="1843"/>
                  <a:pt x="780" y="1875"/>
                </a:cubicBezTo>
                <a:cubicBezTo>
                  <a:pt x="777" y="1933"/>
                  <a:pt x="787" y="1988"/>
                  <a:pt x="835" y="2029"/>
                </a:cubicBezTo>
                <a:cubicBezTo>
                  <a:pt x="840" y="2033"/>
                  <a:pt x="843" y="2038"/>
                  <a:pt x="849" y="2044"/>
                </a:cubicBezTo>
                <a:cubicBezTo>
                  <a:pt x="837" y="2050"/>
                  <a:pt x="828" y="2056"/>
                  <a:pt x="819" y="2060"/>
                </a:cubicBezTo>
                <a:cubicBezTo>
                  <a:pt x="758" y="2086"/>
                  <a:pt x="702" y="2119"/>
                  <a:pt x="652" y="2160"/>
                </a:cubicBezTo>
                <a:cubicBezTo>
                  <a:pt x="677" y="2160"/>
                  <a:pt x="677" y="2160"/>
                  <a:pt x="677" y="2160"/>
                </a:cubicBezTo>
                <a:cubicBezTo>
                  <a:pt x="722" y="2127"/>
                  <a:pt x="769" y="2098"/>
                  <a:pt x="821" y="2077"/>
                </a:cubicBezTo>
                <a:cubicBezTo>
                  <a:pt x="892" y="2047"/>
                  <a:pt x="964" y="2019"/>
                  <a:pt x="1035" y="1988"/>
                </a:cubicBezTo>
                <a:cubicBezTo>
                  <a:pt x="1087" y="1966"/>
                  <a:pt x="1138" y="1942"/>
                  <a:pt x="1188" y="1917"/>
                </a:cubicBezTo>
                <a:cubicBezTo>
                  <a:pt x="1188" y="1788"/>
                  <a:pt x="1188" y="1788"/>
                  <a:pt x="1188" y="1788"/>
                </a:cubicBezTo>
                <a:cubicBezTo>
                  <a:pt x="1187" y="1793"/>
                  <a:pt x="1185" y="1798"/>
                  <a:pt x="1184" y="1804"/>
                </a:cubicBezTo>
                <a:cubicBezTo>
                  <a:pt x="1155" y="1896"/>
                  <a:pt x="1087" y="1949"/>
                  <a:pt x="1000" y="1982"/>
                </a:cubicBezTo>
                <a:close/>
                <a:moveTo>
                  <a:pt x="853" y="1831"/>
                </a:moveTo>
                <a:cubicBezTo>
                  <a:pt x="826" y="1881"/>
                  <a:pt x="853" y="1928"/>
                  <a:pt x="844" y="1973"/>
                </a:cubicBezTo>
                <a:cubicBezTo>
                  <a:pt x="821" y="1968"/>
                  <a:pt x="811" y="1960"/>
                  <a:pt x="802" y="1937"/>
                </a:cubicBezTo>
                <a:cubicBezTo>
                  <a:pt x="791" y="1908"/>
                  <a:pt x="794" y="1878"/>
                  <a:pt x="800" y="1848"/>
                </a:cubicBezTo>
                <a:cubicBezTo>
                  <a:pt x="808" y="1802"/>
                  <a:pt x="822" y="1769"/>
                  <a:pt x="846" y="1742"/>
                </a:cubicBezTo>
                <a:cubicBezTo>
                  <a:pt x="898" y="1786"/>
                  <a:pt x="900" y="1828"/>
                  <a:pt x="855" y="1880"/>
                </a:cubicBezTo>
                <a:cubicBezTo>
                  <a:pt x="854" y="1864"/>
                  <a:pt x="854" y="1851"/>
                  <a:pt x="853" y="1831"/>
                </a:cubicBezTo>
                <a:close/>
                <a:moveTo>
                  <a:pt x="924" y="1977"/>
                </a:moveTo>
                <a:cubicBezTo>
                  <a:pt x="951" y="1933"/>
                  <a:pt x="976" y="1894"/>
                  <a:pt x="1000" y="1853"/>
                </a:cubicBezTo>
                <a:cubicBezTo>
                  <a:pt x="1003" y="1848"/>
                  <a:pt x="1002" y="1839"/>
                  <a:pt x="1004" y="1825"/>
                </a:cubicBezTo>
                <a:cubicBezTo>
                  <a:pt x="975" y="1879"/>
                  <a:pt x="940" y="1919"/>
                  <a:pt x="904" y="1960"/>
                </a:cubicBezTo>
                <a:cubicBezTo>
                  <a:pt x="883" y="1946"/>
                  <a:pt x="878" y="1924"/>
                  <a:pt x="883" y="1905"/>
                </a:cubicBezTo>
                <a:cubicBezTo>
                  <a:pt x="902" y="1823"/>
                  <a:pt x="944" y="1755"/>
                  <a:pt x="1014" y="1705"/>
                </a:cubicBezTo>
                <a:cubicBezTo>
                  <a:pt x="1033" y="1692"/>
                  <a:pt x="1054" y="1681"/>
                  <a:pt x="1076" y="1668"/>
                </a:cubicBezTo>
                <a:cubicBezTo>
                  <a:pt x="1092" y="1735"/>
                  <a:pt x="1097" y="1797"/>
                  <a:pt x="1063" y="1857"/>
                </a:cubicBezTo>
                <a:cubicBezTo>
                  <a:pt x="1054" y="1873"/>
                  <a:pt x="1046" y="1890"/>
                  <a:pt x="1037" y="1906"/>
                </a:cubicBezTo>
                <a:cubicBezTo>
                  <a:pt x="1015" y="1941"/>
                  <a:pt x="983" y="1963"/>
                  <a:pt x="944" y="1975"/>
                </a:cubicBezTo>
                <a:cubicBezTo>
                  <a:pt x="938" y="1977"/>
                  <a:pt x="932" y="1976"/>
                  <a:pt x="924" y="1977"/>
                </a:cubicBezTo>
                <a:close/>
                <a:moveTo>
                  <a:pt x="1188" y="0"/>
                </a:moveTo>
                <a:cubicBezTo>
                  <a:pt x="1188" y="0"/>
                  <a:pt x="1188" y="1"/>
                  <a:pt x="1188" y="1"/>
                </a:cubicBezTo>
                <a:cubicBezTo>
                  <a:pt x="1188" y="0"/>
                  <a:pt x="1188" y="0"/>
                  <a:pt x="1188" y="0"/>
                </a:cubicBezTo>
                <a:close/>
                <a:moveTo>
                  <a:pt x="944" y="2044"/>
                </a:moveTo>
                <a:cubicBezTo>
                  <a:pt x="938" y="2046"/>
                  <a:pt x="933" y="2051"/>
                  <a:pt x="928" y="2058"/>
                </a:cubicBezTo>
                <a:cubicBezTo>
                  <a:pt x="981" y="2061"/>
                  <a:pt x="1032" y="2041"/>
                  <a:pt x="1085" y="2058"/>
                </a:cubicBezTo>
                <a:cubicBezTo>
                  <a:pt x="1085" y="2072"/>
                  <a:pt x="1077" y="2075"/>
                  <a:pt x="1064" y="2073"/>
                </a:cubicBezTo>
                <a:cubicBezTo>
                  <a:pt x="1015" y="2065"/>
                  <a:pt x="965" y="2070"/>
                  <a:pt x="916" y="2071"/>
                </a:cubicBezTo>
                <a:cubicBezTo>
                  <a:pt x="888" y="2072"/>
                  <a:pt x="859" y="2074"/>
                  <a:pt x="843" y="2104"/>
                </a:cubicBezTo>
                <a:cubicBezTo>
                  <a:pt x="825" y="2097"/>
                  <a:pt x="812" y="2102"/>
                  <a:pt x="800" y="2116"/>
                </a:cubicBezTo>
                <a:cubicBezTo>
                  <a:pt x="792" y="2125"/>
                  <a:pt x="781" y="2130"/>
                  <a:pt x="772" y="2137"/>
                </a:cubicBezTo>
                <a:cubicBezTo>
                  <a:pt x="761" y="2146"/>
                  <a:pt x="752" y="2147"/>
                  <a:pt x="740" y="2130"/>
                </a:cubicBezTo>
                <a:cubicBezTo>
                  <a:pt x="739" y="2142"/>
                  <a:pt x="735" y="2152"/>
                  <a:pt x="731" y="2160"/>
                </a:cubicBezTo>
                <a:cubicBezTo>
                  <a:pt x="768" y="2160"/>
                  <a:pt x="768" y="2160"/>
                  <a:pt x="768" y="2160"/>
                </a:cubicBezTo>
                <a:cubicBezTo>
                  <a:pt x="782" y="2150"/>
                  <a:pt x="797" y="2140"/>
                  <a:pt x="813" y="2130"/>
                </a:cubicBezTo>
                <a:cubicBezTo>
                  <a:pt x="819" y="2127"/>
                  <a:pt x="827" y="2123"/>
                  <a:pt x="833" y="2124"/>
                </a:cubicBezTo>
                <a:cubicBezTo>
                  <a:pt x="854" y="2129"/>
                  <a:pt x="870" y="2119"/>
                  <a:pt x="887" y="2110"/>
                </a:cubicBezTo>
                <a:cubicBezTo>
                  <a:pt x="943" y="2084"/>
                  <a:pt x="1002" y="2083"/>
                  <a:pt x="1063" y="2091"/>
                </a:cubicBezTo>
                <a:cubicBezTo>
                  <a:pt x="1054" y="2113"/>
                  <a:pt x="1049" y="2137"/>
                  <a:pt x="1048" y="2160"/>
                </a:cubicBezTo>
                <a:cubicBezTo>
                  <a:pt x="1082" y="2160"/>
                  <a:pt x="1082" y="2160"/>
                  <a:pt x="1082" y="2160"/>
                </a:cubicBezTo>
                <a:cubicBezTo>
                  <a:pt x="1088" y="2149"/>
                  <a:pt x="1096" y="2139"/>
                  <a:pt x="1105" y="2128"/>
                </a:cubicBezTo>
                <a:cubicBezTo>
                  <a:pt x="1106" y="2139"/>
                  <a:pt x="1107" y="2150"/>
                  <a:pt x="1108" y="2160"/>
                </a:cubicBezTo>
                <a:cubicBezTo>
                  <a:pt x="1126" y="2160"/>
                  <a:pt x="1126" y="2160"/>
                  <a:pt x="1126" y="2160"/>
                </a:cubicBezTo>
                <a:cubicBezTo>
                  <a:pt x="1125" y="2147"/>
                  <a:pt x="1125" y="2134"/>
                  <a:pt x="1127" y="2120"/>
                </a:cubicBezTo>
                <a:cubicBezTo>
                  <a:pt x="1139" y="2123"/>
                  <a:pt x="1151" y="2126"/>
                  <a:pt x="1162" y="2129"/>
                </a:cubicBezTo>
                <a:cubicBezTo>
                  <a:pt x="1171" y="2137"/>
                  <a:pt x="1178" y="2147"/>
                  <a:pt x="1183" y="2160"/>
                </a:cubicBezTo>
                <a:cubicBezTo>
                  <a:pt x="1188" y="2160"/>
                  <a:pt x="1188" y="2160"/>
                  <a:pt x="1188" y="2160"/>
                </a:cubicBezTo>
                <a:cubicBezTo>
                  <a:pt x="1188" y="2075"/>
                  <a:pt x="1188" y="2075"/>
                  <a:pt x="1188" y="2075"/>
                </a:cubicBezTo>
                <a:cubicBezTo>
                  <a:pt x="1180" y="2072"/>
                  <a:pt x="1171" y="2068"/>
                  <a:pt x="1164" y="2063"/>
                </a:cubicBezTo>
                <a:cubicBezTo>
                  <a:pt x="1172" y="2059"/>
                  <a:pt x="1180" y="2055"/>
                  <a:pt x="1188" y="2052"/>
                </a:cubicBezTo>
                <a:cubicBezTo>
                  <a:pt x="1188" y="2033"/>
                  <a:pt x="1188" y="2033"/>
                  <a:pt x="1188" y="2033"/>
                </a:cubicBezTo>
                <a:cubicBezTo>
                  <a:pt x="1184" y="2033"/>
                  <a:pt x="1179" y="2034"/>
                  <a:pt x="1174" y="2035"/>
                </a:cubicBezTo>
                <a:cubicBezTo>
                  <a:pt x="1173" y="2033"/>
                  <a:pt x="1172" y="2032"/>
                  <a:pt x="1170" y="2030"/>
                </a:cubicBezTo>
                <a:cubicBezTo>
                  <a:pt x="1176" y="2023"/>
                  <a:pt x="1181" y="2014"/>
                  <a:pt x="1188" y="2008"/>
                </a:cubicBezTo>
                <a:cubicBezTo>
                  <a:pt x="1188" y="1978"/>
                  <a:pt x="1188" y="1978"/>
                  <a:pt x="1188" y="1978"/>
                </a:cubicBezTo>
                <a:cubicBezTo>
                  <a:pt x="1156" y="1994"/>
                  <a:pt x="1124" y="2015"/>
                  <a:pt x="1093" y="2040"/>
                </a:cubicBezTo>
                <a:cubicBezTo>
                  <a:pt x="1072" y="2038"/>
                  <a:pt x="1051" y="2035"/>
                  <a:pt x="1027" y="2033"/>
                </a:cubicBezTo>
                <a:cubicBezTo>
                  <a:pt x="1082" y="2005"/>
                  <a:pt x="1136" y="1979"/>
                  <a:pt x="1188" y="1952"/>
                </a:cubicBezTo>
                <a:cubicBezTo>
                  <a:pt x="1188" y="1936"/>
                  <a:pt x="1188" y="1936"/>
                  <a:pt x="1188" y="1936"/>
                </a:cubicBezTo>
                <a:cubicBezTo>
                  <a:pt x="1175" y="1942"/>
                  <a:pt x="1161" y="1949"/>
                  <a:pt x="1147" y="1955"/>
                </a:cubicBezTo>
                <a:cubicBezTo>
                  <a:pt x="1079" y="1983"/>
                  <a:pt x="1011" y="2014"/>
                  <a:pt x="944" y="2044"/>
                </a:cubicBezTo>
                <a:close/>
                <a:moveTo>
                  <a:pt x="1172" y="974"/>
                </a:moveTo>
                <a:cubicBezTo>
                  <a:pt x="1082" y="958"/>
                  <a:pt x="1004" y="929"/>
                  <a:pt x="935" y="870"/>
                </a:cubicBezTo>
                <a:cubicBezTo>
                  <a:pt x="1024" y="864"/>
                  <a:pt x="1090" y="826"/>
                  <a:pt x="1132" y="750"/>
                </a:cubicBezTo>
                <a:cubicBezTo>
                  <a:pt x="1084" y="682"/>
                  <a:pt x="924" y="680"/>
                  <a:pt x="841" y="773"/>
                </a:cubicBezTo>
                <a:cubicBezTo>
                  <a:pt x="807" y="722"/>
                  <a:pt x="781" y="669"/>
                  <a:pt x="780" y="607"/>
                </a:cubicBezTo>
                <a:cubicBezTo>
                  <a:pt x="780" y="588"/>
                  <a:pt x="782" y="570"/>
                  <a:pt x="768" y="553"/>
                </a:cubicBezTo>
                <a:cubicBezTo>
                  <a:pt x="764" y="548"/>
                  <a:pt x="764" y="539"/>
                  <a:pt x="765" y="532"/>
                </a:cubicBezTo>
                <a:cubicBezTo>
                  <a:pt x="772" y="448"/>
                  <a:pt x="793" y="367"/>
                  <a:pt x="828" y="290"/>
                </a:cubicBezTo>
                <a:cubicBezTo>
                  <a:pt x="840" y="264"/>
                  <a:pt x="858" y="241"/>
                  <a:pt x="881" y="222"/>
                </a:cubicBezTo>
                <a:cubicBezTo>
                  <a:pt x="889" y="215"/>
                  <a:pt x="897" y="206"/>
                  <a:pt x="905" y="198"/>
                </a:cubicBezTo>
                <a:cubicBezTo>
                  <a:pt x="893" y="174"/>
                  <a:pt x="874" y="173"/>
                  <a:pt x="854" y="176"/>
                </a:cubicBezTo>
                <a:cubicBezTo>
                  <a:pt x="811" y="182"/>
                  <a:pt x="781" y="209"/>
                  <a:pt x="764" y="246"/>
                </a:cubicBezTo>
                <a:cubicBezTo>
                  <a:pt x="715" y="348"/>
                  <a:pt x="698" y="456"/>
                  <a:pt x="705" y="569"/>
                </a:cubicBezTo>
                <a:cubicBezTo>
                  <a:pt x="705" y="579"/>
                  <a:pt x="704" y="590"/>
                  <a:pt x="704" y="603"/>
                </a:cubicBezTo>
                <a:cubicBezTo>
                  <a:pt x="696" y="600"/>
                  <a:pt x="690" y="599"/>
                  <a:pt x="684" y="597"/>
                </a:cubicBezTo>
                <a:cubicBezTo>
                  <a:pt x="626" y="573"/>
                  <a:pt x="572" y="588"/>
                  <a:pt x="521" y="617"/>
                </a:cubicBezTo>
                <a:cubicBezTo>
                  <a:pt x="494" y="633"/>
                  <a:pt x="470" y="656"/>
                  <a:pt x="448" y="680"/>
                </a:cubicBezTo>
                <a:cubicBezTo>
                  <a:pt x="432" y="696"/>
                  <a:pt x="422" y="718"/>
                  <a:pt x="409" y="738"/>
                </a:cubicBezTo>
                <a:cubicBezTo>
                  <a:pt x="438" y="766"/>
                  <a:pt x="474" y="760"/>
                  <a:pt x="509" y="766"/>
                </a:cubicBezTo>
                <a:cubicBezTo>
                  <a:pt x="467" y="834"/>
                  <a:pt x="455" y="907"/>
                  <a:pt x="453" y="985"/>
                </a:cubicBezTo>
                <a:cubicBezTo>
                  <a:pt x="459" y="986"/>
                  <a:pt x="465" y="989"/>
                  <a:pt x="470" y="988"/>
                </a:cubicBezTo>
                <a:cubicBezTo>
                  <a:pt x="540" y="975"/>
                  <a:pt x="601" y="949"/>
                  <a:pt x="643" y="887"/>
                </a:cubicBezTo>
                <a:cubicBezTo>
                  <a:pt x="670" y="848"/>
                  <a:pt x="698" y="811"/>
                  <a:pt x="715" y="766"/>
                </a:cubicBezTo>
                <a:cubicBezTo>
                  <a:pt x="724" y="859"/>
                  <a:pt x="708" y="943"/>
                  <a:pt x="638" y="1010"/>
                </a:cubicBezTo>
                <a:cubicBezTo>
                  <a:pt x="601" y="1045"/>
                  <a:pt x="563" y="1079"/>
                  <a:pt x="517" y="1100"/>
                </a:cubicBezTo>
                <a:cubicBezTo>
                  <a:pt x="460" y="1127"/>
                  <a:pt x="402" y="1151"/>
                  <a:pt x="334" y="1152"/>
                </a:cubicBezTo>
                <a:cubicBezTo>
                  <a:pt x="332" y="1058"/>
                  <a:pt x="242" y="958"/>
                  <a:pt x="98" y="963"/>
                </a:cubicBezTo>
                <a:cubicBezTo>
                  <a:pt x="78" y="994"/>
                  <a:pt x="91" y="1023"/>
                  <a:pt x="106" y="1052"/>
                </a:cubicBezTo>
                <a:cubicBezTo>
                  <a:pt x="115" y="1068"/>
                  <a:pt x="127" y="1083"/>
                  <a:pt x="138" y="1098"/>
                </a:cubicBezTo>
                <a:cubicBezTo>
                  <a:pt x="91" y="1119"/>
                  <a:pt x="46" y="1139"/>
                  <a:pt x="0" y="1159"/>
                </a:cubicBezTo>
                <a:cubicBezTo>
                  <a:pt x="3" y="1169"/>
                  <a:pt x="4" y="1176"/>
                  <a:pt x="8" y="1180"/>
                </a:cubicBezTo>
                <a:cubicBezTo>
                  <a:pt x="41" y="1215"/>
                  <a:pt x="84" y="1237"/>
                  <a:pt x="130" y="1247"/>
                </a:cubicBezTo>
                <a:cubicBezTo>
                  <a:pt x="165" y="1255"/>
                  <a:pt x="200" y="1242"/>
                  <a:pt x="234" y="1232"/>
                </a:cubicBezTo>
                <a:cubicBezTo>
                  <a:pt x="265" y="1223"/>
                  <a:pt x="290" y="1205"/>
                  <a:pt x="313" y="1184"/>
                </a:cubicBezTo>
                <a:cubicBezTo>
                  <a:pt x="322" y="1176"/>
                  <a:pt x="331" y="1169"/>
                  <a:pt x="348" y="1176"/>
                </a:cubicBezTo>
                <a:cubicBezTo>
                  <a:pt x="308" y="1202"/>
                  <a:pt x="285" y="1239"/>
                  <a:pt x="266" y="1280"/>
                </a:cubicBezTo>
                <a:cubicBezTo>
                  <a:pt x="247" y="1323"/>
                  <a:pt x="247" y="1367"/>
                  <a:pt x="252" y="1414"/>
                </a:cubicBezTo>
                <a:cubicBezTo>
                  <a:pt x="315" y="1407"/>
                  <a:pt x="362" y="1374"/>
                  <a:pt x="401" y="1328"/>
                </a:cubicBezTo>
                <a:cubicBezTo>
                  <a:pt x="440" y="1283"/>
                  <a:pt x="461" y="1230"/>
                  <a:pt x="453" y="1167"/>
                </a:cubicBezTo>
                <a:cubicBezTo>
                  <a:pt x="562" y="1132"/>
                  <a:pt x="652" y="1073"/>
                  <a:pt x="719" y="980"/>
                </a:cubicBezTo>
                <a:cubicBezTo>
                  <a:pt x="728" y="1089"/>
                  <a:pt x="709" y="1195"/>
                  <a:pt x="681" y="1300"/>
                </a:cubicBezTo>
                <a:cubicBezTo>
                  <a:pt x="661" y="1301"/>
                  <a:pt x="643" y="1300"/>
                  <a:pt x="625" y="1302"/>
                </a:cubicBezTo>
                <a:cubicBezTo>
                  <a:pt x="568" y="1309"/>
                  <a:pt x="517" y="1331"/>
                  <a:pt x="475" y="1370"/>
                </a:cubicBezTo>
                <a:cubicBezTo>
                  <a:pt x="455" y="1388"/>
                  <a:pt x="440" y="1413"/>
                  <a:pt x="424" y="1436"/>
                </a:cubicBezTo>
                <a:cubicBezTo>
                  <a:pt x="418" y="1445"/>
                  <a:pt x="423" y="1453"/>
                  <a:pt x="431" y="1461"/>
                </a:cubicBezTo>
                <a:cubicBezTo>
                  <a:pt x="454" y="1481"/>
                  <a:pt x="482" y="1483"/>
                  <a:pt x="510" y="1485"/>
                </a:cubicBezTo>
                <a:cubicBezTo>
                  <a:pt x="532" y="1487"/>
                  <a:pt x="554" y="1482"/>
                  <a:pt x="579" y="1480"/>
                </a:cubicBezTo>
                <a:cubicBezTo>
                  <a:pt x="558" y="1527"/>
                  <a:pt x="528" y="1566"/>
                  <a:pt x="497" y="1609"/>
                </a:cubicBezTo>
                <a:cubicBezTo>
                  <a:pt x="488" y="1595"/>
                  <a:pt x="481" y="1581"/>
                  <a:pt x="472" y="1571"/>
                </a:cubicBezTo>
                <a:cubicBezTo>
                  <a:pt x="448" y="1545"/>
                  <a:pt x="415" y="1541"/>
                  <a:pt x="383" y="1545"/>
                </a:cubicBezTo>
                <a:cubicBezTo>
                  <a:pt x="347" y="1550"/>
                  <a:pt x="314" y="1564"/>
                  <a:pt x="286" y="1586"/>
                </a:cubicBezTo>
                <a:cubicBezTo>
                  <a:pt x="270" y="1598"/>
                  <a:pt x="254" y="1608"/>
                  <a:pt x="238" y="1619"/>
                </a:cubicBezTo>
                <a:cubicBezTo>
                  <a:pt x="212" y="1637"/>
                  <a:pt x="184" y="1649"/>
                  <a:pt x="144" y="1639"/>
                </a:cubicBezTo>
                <a:cubicBezTo>
                  <a:pt x="166" y="1670"/>
                  <a:pt x="188" y="1693"/>
                  <a:pt x="217" y="1703"/>
                </a:cubicBezTo>
                <a:cubicBezTo>
                  <a:pt x="244" y="1712"/>
                  <a:pt x="275" y="1710"/>
                  <a:pt x="308" y="1713"/>
                </a:cubicBezTo>
                <a:cubicBezTo>
                  <a:pt x="271" y="1780"/>
                  <a:pt x="258" y="1852"/>
                  <a:pt x="259" y="1932"/>
                </a:cubicBezTo>
                <a:cubicBezTo>
                  <a:pt x="265" y="1929"/>
                  <a:pt x="270" y="1928"/>
                  <a:pt x="272" y="1925"/>
                </a:cubicBezTo>
                <a:cubicBezTo>
                  <a:pt x="293" y="1892"/>
                  <a:pt x="328" y="1876"/>
                  <a:pt x="360" y="1857"/>
                </a:cubicBezTo>
                <a:cubicBezTo>
                  <a:pt x="386" y="1841"/>
                  <a:pt x="414" y="1828"/>
                  <a:pt x="442" y="1814"/>
                </a:cubicBezTo>
                <a:cubicBezTo>
                  <a:pt x="456" y="1830"/>
                  <a:pt x="472" y="1849"/>
                  <a:pt x="487" y="1868"/>
                </a:cubicBezTo>
                <a:cubicBezTo>
                  <a:pt x="502" y="1887"/>
                  <a:pt x="516" y="1907"/>
                  <a:pt x="532" y="1927"/>
                </a:cubicBezTo>
                <a:cubicBezTo>
                  <a:pt x="580" y="1892"/>
                  <a:pt x="583" y="1835"/>
                  <a:pt x="585" y="1780"/>
                </a:cubicBezTo>
                <a:cubicBezTo>
                  <a:pt x="587" y="1723"/>
                  <a:pt x="573" y="1671"/>
                  <a:pt x="522" y="1636"/>
                </a:cubicBezTo>
                <a:cubicBezTo>
                  <a:pt x="543" y="1611"/>
                  <a:pt x="563" y="1589"/>
                  <a:pt x="581" y="1565"/>
                </a:cubicBezTo>
                <a:cubicBezTo>
                  <a:pt x="600" y="1542"/>
                  <a:pt x="616" y="1516"/>
                  <a:pt x="636" y="1487"/>
                </a:cubicBezTo>
                <a:cubicBezTo>
                  <a:pt x="655" y="1580"/>
                  <a:pt x="699" y="1653"/>
                  <a:pt x="785" y="1695"/>
                </a:cubicBezTo>
                <a:cubicBezTo>
                  <a:pt x="804" y="1678"/>
                  <a:pt x="809" y="1654"/>
                  <a:pt x="816" y="1632"/>
                </a:cubicBezTo>
                <a:cubicBezTo>
                  <a:pt x="835" y="1577"/>
                  <a:pt x="826" y="1522"/>
                  <a:pt x="808" y="1467"/>
                </a:cubicBezTo>
                <a:cubicBezTo>
                  <a:pt x="788" y="1406"/>
                  <a:pt x="752" y="1354"/>
                  <a:pt x="713" y="1301"/>
                </a:cubicBezTo>
                <a:cubicBezTo>
                  <a:pt x="741" y="1217"/>
                  <a:pt x="763" y="1129"/>
                  <a:pt x="769" y="1039"/>
                </a:cubicBezTo>
                <a:cubicBezTo>
                  <a:pt x="775" y="950"/>
                  <a:pt x="772" y="861"/>
                  <a:pt x="773" y="768"/>
                </a:cubicBezTo>
                <a:cubicBezTo>
                  <a:pt x="786" y="787"/>
                  <a:pt x="798" y="806"/>
                  <a:pt x="809" y="823"/>
                </a:cubicBezTo>
                <a:cubicBezTo>
                  <a:pt x="778" y="957"/>
                  <a:pt x="799" y="1075"/>
                  <a:pt x="903" y="1174"/>
                </a:cubicBezTo>
                <a:cubicBezTo>
                  <a:pt x="936" y="1140"/>
                  <a:pt x="950" y="1101"/>
                  <a:pt x="950" y="1058"/>
                </a:cubicBezTo>
                <a:cubicBezTo>
                  <a:pt x="949" y="1018"/>
                  <a:pt x="943" y="978"/>
                  <a:pt x="939" y="935"/>
                </a:cubicBezTo>
                <a:cubicBezTo>
                  <a:pt x="1011" y="985"/>
                  <a:pt x="1093" y="1003"/>
                  <a:pt x="1181" y="1016"/>
                </a:cubicBezTo>
                <a:cubicBezTo>
                  <a:pt x="1183" y="1021"/>
                  <a:pt x="1186" y="1027"/>
                  <a:pt x="1188" y="1032"/>
                </a:cubicBezTo>
                <a:cubicBezTo>
                  <a:pt x="1188" y="906"/>
                  <a:pt x="1188" y="906"/>
                  <a:pt x="1188" y="906"/>
                </a:cubicBezTo>
                <a:cubicBezTo>
                  <a:pt x="1185" y="895"/>
                  <a:pt x="1185" y="883"/>
                  <a:pt x="1188" y="871"/>
                </a:cubicBezTo>
                <a:cubicBezTo>
                  <a:pt x="1188" y="826"/>
                  <a:pt x="1188" y="826"/>
                  <a:pt x="1188" y="826"/>
                </a:cubicBezTo>
                <a:cubicBezTo>
                  <a:pt x="1164" y="869"/>
                  <a:pt x="1159" y="919"/>
                  <a:pt x="1172" y="974"/>
                </a:cubicBezTo>
                <a:close/>
                <a:moveTo>
                  <a:pt x="827" y="220"/>
                </a:moveTo>
                <a:cubicBezTo>
                  <a:pt x="823" y="242"/>
                  <a:pt x="823" y="242"/>
                  <a:pt x="790" y="245"/>
                </a:cubicBezTo>
                <a:cubicBezTo>
                  <a:pt x="804" y="221"/>
                  <a:pt x="804" y="221"/>
                  <a:pt x="827" y="220"/>
                </a:cubicBezTo>
                <a:close/>
                <a:moveTo>
                  <a:pt x="432" y="735"/>
                </a:moveTo>
                <a:cubicBezTo>
                  <a:pt x="446" y="701"/>
                  <a:pt x="469" y="674"/>
                  <a:pt x="506" y="646"/>
                </a:cubicBezTo>
                <a:cubicBezTo>
                  <a:pt x="531" y="628"/>
                  <a:pt x="556" y="612"/>
                  <a:pt x="587" y="609"/>
                </a:cubicBezTo>
                <a:cubicBezTo>
                  <a:pt x="611" y="607"/>
                  <a:pt x="623" y="612"/>
                  <a:pt x="638" y="630"/>
                </a:cubicBezTo>
                <a:cubicBezTo>
                  <a:pt x="602" y="658"/>
                  <a:pt x="548" y="655"/>
                  <a:pt x="515" y="701"/>
                </a:cubicBezTo>
                <a:cubicBezTo>
                  <a:pt x="533" y="693"/>
                  <a:pt x="545" y="688"/>
                  <a:pt x="559" y="682"/>
                </a:cubicBezTo>
                <a:cubicBezTo>
                  <a:pt x="533" y="745"/>
                  <a:pt x="494" y="762"/>
                  <a:pt x="432" y="735"/>
                </a:cubicBezTo>
                <a:close/>
                <a:moveTo>
                  <a:pt x="664" y="833"/>
                </a:moveTo>
                <a:cubicBezTo>
                  <a:pt x="654" y="848"/>
                  <a:pt x="642" y="862"/>
                  <a:pt x="632" y="878"/>
                </a:cubicBezTo>
                <a:cubicBezTo>
                  <a:pt x="594" y="935"/>
                  <a:pt x="535" y="958"/>
                  <a:pt x="469" y="974"/>
                </a:cubicBezTo>
                <a:cubicBezTo>
                  <a:pt x="471" y="948"/>
                  <a:pt x="470" y="924"/>
                  <a:pt x="474" y="901"/>
                </a:cubicBezTo>
                <a:cubicBezTo>
                  <a:pt x="487" y="817"/>
                  <a:pt x="529" y="749"/>
                  <a:pt x="594" y="695"/>
                </a:cubicBezTo>
                <a:cubicBezTo>
                  <a:pt x="609" y="682"/>
                  <a:pt x="631" y="677"/>
                  <a:pt x="653" y="690"/>
                </a:cubicBezTo>
                <a:cubicBezTo>
                  <a:pt x="632" y="740"/>
                  <a:pt x="613" y="789"/>
                  <a:pt x="577" y="840"/>
                </a:cubicBezTo>
                <a:cubicBezTo>
                  <a:pt x="589" y="831"/>
                  <a:pt x="597" y="828"/>
                  <a:pt x="600" y="823"/>
                </a:cubicBezTo>
                <a:cubicBezTo>
                  <a:pt x="626" y="783"/>
                  <a:pt x="650" y="743"/>
                  <a:pt x="677" y="700"/>
                </a:cubicBezTo>
                <a:cubicBezTo>
                  <a:pt x="680" y="707"/>
                  <a:pt x="684" y="713"/>
                  <a:pt x="685" y="719"/>
                </a:cubicBezTo>
                <a:cubicBezTo>
                  <a:pt x="691" y="759"/>
                  <a:pt x="686" y="798"/>
                  <a:pt x="664" y="833"/>
                </a:cubicBezTo>
                <a:close/>
                <a:moveTo>
                  <a:pt x="227" y="1218"/>
                </a:moveTo>
                <a:cubicBezTo>
                  <a:pt x="184" y="1233"/>
                  <a:pt x="141" y="1241"/>
                  <a:pt x="97" y="1218"/>
                </a:cubicBezTo>
                <a:cubicBezTo>
                  <a:pt x="72" y="1204"/>
                  <a:pt x="44" y="1196"/>
                  <a:pt x="19" y="1169"/>
                </a:cubicBezTo>
                <a:cubicBezTo>
                  <a:pt x="65" y="1154"/>
                  <a:pt x="100" y="1126"/>
                  <a:pt x="145" y="1118"/>
                </a:cubicBezTo>
                <a:cubicBezTo>
                  <a:pt x="189" y="1110"/>
                  <a:pt x="228" y="1112"/>
                  <a:pt x="262" y="1153"/>
                </a:cubicBezTo>
                <a:cubicBezTo>
                  <a:pt x="247" y="1158"/>
                  <a:pt x="236" y="1164"/>
                  <a:pt x="225" y="1166"/>
                </a:cubicBezTo>
                <a:cubicBezTo>
                  <a:pt x="214" y="1169"/>
                  <a:pt x="202" y="1169"/>
                  <a:pt x="190" y="1170"/>
                </a:cubicBezTo>
                <a:cubicBezTo>
                  <a:pt x="180" y="1171"/>
                  <a:pt x="169" y="1173"/>
                  <a:pt x="159" y="1174"/>
                </a:cubicBezTo>
                <a:cubicBezTo>
                  <a:pt x="196" y="1190"/>
                  <a:pt x="232" y="1183"/>
                  <a:pt x="270" y="1174"/>
                </a:cubicBezTo>
                <a:cubicBezTo>
                  <a:pt x="264" y="1201"/>
                  <a:pt x="247" y="1211"/>
                  <a:pt x="227" y="1218"/>
                </a:cubicBezTo>
                <a:close/>
                <a:moveTo>
                  <a:pt x="294" y="1105"/>
                </a:moveTo>
                <a:cubicBezTo>
                  <a:pt x="253" y="1083"/>
                  <a:pt x="221" y="1052"/>
                  <a:pt x="176" y="1043"/>
                </a:cubicBezTo>
                <a:cubicBezTo>
                  <a:pt x="200" y="1062"/>
                  <a:pt x="224" y="1081"/>
                  <a:pt x="253" y="1104"/>
                </a:cubicBezTo>
                <a:cubicBezTo>
                  <a:pt x="220" y="1100"/>
                  <a:pt x="193" y="1098"/>
                  <a:pt x="166" y="1094"/>
                </a:cubicBezTo>
                <a:cubicBezTo>
                  <a:pt x="163" y="1094"/>
                  <a:pt x="160" y="1091"/>
                  <a:pt x="158" y="1089"/>
                </a:cubicBezTo>
                <a:cubicBezTo>
                  <a:pt x="127" y="1060"/>
                  <a:pt x="105" y="1027"/>
                  <a:pt x="104" y="980"/>
                </a:cubicBezTo>
                <a:cubicBezTo>
                  <a:pt x="164" y="977"/>
                  <a:pt x="215" y="993"/>
                  <a:pt x="258" y="1030"/>
                </a:cubicBezTo>
                <a:cubicBezTo>
                  <a:pt x="279" y="1048"/>
                  <a:pt x="297" y="1070"/>
                  <a:pt x="294" y="1105"/>
                </a:cubicBezTo>
                <a:close/>
                <a:moveTo>
                  <a:pt x="414" y="1276"/>
                </a:moveTo>
                <a:cubicBezTo>
                  <a:pt x="398" y="1312"/>
                  <a:pt x="372" y="1338"/>
                  <a:pt x="341" y="1361"/>
                </a:cubicBezTo>
                <a:cubicBezTo>
                  <a:pt x="319" y="1378"/>
                  <a:pt x="296" y="1392"/>
                  <a:pt x="264" y="1394"/>
                </a:cubicBezTo>
                <a:cubicBezTo>
                  <a:pt x="266" y="1369"/>
                  <a:pt x="266" y="1347"/>
                  <a:pt x="270" y="1325"/>
                </a:cubicBezTo>
                <a:cubicBezTo>
                  <a:pt x="277" y="1283"/>
                  <a:pt x="297" y="1246"/>
                  <a:pt x="328" y="1216"/>
                </a:cubicBezTo>
                <a:cubicBezTo>
                  <a:pt x="345" y="1199"/>
                  <a:pt x="366" y="1187"/>
                  <a:pt x="396" y="1196"/>
                </a:cubicBezTo>
                <a:cubicBezTo>
                  <a:pt x="385" y="1234"/>
                  <a:pt x="350" y="1260"/>
                  <a:pt x="348" y="1299"/>
                </a:cubicBezTo>
                <a:cubicBezTo>
                  <a:pt x="368" y="1273"/>
                  <a:pt x="389" y="1247"/>
                  <a:pt x="412" y="1218"/>
                </a:cubicBezTo>
                <a:cubicBezTo>
                  <a:pt x="424" y="1242"/>
                  <a:pt x="421" y="1259"/>
                  <a:pt x="414" y="1276"/>
                </a:cubicBezTo>
                <a:close/>
                <a:moveTo>
                  <a:pt x="536" y="1112"/>
                </a:moveTo>
                <a:cubicBezTo>
                  <a:pt x="573" y="1085"/>
                  <a:pt x="606" y="1060"/>
                  <a:pt x="639" y="1035"/>
                </a:cubicBezTo>
                <a:cubicBezTo>
                  <a:pt x="615" y="1068"/>
                  <a:pt x="570" y="1101"/>
                  <a:pt x="536" y="1112"/>
                </a:cubicBezTo>
                <a:close/>
                <a:moveTo>
                  <a:pt x="233" y="1691"/>
                </a:moveTo>
                <a:cubicBezTo>
                  <a:pt x="217" y="1689"/>
                  <a:pt x="201" y="1683"/>
                  <a:pt x="191" y="1665"/>
                </a:cubicBezTo>
                <a:cubicBezTo>
                  <a:pt x="222" y="1646"/>
                  <a:pt x="251" y="1631"/>
                  <a:pt x="278" y="1611"/>
                </a:cubicBezTo>
                <a:cubicBezTo>
                  <a:pt x="300" y="1594"/>
                  <a:pt x="325" y="1586"/>
                  <a:pt x="351" y="1580"/>
                </a:cubicBezTo>
                <a:cubicBezTo>
                  <a:pt x="372" y="1575"/>
                  <a:pt x="392" y="1577"/>
                  <a:pt x="411" y="1594"/>
                </a:cubicBezTo>
                <a:cubicBezTo>
                  <a:pt x="389" y="1602"/>
                  <a:pt x="369" y="1609"/>
                  <a:pt x="350" y="1616"/>
                </a:cubicBezTo>
                <a:cubicBezTo>
                  <a:pt x="367" y="1617"/>
                  <a:pt x="382" y="1614"/>
                  <a:pt x="398" y="1613"/>
                </a:cubicBezTo>
                <a:cubicBezTo>
                  <a:pt x="413" y="1612"/>
                  <a:pt x="430" y="1609"/>
                  <a:pt x="442" y="1627"/>
                </a:cubicBezTo>
                <a:cubicBezTo>
                  <a:pt x="420" y="1634"/>
                  <a:pt x="399" y="1639"/>
                  <a:pt x="380" y="1646"/>
                </a:cubicBezTo>
                <a:cubicBezTo>
                  <a:pt x="359" y="1654"/>
                  <a:pt x="347" y="1678"/>
                  <a:pt x="321" y="1677"/>
                </a:cubicBezTo>
                <a:cubicBezTo>
                  <a:pt x="295" y="1704"/>
                  <a:pt x="263" y="1694"/>
                  <a:pt x="233" y="1691"/>
                </a:cubicBezTo>
                <a:close/>
                <a:moveTo>
                  <a:pt x="386" y="1825"/>
                </a:moveTo>
                <a:cubicBezTo>
                  <a:pt x="349" y="1843"/>
                  <a:pt x="311" y="1859"/>
                  <a:pt x="277" y="1888"/>
                </a:cubicBezTo>
                <a:cubicBezTo>
                  <a:pt x="280" y="1864"/>
                  <a:pt x="281" y="1839"/>
                  <a:pt x="286" y="1816"/>
                </a:cubicBezTo>
                <a:cubicBezTo>
                  <a:pt x="296" y="1773"/>
                  <a:pt x="312" y="1732"/>
                  <a:pt x="341" y="1697"/>
                </a:cubicBezTo>
                <a:cubicBezTo>
                  <a:pt x="375" y="1657"/>
                  <a:pt x="403" y="1649"/>
                  <a:pt x="447" y="1669"/>
                </a:cubicBezTo>
                <a:cubicBezTo>
                  <a:pt x="422" y="1694"/>
                  <a:pt x="393" y="1717"/>
                  <a:pt x="378" y="1751"/>
                </a:cubicBezTo>
                <a:cubicBezTo>
                  <a:pt x="407" y="1730"/>
                  <a:pt x="429" y="1700"/>
                  <a:pt x="463" y="1687"/>
                </a:cubicBezTo>
                <a:cubicBezTo>
                  <a:pt x="466" y="1692"/>
                  <a:pt x="467" y="1693"/>
                  <a:pt x="468" y="1695"/>
                </a:cubicBezTo>
                <a:cubicBezTo>
                  <a:pt x="469" y="1697"/>
                  <a:pt x="469" y="1699"/>
                  <a:pt x="469" y="1701"/>
                </a:cubicBezTo>
                <a:cubicBezTo>
                  <a:pt x="465" y="1758"/>
                  <a:pt x="438" y="1800"/>
                  <a:pt x="386" y="1825"/>
                </a:cubicBezTo>
                <a:close/>
                <a:moveTo>
                  <a:pt x="563" y="1732"/>
                </a:moveTo>
                <a:cubicBezTo>
                  <a:pt x="573" y="1784"/>
                  <a:pt x="568" y="1835"/>
                  <a:pt x="549" y="1884"/>
                </a:cubicBezTo>
                <a:cubicBezTo>
                  <a:pt x="547" y="1890"/>
                  <a:pt x="541" y="1896"/>
                  <a:pt x="538" y="1899"/>
                </a:cubicBezTo>
                <a:cubicBezTo>
                  <a:pt x="520" y="1879"/>
                  <a:pt x="504" y="1860"/>
                  <a:pt x="487" y="1842"/>
                </a:cubicBezTo>
                <a:cubicBezTo>
                  <a:pt x="471" y="1826"/>
                  <a:pt x="460" y="1809"/>
                  <a:pt x="458" y="1790"/>
                </a:cubicBezTo>
                <a:cubicBezTo>
                  <a:pt x="471" y="1769"/>
                  <a:pt x="482" y="1751"/>
                  <a:pt x="494" y="1730"/>
                </a:cubicBezTo>
                <a:cubicBezTo>
                  <a:pt x="503" y="1752"/>
                  <a:pt x="510" y="1772"/>
                  <a:pt x="518" y="1791"/>
                </a:cubicBezTo>
                <a:cubicBezTo>
                  <a:pt x="518" y="1758"/>
                  <a:pt x="504" y="1727"/>
                  <a:pt x="517" y="1694"/>
                </a:cubicBezTo>
                <a:cubicBezTo>
                  <a:pt x="547" y="1699"/>
                  <a:pt x="558" y="1707"/>
                  <a:pt x="563" y="1732"/>
                </a:cubicBezTo>
                <a:close/>
                <a:moveTo>
                  <a:pt x="537" y="1590"/>
                </a:moveTo>
                <a:cubicBezTo>
                  <a:pt x="578" y="1505"/>
                  <a:pt x="602" y="1470"/>
                  <a:pt x="627" y="1456"/>
                </a:cubicBezTo>
                <a:cubicBezTo>
                  <a:pt x="607" y="1510"/>
                  <a:pt x="575" y="1552"/>
                  <a:pt x="537" y="1590"/>
                </a:cubicBezTo>
                <a:close/>
                <a:moveTo>
                  <a:pt x="588" y="1454"/>
                </a:moveTo>
                <a:cubicBezTo>
                  <a:pt x="574" y="1460"/>
                  <a:pt x="560" y="1467"/>
                  <a:pt x="545" y="1468"/>
                </a:cubicBezTo>
                <a:cubicBezTo>
                  <a:pt x="510" y="1473"/>
                  <a:pt x="475" y="1471"/>
                  <a:pt x="443" y="1450"/>
                </a:cubicBezTo>
                <a:cubicBezTo>
                  <a:pt x="461" y="1372"/>
                  <a:pt x="589" y="1301"/>
                  <a:pt x="638" y="1340"/>
                </a:cubicBezTo>
                <a:cubicBezTo>
                  <a:pt x="614" y="1381"/>
                  <a:pt x="569" y="1395"/>
                  <a:pt x="529" y="1423"/>
                </a:cubicBezTo>
                <a:cubicBezTo>
                  <a:pt x="575" y="1418"/>
                  <a:pt x="605" y="1389"/>
                  <a:pt x="642" y="1370"/>
                </a:cubicBezTo>
                <a:cubicBezTo>
                  <a:pt x="642" y="1414"/>
                  <a:pt x="622" y="1439"/>
                  <a:pt x="588" y="1454"/>
                </a:cubicBezTo>
                <a:close/>
                <a:moveTo>
                  <a:pt x="786" y="1460"/>
                </a:moveTo>
                <a:cubicBezTo>
                  <a:pt x="821" y="1530"/>
                  <a:pt x="818" y="1601"/>
                  <a:pt x="781" y="1672"/>
                </a:cubicBezTo>
                <a:cubicBezTo>
                  <a:pt x="697" y="1634"/>
                  <a:pt x="647" y="1532"/>
                  <a:pt x="653" y="1449"/>
                </a:cubicBezTo>
                <a:cubicBezTo>
                  <a:pt x="655" y="1429"/>
                  <a:pt x="662" y="1408"/>
                  <a:pt x="682" y="1393"/>
                </a:cubicBezTo>
                <a:cubicBezTo>
                  <a:pt x="696" y="1428"/>
                  <a:pt x="710" y="1461"/>
                  <a:pt x="723" y="1493"/>
                </a:cubicBezTo>
                <a:cubicBezTo>
                  <a:pt x="725" y="1492"/>
                  <a:pt x="727" y="1492"/>
                  <a:pt x="729" y="1491"/>
                </a:cubicBezTo>
                <a:cubicBezTo>
                  <a:pt x="721" y="1457"/>
                  <a:pt x="713" y="1422"/>
                  <a:pt x="704" y="1387"/>
                </a:cubicBezTo>
                <a:cubicBezTo>
                  <a:pt x="732" y="1387"/>
                  <a:pt x="760" y="1408"/>
                  <a:pt x="786" y="1460"/>
                </a:cubicBezTo>
                <a:close/>
                <a:moveTo>
                  <a:pt x="966" y="721"/>
                </a:moveTo>
                <a:cubicBezTo>
                  <a:pt x="1019" y="706"/>
                  <a:pt x="1068" y="725"/>
                  <a:pt x="1115" y="748"/>
                </a:cubicBezTo>
                <a:cubicBezTo>
                  <a:pt x="1073" y="819"/>
                  <a:pt x="974" y="867"/>
                  <a:pt x="919" y="845"/>
                </a:cubicBezTo>
                <a:cubicBezTo>
                  <a:pt x="912" y="836"/>
                  <a:pt x="904" y="828"/>
                  <a:pt x="896" y="818"/>
                </a:cubicBezTo>
                <a:cubicBezTo>
                  <a:pt x="931" y="793"/>
                  <a:pt x="972" y="788"/>
                  <a:pt x="1012" y="773"/>
                </a:cubicBezTo>
                <a:cubicBezTo>
                  <a:pt x="977" y="768"/>
                  <a:pt x="937" y="775"/>
                  <a:pt x="894" y="795"/>
                </a:cubicBezTo>
                <a:cubicBezTo>
                  <a:pt x="909" y="755"/>
                  <a:pt x="931" y="731"/>
                  <a:pt x="966" y="721"/>
                </a:cubicBezTo>
                <a:close/>
                <a:moveTo>
                  <a:pt x="752" y="668"/>
                </a:moveTo>
                <a:cubicBezTo>
                  <a:pt x="748" y="675"/>
                  <a:pt x="745" y="682"/>
                  <a:pt x="746" y="688"/>
                </a:cubicBezTo>
                <a:cubicBezTo>
                  <a:pt x="749" y="762"/>
                  <a:pt x="752" y="836"/>
                  <a:pt x="756" y="909"/>
                </a:cubicBezTo>
                <a:cubicBezTo>
                  <a:pt x="761" y="981"/>
                  <a:pt x="754" y="1051"/>
                  <a:pt x="743" y="1121"/>
                </a:cubicBezTo>
                <a:cubicBezTo>
                  <a:pt x="740" y="1134"/>
                  <a:pt x="736" y="1148"/>
                  <a:pt x="733" y="1161"/>
                </a:cubicBezTo>
                <a:cubicBezTo>
                  <a:pt x="731" y="1132"/>
                  <a:pt x="736" y="1105"/>
                  <a:pt x="738" y="1077"/>
                </a:cubicBezTo>
                <a:cubicBezTo>
                  <a:pt x="744" y="983"/>
                  <a:pt x="742" y="889"/>
                  <a:pt x="737" y="795"/>
                </a:cubicBezTo>
                <a:cubicBezTo>
                  <a:pt x="732" y="718"/>
                  <a:pt x="726" y="640"/>
                  <a:pt x="720" y="563"/>
                </a:cubicBezTo>
                <a:cubicBezTo>
                  <a:pt x="715" y="490"/>
                  <a:pt x="724" y="418"/>
                  <a:pt x="742" y="347"/>
                </a:cubicBezTo>
                <a:cubicBezTo>
                  <a:pt x="748" y="323"/>
                  <a:pt x="759" y="301"/>
                  <a:pt x="768" y="278"/>
                </a:cubicBezTo>
                <a:cubicBezTo>
                  <a:pt x="788" y="284"/>
                  <a:pt x="787" y="298"/>
                  <a:pt x="786" y="310"/>
                </a:cubicBezTo>
                <a:cubicBezTo>
                  <a:pt x="785" y="324"/>
                  <a:pt x="783" y="338"/>
                  <a:pt x="779" y="351"/>
                </a:cubicBezTo>
                <a:cubicBezTo>
                  <a:pt x="767" y="390"/>
                  <a:pt x="779" y="437"/>
                  <a:pt x="732" y="467"/>
                </a:cubicBezTo>
                <a:cubicBezTo>
                  <a:pt x="752" y="470"/>
                  <a:pt x="756" y="479"/>
                  <a:pt x="753" y="492"/>
                </a:cubicBezTo>
                <a:cubicBezTo>
                  <a:pt x="750" y="504"/>
                  <a:pt x="750" y="516"/>
                  <a:pt x="746" y="527"/>
                </a:cubicBezTo>
                <a:cubicBezTo>
                  <a:pt x="739" y="544"/>
                  <a:pt x="741" y="558"/>
                  <a:pt x="755" y="571"/>
                </a:cubicBezTo>
                <a:cubicBezTo>
                  <a:pt x="735" y="599"/>
                  <a:pt x="746" y="625"/>
                  <a:pt x="758" y="651"/>
                </a:cubicBezTo>
                <a:cubicBezTo>
                  <a:pt x="779" y="696"/>
                  <a:pt x="796" y="742"/>
                  <a:pt x="825" y="783"/>
                </a:cubicBezTo>
                <a:cubicBezTo>
                  <a:pt x="833" y="793"/>
                  <a:pt x="834" y="801"/>
                  <a:pt x="821" y="808"/>
                </a:cubicBezTo>
                <a:cubicBezTo>
                  <a:pt x="782" y="769"/>
                  <a:pt x="778" y="713"/>
                  <a:pt x="752" y="668"/>
                </a:cubicBezTo>
                <a:close/>
                <a:moveTo>
                  <a:pt x="904" y="1151"/>
                </a:moveTo>
                <a:cubicBezTo>
                  <a:pt x="900" y="1148"/>
                  <a:pt x="895" y="1145"/>
                  <a:pt x="892" y="1142"/>
                </a:cubicBezTo>
                <a:cubicBezTo>
                  <a:pt x="886" y="1135"/>
                  <a:pt x="880" y="1129"/>
                  <a:pt x="874" y="1122"/>
                </a:cubicBezTo>
                <a:cubicBezTo>
                  <a:pt x="829" y="1064"/>
                  <a:pt x="815" y="998"/>
                  <a:pt x="823" y="926"/>
                </a:cubicBezTo>
                <a:cubicBezTo>
                  <a:pt x="824" y="916"/>
                  <a:pt x="830" y="906"/>
                  <a:pt x="835" y="897"/>
                </a:cubicBezTo>
                <a:cubicBezTo>
                  <a:pt x="837" y="897"/>
                  <a:pt x="839" y="898"/>
                  <a:pt x="841" y="898"/>
                </a:cubicBezTo>
                <a:cubicBezTo>
                  <a:pt x="854" y="943"/>
                  <a:pt x="867" y="987"/>
                  <a:pt x="881" y="1032"/>
                </a:cubicBezTo>
                <a:cubicBezTo>
                  <a:pt x="885" y="979"/>
                  <a:pt x="857" y="932"/>
                  <a:pt x="861" y="876"/>
                </a:cubicBezTo>
                <a:cubicBezTo>
                  <a:pt x="941" y="925"/>
                  <a:pt x="958" y="1084"/>
                  <a:pt x="904" y="1151"/>
                </a:cubicBezTo>
                <a:close/>
                <a:moveTo>
                  <a:pt x="911" y="881"/>
                </a:moveTo>
                <a:cubicBezTo>
                  <a:pt x="947" y="902"/>
                  <a:pt x="982" y="927"/>
                  <a:pt x="1020" y="945"/>
                </a:cubicBezTo>
                <a:cubicBezTo>
                  <a:pt x="1058" y="962"/>
                  <a:pt x="1099" y="974"/>
                  <a:pt x="1143" y="990"/>
                </a:cubicBezTo>
                <a:cubicBezTo>
                  <a:pt x="1065" y="987"/>
                  <a:pt x="932" y="931"/>
                  <a:pt x="911" y="881"/>
                </a:cubicBezTo>
                <a:close/>
                <a:moveTo>
                  <a:pt x="756" y="413"/>
                </a:moveTo>
                <a:cubicBezTo>
                  <a:pt x="764" y="398"/>
                  <a:pt x="771" y="384"/>
                  <a:pt x="749" y="373"/>
                </a:cubicBezTo>
                <a:cubicBezTo>
                  <a:pt x="744" y="388"/>
                  <a:pt x="740" y="401"/>
                  <a:pt x="756" y="413"/>
                </a:cubicBezTo>
                <a:close/>
                <a:moveTo>
                  <a:pt x="1143" y="14"/>
                </a:moveTo>
                <a:cubicBezTo>
                  <a:pt x="1141" y="10"/>
                  <a:pt x="1139" y="5"/>
                  <a:pt x="1137" y="0"/>
                </a:cubicBezTo>
                <a:cubicBezTo>
                  <a:pt x="1114" y="0"/>
                  <a:pt x="1114" y="0"/>
                  <a:pt x="1114" y="0"/>
                </a:cubicBezTo>
                <a:cubicBezTo>
                  <a:pt x="1121" y="27"/>
                  <a:pt x="1116" y="70"/>
                  <a:pt x="1097" y="152"/>
                </a:cubicBezTo>
                <a:cubicBezTo>
                  <a:pt x="1092" y="102"/>
                  <a:pt x="1093" y="52"/>
                  <a:pt x="1108" y="0"/>
                </a:cubicBezTo>
                <a:cubicBezTo>
                  <a:pt x="1069" y="0"/>
                  <a:pt x="1069" y="0"/>
                  <a:pt x="1069" y="0"/>
                </a:cubicBezTo>
                <a:cubicBezTo>
                  <a:pt x="1016" y="52"/>
                  <a:pt x="931" y="82"/>
                  <a:pt x="855" y="63"/>
                </a:cubicBezTo>
                <a:cubicBezTo>
                  <a:pt x="860" y="40"/>
                  <a:pt x="867" y="19"/>
                  <a:pt x="876" y="0"/>
                </a:cubicBezTo>
                <a:cubicBezTo>
                  <a:pt x="857" y="0"/>
                  <a:pt x="857" y="0"/>
                  <a:pt x="857" y="0"/>
                </a:cubicBezTo>
                <a:cubicBezTo>
                  <a:pt x="856" y="3"/>
                  <a:pt x="855" y="6"/>
                  <a:pt x="854" y="10"/>
                </a:cubicBezTo>
                <a:cubicBezTo>
                  <a:pt x="846" y="31"/>
                  <a:pt x="834" y="53"/>
                  <a:pt x="838" y="78"/>
                </a:cubicBezTo>
                <a:cubicBezTo>
                  <a:pt x="932" y="99"/>
                  <a:pt x="1011" y="70"/>
                  <a:pt x="1084" y="10"/>
                </a:cubicBezTo>
                <a:cubicBezTo>
                  <a:pt x="1082" y="45"/>
                  <a:pt x="1079" y="75"/>
                  <a:pt x="1078" y="105"/>
                </a:cubicBezTo>
                <a:cubicBezTo>
                  <a:pt x="1077" y="135"/>
                  <a:pt x="1079" y="165"/>
                  <a:pt x="1080" y="198"/>
                </a:cubicBezTo>
                <a:cubicBezTo>
                  <a:pt x="1018" y="192"/>
                  <a:pt x="974" y="224"/>
                  <a:pt x="941" y="270"/>
                </a:cubicBezTo>
                <a:cubicBezTo>
                  <a:pt x="908" y="314"/>
                  <a:pt x="874" y="360"/>
                  <a:pt x="889" y="418"/>
                </a:cubicBezTo>
                <a:cubicBezTo>
                  <a:pt x="914" y="412"/>
                  <a:pt x="938" y="405"/>
                  <a:pt x="962" y="400"/>
                </a:cubicBezTo>
                <a:cubicBezTo>
                  <a:pt x="985" y="394"/>
                  <a:pt x="1009" y="390"/>
                  <a:pt x="1030" y="386"/>
                </a:cubicBezTo>
                <a:cubicBezTo>
                  <a:pt x="1043" y="414"/>
                  <a:pt x="1057" y="442"/>
                  <a:pt x="1067" y="471"/>
                </a:cubicBezTo>
                <a:cubicBezTo>
                  <a:pt x="1081" y="506"/>
                  <a:pt x="1098" y="540"/>
                  <a:pt x="1093" y="579"/>
                </a:cubicBezTo>
                <a:cubicBezTo>
                  <a:pt x="1093" y="583"/>
                  <a:pt x="1096" y="586"/>
                  <a:pt x="1099" y="593"/>
                </a:cubicBezTo>
                <a:cubicBezTo>
                  <a:pt x="1140" y="543"/>
                  <a:pt x="1171" y="491"/>
                  <a:pt x="1188" y="432"/>
                </a:cubicBezTo>
                <a:cubicBezTo>
                  <a:pt x="1188" y="304"/>
                  <a:pt x="1188" y="304"/>
                  <a:pt x="1188" y="304"/>
                </a:cubicBezTo>
                <a:cubicBezTo>
                  <a:pt x="1187" y="301"/>
                  <a:pt x="1186" y="297"/>
                  <a:pt x="1184" y="295"/>
                </a:cubicBezTo>
                <a:cubicBezTo>
                  <a:pt x="1173" y="277"/>
                  <a:pt x="1161" y="260"/>
                  <a:pt x="1148" y="241"/>
                </a:cubicBezTo>
                <a:cubicBezTo>
                  <a:pt x="1167" y="235"/>
                  <a:pt x="1178" y="246"/>
                  <a:pt x="1188" y="256"/>
                </a:cubicBezTo>
                <a:cubicBezTo>
                  <a:pt x="1188" y="179"/>
                  <a:pt x="1188" y="179"/>
                  <a:pt x="1188" y="179"/>
                </a:cubicBezTo>
                <a:cubicBezTo>
                  <a:pt x="1179" y="177"/>
                  <a:pt x="1170" y="177"/>
                  <a:pt x="1160" y="178"/>
                </a:cubicBezTo>
                <a:cubicBezTo>
                  <a:pt x="1146" y="180"/>
                  <a:pt x="1133" y="187"/>
                  <a:pt x="1116" y="192"/>
                </a:cubicBezTo>
                <a:cubicBezTo>
                  <a:pt x="1119" y="139"/>
                  <a:pt x="1120" y="90"/>
                  <a:pt x="1133" y="41"/>
                </a:cubicBezTo>
                <a:cubicBezTo>
                  <a:pt x="1151" y="58"/>
                  <a:pt x="1166" y="75"/>
                  <a:pt x="1184" y="88"/>
                </a:cubicBezTo>
                <a:cubicBezTo>
                  <a:pt x="1186" y="89"/>
                  <a:pt x="1187" y="90"/>
                  <a:pt x="1188" y="91"/>
                </a:cubicBezTo>
                <a:cubicBezTo>
                  <a:pt x="1188" y="72"/>
                  <a:pt x="1188" y="72"/>
                  <a:pt x="1188" y="72"/>
                </a:cubicBezTo>
                <a:cubicBezTo>
                  <a:pt x="1181" y="66"/>
                  <a:pt x="1174" y="59"/>
                  <a:pt x="1167" y="52"/>
                </a:cubicBezTo>
                <a:cubicBezTo>
                  <a:pt x="1157" y="42"/>
                  <a:pt x="1150" y="28"/>
                  <a:pt x="1143" y="14"/>
                </a:cubicBezTo>
                <a:close/>
                <a:moveTo>
                  <a:pt x="1042" y="288"/>
                </a:moveTo>
                <a:cubicBezTo>
                  <a:pt x="1039" y="312"/>
                  <a:pt x="1036" y="333"/>
                  <a:pt x="1033" y="357"/>
                </a:cubicBezTo>
                <a:cubicBezTo>
                  <a:pt x="1019" y="371"/>
                  <a:pt x="1000" y="377"/>
                  <a:pt x="978" y="380"/>
                </a:cubicBezTo>
                <a:cubicBezTo>
                  <a:pt x="953" y="383"/>
                  <a:pt x="928" y="387"/>
                  <a:pt x="902" y="392"/>
                </a:cubicBezTo>
                <a:cubicBezTo>
                  <a:pt x="902" y="387"/>
                  <a:pt x="901" y="380"/>
                  <a:pt x="903" y="373"/>
                </a:cubicBezTo>
                <a:cubicBezTo>
                  <a:pt x="919" y="323"/>
                  <a:pt x="947" y="281"/>
                  <a:pt x="987" y="247"/>
                </a:cubicBezTo>
                <a:cubicBezTo>
                  <a:pt x="1007" y="230"/>
                  <a:pt x="1021" y="230"/>
                  <a:pt x="1047" y="246"/>
                </a:cubicBezTo>
                <a:cubicBezTo>
                  <a:pt x="1037" y="279"/>
                  <a:pt x="1006" y="295"/>
                  <a:pt x="986" y="321"/>
                </a:cubicBezTo>
                <a:cubicBezTo>
                  <a:pt x="1004" y="310"/>
                  <a:pt x="1022" y="300"/>
                  <a:pt x="1042" y="288"/>
                </a:cubicBezTo>
                <a:close/>
                <a:moveTo>
                  <a:pt x="1117" y="270"/>
                </a:moveTo>
                <a:cubicBezTo>
                  <a:pt x="1164" y="282"/>
                  <a:pt x="1181" y="306"/>
                  <a:pt x="1182" y="359"/>
                </a:cubicBezTo>
                <a:cubicBezTo>
                  <a:pt x="1183" y="404"/>
                  <a:pt x="1170" y="446"/>
                  <a:pt x="1150" y="485"/>
                </a:cubicBezTo>
                <a:cubicBezTo>
                  <a:pt x="1140" y="507"/>
                  <a:pt x="1125" y="527"/>
                  <a:pt x="1112" y="547"/>
                </a:cubicBezTo>
                <a:cubicBezTo>
                  <a:pt x="1104" y="503"/>
                  <a:pt x="1084" y="467"/>
                  <a:pt x="1067" y="430"/>
                </a:cubicBezTo>
                <a:cubicBezTo>
                  <a:pt x="1042" y="378"/>
                  <a:pt x="1048" y="329"/>
                  <a:pt x="1080" y="281"/>
                </a:cubicBezTo>
                <a:cubicBezTo>
                  <a:pt x="1081" y="280"/>
                  <a:pt x="1083" y="278"/>
                  <a:pt x="1085" y="277"/>
                </a:cubicBezTo>
                <a:cubicBezTo>
                  <a:pt x="1086" y="276"/>
                  <a:pt x="1089" y="276"/>
                  <a:pt x="1093" y="274"/>
                </a:cubicBezTo>
                <a:cubicBezTo>
                  <a:pt x="1111" y="306"/>
                  <a:pt x="1111" y="342"/>
                  <a:pt x="1120" y="377"/>
                </a:cubicBezTo>
                <a:cubicBezTo>
                  <a:pt x="1129" y="341"/>
                  <a:pt x="1121" y="306"/>
                  <a:pt x="1117" y="270"/>
                </a:cubicBezTo>
                <a:close/>
                <a:moveTo>
                  <a:pt x="1055" y="1164"/>
                </a:moveTo>
                <a:cubicBezTo>
                  <a:pt x="1049" y="1162"/>
                  <a:pt x="1043" y="1165"/>
                  <a:pt x="1033" y="1166"/>
                </a:cubicBezTo>
                <a:cubicBezTo>
                  <a:pt x="1035" y="1216"/>
                  <a:pt x="1037" y="1265"/>
                  <a:pt x="1040" y="1317"/>
                </a:cubicBezTo>
                <a:cubicBezTo>
                  <a:pt x="1021" y="1314"/>
                  <a:pt x="1003" y="1310"/>
                  <a:pt x="984" y="1309"/>
                </a:cubicBezTo>
                <a:cubicBezTo>
                  <a:pt x="952" y="1308"/>
                  <a:pt x="920" y="1310"/>
                  <a:pt x="900" y="1341"/>
                </a:cubicBezTo>
                <a:cubicBezTo>
                  <a:pt x="961" y="1472"/>
                  <a:pt x="1090" y="1509"/>
                  <a:pt x="1175" y="1469"/>
                </a:cubicBezTo>
                <a:cubicBezTo>
                  <a:pt x="1180" y="1479"/>
                  <a:pt x="1185" y="1489"/>
                  <a:pt x="1188" y="1500"/>
                </a:cubicBezTo>
                <a:cubicBezTo>
                  <a:pt x="1188" y="1279"/>
                  <a:pt x="1188" y="1279"/>
                  <a:pt x="1188" y="1279"/>
                </a:cubicBezTo>
                <a:cubicBezTo>
                  <a:pt x="1184" y="1266"/>
                  <a:pt x="1178" y="1254"/>
                  <a:pt x="1169" y="1243"/>
                </a:cubicBezTo>
                <a:cubicBezTo>
                  <a:pt x="1139" y="1206"/>
                  <a:pt x="1101" y="1179"/>
                  <a:pt x="1055" y="1164"/>
                </a:cubicBezTo>
                <a:close/>
                <a:moveTo>
                  <a:pt x="1033" y="1455"/>
                </a:moveTo>
                <a:cubicBezTo>
                  <a:pt x="980" y="1433"/>
                  <a:pt x="943" y="1395"/>
                  <a:pt x="918" y="1339"/>
                </a:cubicBezTo>
                <a:cubicBezTo>
                  <a:pt x="962" y="1319"/>
                  <a:pt x="1001" y="1324"/>
                  <a:pt x="1041" y="1338"/>
                </a:cubicBezTo>
                <a:cubicBezTo>
                  <a:pt x="1043" y="1340"/>
                  <a:pt x="1047" y="1341"/>
                  <a:pt x="1049" y="1343"/>
                </a:cubicBezTo>
                <a:cubicBezTo>
                  <a:pt x="1064" y="1366"/>
                  <a:pt x="1078" y="1389"/>
                  <a:pt x="1096" y="1418"/>
                </a:cubicBezTo>
                <a:cubicBezTo>
                  <a:pt x="1063" y="1402"/>
                  <a:pt x="1035" y="1389"/>
                  <a:pt x="1008" y="1376"/>
                </a:cubicBezTo>
                <a:cubicBezTo>
                  <a:pt x="1035" y="1412"/>
                  <a:pt x="1078" y="1426"/>
                  <a:pt x="1115" y="1453"/>
                </a:cubicBezTo>
                <a:cubicBezTo>
                  <a:pt x="1085" y="1471"/>
                  <a:pt x="1058" y="1465"/>
                  <a:pt x="1033" y="1455"/>
                </a:cubicBezTo>
                <a:close/>
                <a:moveTo>
                  <a:pt x="1166" y="1401"/>
                </a:moveTo>
                <a:cubicBezTo>
                  <a:pt x="1157" y="1363"/>
                  <a:pt x="1147" y="1328"/>
                  <a:pt x="1117" y="1302"/>
                </a:cubicBezTo>
                <a:cubicBezTo>
                  <a:pt x="1121" y="1312"/>
                  <a:pt x="1124" y="1322"/>
                  <a:pt x="1127" y="1331"/>
                </a:cubicBezTo>
                <a:cubicBezTo>
                  <a:pt x="1132" y="1342"/>
                  <a:pt x="1137" y="1353"/>
                  <a:pt x="1139" y="1365"/>
                </a:cubicBezTo>
                <a:cubicBezTo>
                  <a:pt x="1142" y="1376"/>
                  <a:pt x="1142" y="1388"/>
                  <a:pt x="1144" y="1403"/>
                </a:cubicBezTo>
                <a:cubicBezTo>
                  <a:pt x="1092" y="1391"/>
                  <a:pt x="1073" y="1357"/>
                  <a:pt x="1061" y="1315"/>
                </a:cubicBezTo>
                <a:cubicBezTo>
                  <a:pt x="1047" y="1271"/>
                  <a:pt x="1057" y="1226"/>
                  <a:pt x="1050" y="1179"/>
                </a:cubicBezTo>
                <a:cubicBezTo>
                  <a:pt x="1085" y="1189"/>
                  <a:pt x="1105" y="1210"/>
                  <a:pt x="1128" y="1227"/>
                </a:cubicBezTo>
                <a:cubicBezTo>
                  <a:pt x="1169" y="1255"/>
                  <a:pt x="1181" y="1298"/>
                  <a:pt x="1187" y="1344"/>
                </a:cubicBezTo>
                <a:cubicBezTo>
                  <a:pt x="1189" y="1364"/>
                  <a:pt x="1188" y="1384"/>
                  <a:pt x="1166" y="140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71786" y="1804690"/>
            <a:ext cx="3873259" cy="2025509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40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76" y="529700"/>
            <a:ext cx="9116448" cy="6785503"/>
          </a:xfrm>
        </p:spPr>
        <p:txBody>
          <a:bodyPr/>
          <a:lstStyle>
            <a:lvl1pPr>
              <a:defRPr sz="2400"/>
            </a:lvl1pPr>
            <a:lvl2pPr>
              <a:defRPr sz="2160"/>
            </a:lvl2pPr>
            <a:lvl3pPr>
              <a:defRPr sz="1920"/>
            </a:lvl3pPr>
            <a:lvl4pPr>
              <a:defRPr sz="1680"/>
            </a:lvl4pPr>
            <a:lvl5pPr>
              <a:defRPr sz="1680"/>
            </a:lvl5pPr>
            <a:lvl6pPr>
              <a:defRPr sz="1680"/>
            </a:lvl6pPr>
            <a:lvl7pPr>
              <a:defRPr sz="1680"/>
            </a:lvl7pPr>
            <a:lvl8pPr>
              <a:defRPr sz="1680"/>
            </a:lvl8pPr>
            <a:lvl9pPr>
              <a:defRPr sz="16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71786" y="3868564"/>
            <a:ext cx="3873259" cy="3446636"/>
          </a:xfrm>
        </p:spPr>
        <p:txBody>
          <a:bodyPr/>
          <a:lstStyle>
            <a:lvl1pPr marL="0" indent="0">
              <a:spcBef>
                <a:spcPts val="1680"/>
              </a:spcBef>
              <a:buNone/>
              <a:defRPr sz="1920"/>
            </a:lvl1pPr>
            <a:lvl2pPr marL="548654" indent="0">
              <a:buNone/>
              <a:defRPr sz="1680"/>
            </a:lvl2pPr>
            <a:lvl3pPr marL="1097307" indent="0">
              <a:buNone/>
              <a:defRPr sz="1440"/>
            </a:lvl3pPr>
            <a:lvl4pPr marL="1645961" indent="0">
              <a:buNone/>
              <a:defRPr sz="1200"/>
            </a:lvl4pPr>
            <a:lvl5pPr marL="2194615" indent="0">
              <a:buNone/>
              <a:defRPr sz="1200"/>
            </a:lvl5pPr>
            <a:lvl6pPr marL="2743269" indent="0">
              <a:buNone/>
              <a:defRPr sz="1200"/>
            </a:lvl6pPr>
            <a:lvl7pPr marL="3291922" indent="0">
              <a:buNone/>
              <a:defRPr sz="1200"/>
            </a:lvl7pPr>
            <a:lvl8pPr marL="3840576" indent="0">
              <a:buNone/>
              <a:defRPr sz="1200"/>
            </a:lvl8pPr>
            <a:lvl9pPr marL="43892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171867" y="7543801"/>
            <a:ext cx="3873259" cy="438150"/>
          </a:xfrm>
        </p:spPr>
        <p:txBody>
          <a:bodyPr/>
          <a:lstStyle>
            <a:lvl1pPr algn="l">
              <a:defRPr/>
            </a:lvl1pPr>
          </a:lstStyle>
          <a:p>
            <a:fld id="{CE6ABD51-ABF9-4721-920A-B7B36FB23B51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5276" y="7543801"/>
            <a:ext cx="9116448" cy="43815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71786" y="448329"/>
            <a:ext cx="3873259" cy="979777"/>
          </a:xfrm>
        </p:spPr>
        <p:txBody>
          <a:bodyPr anchor="t"/>
          <a:lstStyle>
            <a:lvl1pPr algn="l">
              <a:defRPr sz="5280"/>
            </a:lvl1pPr>
          </a:lstStyle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7141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200" userDrawn="1">
          <p15:clr>
            <a:srgbClr val="FBAE40"/>
          </p15:clr>
        </p15:guide>
        <p15:guide id="3" pos="540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 noEditPoints="1"/>
          </p:cNvSpPr>
          <p:nvPr/>
        </p:nvSpPr>
        <p:spPr bwMode="auto">
          <a:xfrm>
            <a:off x="10093654" y="0"/>
            <a:ext cx="4536748" cy="8229600"/>
          </a:xfrm>
          <a:custGeom>
            <a:avLst/>
            <a:gdLst/>
            <a:ahLst/>
            <a:cxnLst/>
            <a:rect l="0" t="0" r="r" b="b"/>
            <a:pathLst>
              <a:path w="1189" h="2160">
                <a:moveTo>
                  <a:pt x="1000" y="1982"/>
                </a:moveTo>
                <a:cubicBezTo>
                  <a:pt x="1033" y="1946"/>
                  <a:pt x="1054" y="1904"/>
                  <a:pt x="1077" y="1863"/>
                </a:cubicBezTo>
                <a:cubicBezTo>
                  <a:pt x="1113" y="1797"/>
                  <a:pt x="1109" y="1731"/>
                  <a:pt x="1090" y="1663"/>
                </a:cubicBezTo>
                <a:cubicBezTo>
                  <a:pt x="1088" y="1658"/>
                  <a:pt x="1083" y="1654"/>
                  <a:pt x="1079" y="1649"/>
                </a:cubicBezTo>
                <a:cubicBezTo>
                  <a:pt x="1010" y="1686"/>
                  <a:pt x="950" y="1730"/>
                  <a:pt x="908" y="1797"/>
                </a:cubicBezTo>
                <a:cubicBezTo>
                  <a:pt x="887" y="1768"/>
                  <a:pt x="876" y="1734"/>
                  <a:pt x="839" y="1720"/>
                </a:cubicBezTo>
                <a:cubicBezTo>
                  <a:pt x="827" y="1741"/>
                  <a:pt x="812" y="1760"/>
                  <a:pt x="804" y="1781"/>
                </a:cubicBezTo>
                <a:cubicBezTo>
                  <a:pt x="793" y="1811"/>
                  <a:pt x="782" y="1843"/>
                  <a:pt x="780" y="1875"/>
                </a:cubicBezTo>
                <a:cubicBezTo>
                  <a:pt x="777" y="1933"/>
                  <a:pt x="787" y="1988"/>
                  <a:pt x="835" y="2029"/>
                </a:cubicBezTo>
                <a:cubicBezTo>
                  <a:pt x="840" y="2033"/>
                  <a:pt x="843" y="2038"/>
                  <a:pt x="849" y="2044"/>
                </a:cubicBezTo>
                <a:cubicBezTo>
                  <a:pt x="837" y="2050"/>
                  <a:pt x="828" y="2056"/>
                  <a:pt x="819" y="2060"/>
                </a:cubicBezTo>
                <a:cubicBezTo>
                  <a:pt x="758" y="2086"/>
                  <a:pt x="702" y="2119"/>
                  <a:pt x="652" y="2160"/>
                </a:cubicBezTo>
                <a:cubicBezTo>
                  <a:pt x="677" y="2160"/>
                  <a:pt x="677" y="2160"/>
                  <a:pt x="677" y="2160"/>
                </a:cubicBezTo>
                <a:cubicBezTo>
                  <a:pt x="722" y="2127"/>
                  <a:pt x="769" y="2098"/>
                  <a:pt x="821" y="2077"/>
                </a:cubicBezTo>
                <a:cubicBezTo>
                  <a:pt x="892" y="2047"/>
                  <a:pt x="964" y="2019"/>
                  <a:pt x="1035" y="1988"/>
                </a:cubicBezTo>
                <a:cubicBezTo>
                  <a:pt x="1087" y="1966"/>
                  <a:pt x="1138" y="1942"/>
                  <a:pt x="1188" y="1917"/>
                </a:cubicBezTo>
                <a:cubicBezTo>
                  <a:pt x="1188" y="1788"/>
                  <a:pt x="1188" y="1788"/>
                  <a:pt x="1188" y="1788"/>
                </a:cubicBezTo>
                <a:cubicBezTo>
                  <a:pt x="1187" y="1793"/>
                  <a:pt x="1185" y="1798"/>
                  <a:pt x="1184" y="1804"/>
                </a:cubicBezTo>
                <a:cubicBezTo>
                  <a:pt x="1155" y="1896"/>
                  <a:pt x="1087" y="1949"/>
                  <a:pt x="1000" y="1982"/>
                </a:cubicBezTo>
                <a:close/>
                <a:moveTo>
                  <a:pt x="853" y="1831"/>
                </a:moveTo>
                <a:cubicBezTo>
                  <a:pt x="826" y="1881"/>
                  <a:pt x="853" y="1928"/>
                  <a:pt x="844" y="1973"/>
                </a:cubicBezTo>
                <a:cubicBezTo>
                  <a:pt x="821" y="1968"/>
                  <a:pt x="811" y="1960"/>
                  <a:pt x="802" y="1937"/>
                </a:cubicBezTo>
                <a:cubicBezTo>
                  <a:pt x="791" y="1908"/>
                  <a:pt x="794" y="1878"/>
                  <a:pt x="800" y="1848"/>
                </a:cubicBezTo>
                <a:cubicBezTo>
                  <a:pt x="808" y="1802"/>
                  <a:pt x="822" y="1769"/>
                  <a:pt x="846" y="1742"/>
                </a:cubicBezTo>
                <a:cubicBezTo>
                  <a:pt x="898" y="1786"/>
                  <a:pt x="900" y="1828"/>
                  <a:pt x="855" y="1880"/>
                </a:cubicBezTo>
                <a:cubicBezTo>
                  <a:pt x="854" y="1864"/>
                  <a:pt x="854" y="1851"/>
                  <a:pt x="853" y="1831"/>
                </a:cubicBezTo>
                <a:close/>
                <a:moveTo>
                  <a:pt x="924" y="1977"/>
                </a:moveTo>
                <a:cubicBezTo>
                  <a:pt x="951" y="1933"/>
                  <a:pt x="976" y="1894"/>
                  <a:pt x="1000" y="1853"/>
                </a:cubicBezTo>
                <a:cubicBezTo>
                  <a:pt x="1003" y="1848"/>
                  <a:pt x="1002" y="1839"/>
                  <a:pt x="1004" y="1825"/>
                </a:cubicBezTo>
                <a:cubicBezTo>
                  <a:pt x="975" y="1879"/>
                  <a:pt x="940" y="1919"/>
                  <a:pt x="904" y="1960"/>
                </a:cubicBezTo>
                <a:cubicBezTo>
                  <a:pt x="883" y="1946"/>
                  <a:pt x="878" y="1924"/>
                  <a:pt x="883" y="1905"/>
                </a:cubicBezTo>
                <a:cubicBezTo>
                  <a:pt x="902" y="1823"/>
                  <a:pt x="944" y="1755"/>
                  <a:pt x="1014" y="1705"/>
                </a:cubicBezTo>
                <a:cubicBezTo>
                  <a:pt x="1033" y="1692"/>
                  <a:pt x="1054" y="1681"/>
                  <a:pt x="1076" y="1668"/>
                </a:cubicBezTo>
                <a:cubicBezTo>
                  <a:pt x="1092" y="1735"/>
                  <a:pt x="1097" y="1797"/>
                  <a:pt x="1063" y="1857"/>
                </a:cubicBezTo>
                <a:cubicBezTo>
                  <a:pt x="1054" y="1873"/>
                  <a:pt x="1046" y="1890"/>
                  <a:pt x="1037" y="1906"/>
                </a:cubicBezTo>
                <a:cubicBezTo>
                  <a:pt x="1015" y="1941"/>
                  <a:pt x="983" y="1963"/>
                  <a:pt x="944" y="1975"/>
                </a:cubicBezTo>
                <a:cubicBezTo>
                  <a:pt x="938" y="1977"/>
                  <a:pt x="932" y="1976"/>
                  <a:pt x="924" y="1977"/>
                </a:cubicBezTo>
                <a:close/>
                <a:moveTo>
                  <a:pt x="1188" y="0"/>
                </a:moveTo>
                <a:cubicBezTo>
                  <a:pt x="1188" y="0"/>
                  <a:pt x="1188" y="1"/>
                  <a:pt x="1188" y="1"/>
                </a:cubicBezTo>
                <a:cubicBezTo>
                  <a:pt x="1188" y="0"/>
                  <a:pt x="1188" y="0"/>
                  <a:pt x="1188" y="0"/>
                </a:cubicBezTo>
                <a:close/>
                <a:moveTo>
                  <a:pt x="944" y="2044"/>
                </a:moveTo>
                <a:cubicBezTo>
                  <a:pt x="938" y="2046"/>
                  <a:pt x="933" y="2051"/>
                  <a:pt x="928" y="2058"/>
                </a:cubicBezTo>
                <a:cubicBezTo>
                  <a:pt x="981" y="2061"/>
                  <a:pt x="1032" y="2041"/>
                  <a:pt x="1085" y="2058"/>
                </a:cubicBezTo>
                <a:cubicBezTo>
                  <a:pt x="1085" y="2072"/>
                  <a:pt x="1077" y="2075"/>
                  <a:pt x="1064" y="2073"/>
                </a:cubicBezTo>
                <a:cubicBezTo>
                  <a:pt x="1015" y="2065"/>
                  <a:pt x="965" y="2070"/>
                  <a:pt x="916" y="2071"/>
                </a:cubicBezTo>
                <a:cubicBezTo>
                  <a:pt x="888" y="2072"/>
                  <a:pt x="859" y="2074"/>
                  <a:pt x="843" y="2104"/>
                </a:cubicBezTo>
                <a:cubicBezTo>
                  <a:pt x="825" y="2097"/>
                  <a:pt x="812" y="2102"/>
                  <a:pt x="800" y="2116"/>
                </a:cubicBezTo>
                <a:cubicBezTo>
                  <a:pt x="792" y="2125"/>
                  <a:pt x="781" y="2130"/>
                  <a:pt x="772" y="2137"/>
                </a:cubicBezTo>
                <a:cubicBezTo>
                  <a:pt x="761" y="2146"/>
                  <a:pt x="752" y="2147"/>
                  <a:pt x="740" y="2130"/>
                </a:cubicBezTo>
                <a:cubicBezTo>
                  <a:pt x="739" y="2142"/>
                  <a:pt x="735" y="2152"/>
                  <a:pt x="731" y="2160"/>
                </a:cubicBezTo>
                <a:cubicBezTo>
                  <a:pt x="768" y="2160"/>
                  <a:pt x="768" y="2160"/>
                  <a:pt x="768" y="2160"/>
                </a:cubicBezTo>
                <a:cubicBezTo>
                  <a:pt x="782" y="2150"/>
                  <a:pt x="797" y="2140"/>
                  <a:pt x="813" y="2130"/>
                </a:cubicBezTo>
                <a:cubicBezTo>
                  <a:pt x="819" y="2127"/>
                  <a:pt x="827" y="2123"/>
                  <a:pt x="833" y="2124"/>
                </a:cubicBezTo>
                <a:cubicBezTo>
                  <a:pt x="854" y="2129"/>
                  <a:pt x="870" y="2119"/>
                  <a:pt x="887" y="2110"/>
                </a:cubicBezTo>
                <a:cubicBezTo>
                  <a:pt x="943" y="2084"/>
                  <a:pt x="1002" y="2083"/>
                  <a:pt x="1063" y="2091"/>
                </a:cubicBezTo>
                <a:cubicBezTo>
                  <a:pt x="1054" y="2113"/>
                  <a:pt x="1049" y="2137"/>
                  <a:pt x="1048" y="2160"/>
                </a:cubicBezTo>
                <a:cubicBezTo>
                  <a:pt x="1082" y="2160"/>
                  <a:pt x="1082" y="2160"/>
                  <a:pt x="1082" y="2160"/>
                </a:cubicBezTo>
                <a:cubicBezTo>
                  <a:pt x="1088" y="2149"/>
                  <a:pt x="1096" y="2139"/>
                  <a:pt x="1105" y="2128"/>
                </a:cubicBezTo>
                <a:cubicBezTo>
                  <a:pt x="1106" y="2139"/>
                  <a:pt x="1107" y="2150"/>
                  <a:pt x="1108" y="2160"/>
                </a:cubicBezTo>
                <a:cubicBezTo>
                  <a:pt x="1126" y="2160"/>
                  <a:pt x="1126" y="2160"/>
                  <a:pt x="1126" y="2160"/>
                </a:cubicBezTo>
                <a:cubicBezTo>
                  <a:pt x="1125" y="2147"/>
                  <a:pt x="1125" y="2134"/>
                  <a:pt x="1127" y="2120"/>
                </a:cubicBezTo>
                <a:cubicBezTo>
                  <a:pt x="1139" y="2123"/>
                  <a:pt x="1151" y="2126"/>
                  <a:pt x="1162" y="2129"/>
                </a:cubicBezTo>
                <a:cubicBezTo>
                  <a:pt x="1171" y="2137"/>
                  <a:pt x="1178" y="2147"/>
                  <a:pt x="1183" y="2160"/>
                </a:cubicBezTo>
                <a:cubicBezTo>
                  <a:pt x="1188" y="2160"/>
                  <a:pt x="1188" y="2160"/>
                  <a:pt x="1188" y="2160"/>
                </a:cubicBezTo>
                <a:cubicBezTo>
                  <a:pt x="1188" y="2075"/>
                  <a:pt x="1188" y="2075"/>
                  <a:pt x="1188" y="2075"/>
                </a:cubicBezTo>
                <a:cubicBezTo>
                  <a:pt x="1180" y="2072"/>
                  <a:pt x="1171" y="2068"/>
                  <a:pt x="1164" y="2063"/>
                </a:cubicBezTo>
                <a:cubicBezTo>
                  <a:pt x="1172" y="2059"/>
                  <a:pt x="1180" y="2055"/>
                  <a:pt x="1188" y="2052"/>
                </a:cubicBezTo>
                <a:cubicBezTo>
                  <a:pt x="1188" y="2033"/>
                  <a:pt x="1188" y="2033"/>
                  <a:pt x="1188" y="2033"/>
                </a:cubicBezTo>
                <a:cubicBezTo>
                  <a:pt x="1184" y="2033"/>
                  <a:pt x="1179" y="2034"/>
                  <a:pt x="1174" y="2035"/>
                </a:cubicBezTo>
                <a:cubicBezTo>
                  <a:pt x="1173" y="2033"/>
                  <a:pt x="1172" y="2032"/>
                  <a:pt x="1170" y="2030"/>
                </a:cubicBezTo>
                <a:cubicBezTo>
                  <a:pt x="1176" y="2023"/>
                  <a:pt x="1181" y="2014"/>
                  <a:pt x="1188" y="2008"/>
                </a:cubicBezTo>
                <a:cubicBezTo>
                  <a:pt x="1188" y="1978"/>
                  <a:pt x="1188" y="1978"/>
                  <a:pt x="1188" y="1978"/>
                </a:cubicBezTo>
                <a:cubicBezTo>
                  <a:pt x="1156" y="1994"/>
                  <a:pt x="1124" y="2015"/>
                  <a:pt x="1093" y="2040"/>
                </a:cubicBezTo>
                <a:cubicBezTo>
                  <a:pt x="1072" y="2038"/>
                  <a:pt x="1051" y="2035"/>
                  <a:pt x="1027" y="2033"/>
                </a:cubicBezTo>
                <a:cubicBezTo>
                  <a:pt x="1082" y="2005"/>
                  <a:pt x="1136" y="1979"/>
                  <a:pt x="1188" y="1952"/>
                </a:cubicBezTo>
                <a:cubicBezTo>
                  <a:pt x="1188" y="1936"/>
                  <a:pt x="1188" y="1936"/>
                  <a:pt x="1188" y="1936"/>
                </a:cubicBezTo>
                <a:cubicBezTo>
                  <a:pt x="1175" y="1942"/>
                  <a:pt x="1161" y="1949"/>
                  <a:pt x="1147" y="1955"/>
                </a:cubicBezTo>
                <a:cubicBezTo>
                  <a:pt x="1079" y="1983"/>
                  <a:pt x="1011" y="2014"/>
                  <a:pt x="944" y="2044"/>
                </a:cubicBezTo>
                <a:close/>
                <a:moveTo>
                  <a:pt x="1172" y="974"/>
                </a:moveTo>
                <a:cubicBezTo>
                  <a:pt x="1082" y="958"/>
                  <a:pt x="1004" y="929"/>
                  <a:pt x="935" y="870"/>
                </a:cubicBezTo>
                <a:cubicBezTo>
                  <a:pt x="1024" y="864"/>
                  <a:pt x="1090" y="826"/>
                  <a:pt x="1132" y="750"/>
                </a:cubicBezTo>
                <a:cubicBezTo>
                  <a:pt x="1084" y="682"/>
                  <a:pt x="924" y="680"/>
                  <a:pt x="841" y="773"/>
                </a:cubicBezTo>
                <a:cubicBezTo>
                  <a:pt x="807" y="722"/>
                  <a:pt x="781" y="669"/>
                  <a:pt x="780" y="607"/>
                </a:cubicBezTo>
                <a:cubicBezTo>
                  <a:pt x="780" y="588"/>
                  <a:pt x="782" y="570"/>
                  <a:pt x="768" y="553"/>
                </a:cubicBezTo>
                <a:cubicBezTo>
                  <a:pt x="764" y="548"/>
                  <a:pt x="764" y="539"/>
                  <a:pt x="765" y="532"/>
                </a:cubicBezTo>
                <a:cubicBezTo>
                  <a:pt x="772" y="448"/>
                  <a:pt x="793" y="367"/>
                  <a:pt x="828" y="290"/>
                </a:cubicBezTo>
                <a:cubicBezTo>
                  <a:pt x="840" y="264"/>
                  <a:pt x="858" y="241"/>
                  <a:pt x="881" y="222"/>
                </a:cubicBezTo>
                <a:cubicBezTo>
                  <a:pt x="889" y="215"/>
                  <a:pt x="897" y="206"/>
                  <a:pt x="905" y="198"/>
                </a:cubicBezTo>
                <a:cubicBezTo>
                  <a:pt x="893" y="174"/>
                  <a:pt x="874" y="173"/>
                  <a:pt x="854" y="176"/>
                </a:cubicBezTo>
                <a:cubicBezTo>
                  <a:pt x="811" y="182"/>
                  <a:pt x="781" y="209"/>
                  <a:pt x="764" y="246"/>
                </a:cubicBezTo>
                <a:cubicBezTo>
                  <a:pt x="715" y="348"/>
                  <a:pt x="698" y="456"/>
                  <a:pt x="705" y="569"/>
                </a:cubicBezTo>
                <a:cubicBezTo>
                  <a:pt x="705" y="579"/>
                  <a:pt x="704" y="590"/>
                  <a:pt x="704" y="603"/>
                </a:cubicBezTo>
                <a:cubicBezTo>
                  <a:pt x="696" y="600"/>
                  <a:pt x="690" y="599"/>
                  <a:pt x="684" y="597"/>
                </a:cubicBezTo>
                <a:cubicBezTo>
                  <a:pt x="626" y="573"/>
                  <a:pt x="572" y="588"/>
                  <a:pt x="521" y="617"/>
                </a:cubicBezTo>
                <a:cubicBezTo>
                  <a:pt x="494" y="633"/>
                  <a:pt x="470" y="656"/>
                  <a:pt x="448" y="680"/>
                </a:cubicBezTo>
                <a:cubicBezTo>
                  <a:pt x="432" y="696"/>
                  <a:pt x="422" y="718"/>
                  <a:pt x="409" y="738"/>
                </a:cubicBezTo>
                <a:cubicBezTo>
                  <a:pt x="438" y="766"/>
                  <a:pt x="474" y="760"/>
                  <a:pt x="509" y="766"/>
                </a:cubicBezTo>
                <a:cubicBezTo>
                  <a:pt x="467" y="834"/>
                  <a:pt x="455" y="907"/>
                  <a:pt x="453" y="985"/>
                </a:cubicBezTo>
                <a:cubicBezTo>
                  <a:pt x="459" y="986"/>
                  <a:pt x="465" y="989"/>
                  <a:pt x="470" y="988"/>
                </a:cubicBezTo>
                <a:cubicBezTo>
                  <a:pt x="540" y="975"/>
                  <a:pt x="601" y="949"/>
                  <a:pt x="643" y="887"/>
                </a:cubicBezTo>
                <a:cubicBezTo>
                  <a:pt x="670" y="848"/>
                  <a:pt x="698" y="811"/>
                  <a:pt x="715" y="766"/>
                </a:cubicBezTo>
                <a:cubicBezTo>
                  <a:pt x="724" y="859"/>
                  <a:pt x="708" y="943"/>
                  <a:pt x="638" y="1010"/>
                </a:cubicBezTo>
                <a:cubicBezTo>
                  <a:pt x="601" y="1045"/>
                  <a:pt x="563" y="1079"/>
                  <a:pt x="517" y="1100"/>
                </a:cubicBezTo>
                <a:cubicBezTo>
                  <a:pt x="460" y="1127"/>
                  <a:pt x="402" y="1151"/>
                  <a:pt x="334" y="1152"/>
                </a:cubicBezTo>
                <a:cubicBezTo>
                  <a:pt x="332" y="1058"/>
                  <a:pt x="242" y="958"/>
                  <a:pt x="98" y="963"/>
                </a:cubicBezTo>
                <a:cubicBezTo>
                  <a:pt x="78" y="994"/>
                  <a:pt x="91" y="1023"/>
                  <a:pt x="106" y="1052"/>
                </a:cubicBezTo>
                <a:cubicBezTo>
                  <a:pt x="115" y="1068"/>
                  <a:pt x="127" y="1083"/>
                  <a:pt x="138" y="1098"/>
                </a:cubicBezTo>
                <a:cubicBezTo>
                  <a:pt x="91" y="1119"/>
                  <a:pt x="46" y="1139"/>
                  <a:pt x="0" y="1159"/>
                </a:cubicBezTo>
                <a:cubicBezTo>
                  <a:pt x="3" y="1169"/>
                  <a:pt x="4" y="1176"/>
                  <a:pt x="8" y="1180"/>
                </a:cubicBezTo>
                <a:cubicBezTo>
                  <a:pt x="41" y="1215"/>
                  <a:pt x="84" y="1237"/>
                  <a:pt x="130" y="1247"/>
                </a:cubicBezTo>
                <a:cubicBezTo>
                  <a:pt x="165" y="1255"/>
                  <a:pt x="200" y="1242"/>
                  <a:pt x="234" y="1232"/>
                </a:cubicBezTo>
                <a:cubicBezTo>
                  <a:pt x="265" y="1223"/>
                  <a:pt x="290" y="1205"/>
                  <a:pt x="313" y="1184"/>
                </a:cubicBezTo>
                <a:cubicBezTo>
                  <a:pt x="322" y="1176"/>
                  <a:pt x="331" y="1169"/>
                  <a:pt x="348" y="1176"/>
                </a:cubicBezTo>
                <a:cubicBezTo>
                  <a:pt x="308" y="1202"/>
                  <a:pt x="285" y="1239"/>
                  <a:pt x="266" y="1280"/>
                </a:cubicBezTo>
                <a:cubicBezTo>
                  <a:pt x="247" y="1323"/>
                  <a:pt x="247" y="1367"/>
                  <a:pt x="252" y="1414"/>
                </a:cubicBezTo>
                <a:cubicBezTo>
                  <a:pt x="315" y="1407"/>
                  <a:pt x="362" y="1374"/>
                  <a:pt x="401" y="1328"/>
                </a:cubicBezTo>
                <a:cubicBezTo>
                  <a:pt x="440" y="1283"/>
                  <a:pt x="461" y="1230"/>
                  <a:pt x="453" y="1167"/>
                </a:cubicBezTo>
                <a:cubicBezTo>
                  <a:pt x="562" y="1132"/>
                  <a:pt x="652" y="1073"/>
                  <a:pt x="719" y="980"/>
                </a:cubicBezTo>
                <a:cubicBezTo>
                  <a:pt x="728" y="1089"/>
                  <a:pt x="709" y="1195"/>
                  <a:pt x="681" y="1300"/>
                </a:cubicBezTo>
                <a:cubicBezTo>
                  <a:pt x="661" y="1301"/>
                  <a:pt x="643" y="1300"/>
                  <a:pt x="625" y="1302"/>
                </a:cubicBezTo>
                <a:cubicBezTo>
                  <a:pt x="568" y="1309"/>
                  <a:pt x="517" y="1331"/>
                  <a:pt x="475" y="1370"/>
                </a:cubicBezTo>
                <a:cubicBezTo>
                  <a:pt x="455" y="1388"/>
                  <a:pt x="440" y="1413"/>
                  <a:pt x="424" y="1436"/>
                </a:cubicBezTo>
                <a:cubicBezTo>
                  <a:pt x="418" y="1445"/>
                  <a:pt x="423" y="1453"/>
                  <a:pt x="431" y="1461"/>
                </a:cubicBezTo>
                <a:cubicBezTo>
                  <a:pt x="454" y="1481"/>
                  <a:pt x="482" y="1483"/>
                  <a:pt x="510" y="1485"/>
                </a:cubicBezTo>
                <a:cubicBezTo>
                  <a:pt x="532" y="1487"/>
                  <a:pt x="554" y="1482"/>
                  <a:pt x="579" y="1480"/>
                </a:cubicBezTo>
                <a:cubicBezTo>
                  <a:pt x="558" y="1527"/>
                  <a:pt x="528" y="1566"/>
                  <a:pt x="497" y="1609"/>
                </a:cubicBezTo>
                <a:cubicBezTo>
                  <a:pt x="488" y="1595"/>
                  <a:pt x="481" y="1581"/>
                  <a:pt x="472" y="1571"/>
                </a:cubicBezTo>
                <a:cubicBezTo>
                  <a:pt x="448" y="1545"/>
                  <a:pt x="415" y="1541"/>
                  <a:pt x="383" y="1545"/>
                </a:cubicBezTo>
                <a:cubicBezTo>
                  <a:pt x="347" y="1550"/>
                  <a:pt x="314" y="1564"/>
                  <a:pt x="286" y="1586"/>
                </a:cubicBezTo>
                <a:cubicBezTo>
                  <a:pt x="270" y="1598"/>
                  <a:pt x="254" y="1608"/>
                  <a:pt x="238" y="1619"/>
                </a:cubicBezTo>
                <a:cubicBezTo>
                  <a:pt x="212" y="1637"/>
                  <a:pt x="184" y="1649"/>
                  <a:pt x="144" y="1639"/>
                </a:cubicBezTo>
                <a:cubicBezTo>
                  <a:pt x="166" y="1670"/>
                  <a:pt x="188" y="1693"/>
                  <a:pt x="217" y="1703"/>
                </a:cubicBezTo>
                <a:cubicBezTo>
                  <a:pt x="244" y="1712"/>
                  <a:pt x="275" y="1710"/>
                  <a:pt x="308" y="1713"/>
                </a:cubicBezTo>
                <a:cubicBezTo>
                  <a:pt x="271" y="1780"/>
                  <a:pt x="258" y="1852"/>
                  <a:pt x="259" y="1932"/>
                </a:cubicBezTo>
                <a:cubicBezTo>
                  <a:pt x="265" y="1929"/>
                  <a:pt x="270" y="1928"/>
                  <a:pt x="272" y="1925"/>
                </a:cubicBezTo>
                <a:cubicBezTo>
                  <a:pt x="293" y="1892"/>
                  <a:pt x="328" y="1876"/>
                  <a:pt x="360" y="1857"/>
                </a:cubicBezTo>
                <a:cubicBezTo>
                  <a:pt x="386" y="1841"/>
                  <a:pt x="414" y="1828"/>
                  <a:pt x="442" y="1814"/>
                </a:cubicBezTo>
                <a:cubicBezTo>
                  <a:pt x="456" y="1830"/>
                  <a:pt x="472" y="1849"/>
                  <a:pt x="487" y="1868"/>
                </a:cubicBezTo>
                <a:cubicBezTo>
                  <a:pt x="502" y="1887"/>
                  <a:pt x="516" y="1907"/>
                  <a:pt x="532" y="1927"/>
                </a:cubicBezTo>
                <a:cubicBezTo>
                  <a:pt x="580" y="1892"/>
                  <a:pt x="583" y="1835"/>
                  <a:pt x="585" y="1780"/>
                </a:cubicBezTo>
                <a:cubicBezTo>
                  <a:pt x="587" y="1723"/>
                  <a:pt x="573" y="1671"/>
                  <a:pt x="522" y="1636"/>
                </a:cubicBezTo>
                <a:cubicBezTo>
                  <a:pt x="543" y="1611"/>
                  <a:pt x="563" y="1589"/>
                  <a:pt x="581" y="1565"/>
                </a:cubicBezTo>
                <a:cubicBezTo>
                  <a:pt x="600" y="1542"/>
                  <a:pt x="616" y="1516"/>
                  <a:pt x="636" y="1487"/>
                </a:cubicBezTo>
                <a:cubicBezTo>
                  <a:pt x="655" y="1580"/>
                  <a:pt x="699" y="1653"/>
                  <a:pt x="785" y="1695"/>
                </a:cubicBezTo>
                <a:cubicBezTo>
                  <a:pt x="804" y="1678"/>
                  <a:pt x="809" y="1654"/>
                  <a:pt x="816" y="1632"/>
                </a:cubicBezTo>
                <a:cubicBezTo>
                  <a:pt x="835" y="1577"/>
                  <a:pt x="826" y="1522"/>
                  <a:pt x="808" y="1467"/>
                </a:cubicBezTo>
                <a:cubicBezTo>
                  <a:pt x="788" y="1406"/>
                  <a:pt x="752" y="1354"/>
                  <a:pt x="713" y="1301"/>
                </a:cubicBezTo>
                <a:cubicBezTo>
                  <a:pt x="741" y="1217"/>
                  <a:pt x="763" y="1129"/>
                  <a:pt x="769" y="1039"/>
                </a:cubicBezTo>
                <a:cubicBezTo>
                  <a:pt x="775" y="950"/>
                  <a:pt x="772" y="861"/>
                  <a:pt x="773" y="768"/>
                </a:cubicBezTo>
                <a:cubicBezTo>
                  <a:pt x="786" y="787"/>
                  <a:pt x="798" y="806"/>
                  <a:pt x="809" y="823"/>
                </a:cubicBezTo>
                <a:cubicBezTo>
                  <a:pt x="778" y="957"/>
                  <a:pt x="799" y="1075"/>
                  <a:pt x="903" y="1174"/>
                </a:cubicBezTo>
                <a:cubicBezTo>
                  <a:pt x="936" y="1140"/>
                  <a:pt x="950" y="1101"/>
                  <a:pt x="950" y="1058"/>
                </a:cubicBezTo>
                <a:cubicBezTo>
                  <a:pt x="949" y="1018"/>
                  <a:pt x="943" y="978"/>
                  <a:pt x="939" y="935"/>
                </a:cubicBezTo>
                <a:cubicBezTo>
                  <a:pt x="1011" y="985"/>
                  <a:pt x="1093" y="1003"/>
                  <a:pt x="1181" y="1016"/>
                </a:cubicBezTo>
                <a:cubicBezTo>
                  <a:pt x="1183" y="1021"/>
                  <a:pt x="1186" y="1027"/>
                  <a:pt x="1188" y="1032"/>
                </a:cubicBezTo>
                <a:cubicBezTo>
                  <a:pt x="1188" y="906"/>
                  <a:pt x="1188" y="906"/>
                  <a:pt x="1188" y="906"/>
                </a:cubicBezTo>
                <a:cubicBezTo>
                  <a:pt x="1185" y="895"/>
                  <a:pt x="1185" y="883"/>
                  <a:pt x="1188" y="871"/>
                </a:cubicBezTo>
                <a:cubicBezTo>
                  <a:pt x="1188" y="826"/>
                  <a:pt x="1188" y="826"/>
                  <a:pt x="1188" y="826"/>
                </a:cubicBezTo>
                <a:cubicBezTo>
                  <a:pt x="1164" y="869"/>
                  <a:pt x="1159" y="919"/>
                  <a:pt x="1172" y="974"/>
                </a:cubicBezTo>
                <a:close/>
                <a:moveTo>
                  <a:pt x="827" y="220"/>
                </a:moveTo>
                <a:cubicBezTo>
                  <a:pt x="823" y="242"/>
                  <a:pt x="823" y="242"/>
                  <a:pt x="790" y="245"/>
                </a:cubicBezTo>
                <a:cubicBezTo>
                  <a:pt x="804" y="221"/>
                  <a:pt x="804" y="221"/>
                  <a:pt x="827" y="220"/>
                </a:cubicBezTo>
                <a:close/>
                <a:moveTo>
                  <a:pt x="432" y="735"/>
                </a:moveTo>
                <a:cubicBezTo>
                  <a:pt x="446" y="701"/>
                  <a:pt x="469" y="674"/>
                  <a:pt x="506" y="646"/>
                </a:cubicBezTo>
                <a:cubicBezTo>
                  <a:pt x="531" y="628"/>
                  <a:pt x="556" y="612"/>
                  <a:pt x="587" y="609"/>
                </a:cubicBezTo>
                <a:cubicBezTo>
                  <a:pt x="611" y="607"/>
                  <a:pt x="623" y="612"/>
                  <a:pt x="638" y="630"/>
                </a:cubicBezTo>
                <a:cubicBezTo>
                  <a:pt x="602" y="658"/>
                  <a:pt x="548" y="655"/>
                  <a:pt x="515" y="701"/>
                </a:cubicBezTo>
                <a:cubicBezTo>
                  <a:pt x="533" y="693"/>
                  <a:pt x="545" y="688"/>
                  <a:pt x="559" y="682"/>
                </a:cubicBezTo>
                <a:cubicBezTo>
                  <a:pt x="533" y="745"/>
                  <a:pt x="494" y="762"/>
                  <a:pt x="432" y="735"/>
                </a:cubicBezTo>
                <a:close/>
                <a:moveTo>
                  <a:pt x="664" y="833"/>
                </a:moveTo>
                <a:cubicBezTo>
                  <a:pt x="654" y="848"/>
                  <a:pt x="642" y="862"/>
                  <a:pt x="632" y="878"/>
                </a:cubicBezTo>
                <a:cubicBezTo>
                  <a:pt x="594" y="935"/>
                  <a:pt x="535" y="958"/>
                  <a:pt x="469" y="974"/>
                </a:cubicBezTo>
                <a:cubicBezTo>
                  <a:pt x="471" y="948"/>
                  <a:pt x="470" y="924"/>
                  <a:pt x="474" y="901"/>
                </a:cubicBezTo>
                <a:cubicBezTo>
                  <a:pt x="487" y="817"/>
                  <a:pt x="529" y="749"/>
                  <a:pt x="594" y="695"/>
                </a:cubicBezTo>
                <a:cubicBezTo>
                  <a:pt x="609" y="682"/>
                  <a:pt x="631" y="677"/>
                  <a:pt x="653" y="690"/>
                </a:cubicBezTo>
                <a:cubicBezTo>
                  <a:pt x="632" y="740"/>
                  <a:pt x="613" y="789"/>
                  <a:pt x="577" y="840"/>
                </a:cubicBezTo>
                <a:cubicBezTo>
                  <a:pt x="589" y="831"/>
                  <a:pt x="597" y="828"/>
                  <a:pt x="600" y="823"/>
                </a:cubicBezTo>
                <a:cubicBezTo>
                  <a:pt x="626" y="783"/>
                  <a:pt x="650" y="743"/>
                  <a:pt x="677" y="700"/>
                </a:cubicBezTo>
                <a:cubicBezTo>
                  <a:pt x="680" y="707"/>
                  <a:pt x="684" y="713"/>
                  <a:pt x="685" y="719"/>
                </a:cubicBezTo>
                <a:cubicBezTo>
                  <a:pt x="691" y="759"/>
                  <a:pt x="686" y="798"/>
                  <a:pt x="664" y="833"/>
                </a:cubicBezTo>
                <a:close/>
                <a:moveTo>
                  <a:pt x="227" y="1218"/>
                </a:moveTo>
                <a:cubicBezTo>
                  <a:pt x="184" y="1233"/>
                  <a:pt x="141" y="1241"/>
                  <a:pt x="97" y="1218"/>
                </a:cubicBezTo>
                <a:cubicBezTo>
                  <a:pt x="72" y="1204"/>
                  <a:pt x="44" y="1196"/>
                  <a:pt x="19" y="1169"/>
                </a:cubicBezTo>
                <a:cubicBezTo>
                  <a:pt x="65" y="1154"/>
                  <a:pt x="100" y="1126"/>
                  <a:pt x="145" y="1118"/>
                </a:cubicBezTo>
                <a:cubicBezTo>
                  <a:pt x="189" y="1110"/>
                  <a:pt x="228" y="1112"/>
                  <a:pt x="262" y="1153"/>
                </a:cubicBezTo>
                <a:cubicBezTo>
                  <a:pt x="247" y="1158"/>
                  <a:pt x="236" y="1164"/>
                  <a:pt x="225" y="1166"/>
                </a:cubicBezTo>
                <a:cubicBezTo>
                  <a:pt x="214" y="1169"/>
                  <a:pt x="202" y="1169"/>
                  <a:pt x="190" y="1170"/>
                </a:cubicBezTo>
                <a:cubicBezTo>
                  <a:pt x="180" y="1171"/>
                  <a:pt x="169" y="1173"/>
                  <a:pt x="159" y="1174"/>
                </a:cubicBezTo>
                <a:cubicBezTo>
                  <a:pt x="196" y="1190"/>
                  <a:pt x="232" y="1183"/>
                  <a:pt x="270" y="1174"/>
                </a:cubicBezTo>
                <a:cubicBezTo>
                  <a:pt x="264" y="1201"/>
                  <a:pt x="247" y="1211"/>
                  <a:pt x="227" y="1218"/>
                </a:cubicBezTo>
                <a:close/>
                <a:moveTo>
                  <a:pt x="294" y="1105"/>
                </a:moveTo>
                <a:cubicBezTo>
                  <a:pt x="253" y="1083"/>
                  <a:pt x="221" y="1052"/>
                  <a:pt x="176" y="1043"/>
                </a:cubicBezTo>
                <a:cubicBezTo>
                  <a:pt x="200" y="1062"/>
                  <a:pt x="224" y="1081"/>
                  <a:pt x="253" y="1104"/>
                </a:cubicBezTo>
                <a:cubicBezTo>
                  <a:pt x="220" y="1100"/>
                  <a:pt x="193" y="1098"/>
                  <a:pt x="166" y="1094"/>
                </a:cubicBezTo>
                <a:cubicBezTo>
                  <a:pt x="163" y="1094"/>
                  <a:pt x="160" y="1091"/>
                  <a:pt x="158" y="1089"/>
                </a:cubicBezTo>
                <a:cubicBezTo>
                  <a:pt x="127" y="1060"/>
                  <a:pt x="105" y="1027"/>
                  <a:pt x="104" y="980"/>
                </a:cubicBezTo>
                <a:cubicBezTo>
                  <a:pt x="164" y="977"/>
                  <a:pt x="215" y="993"/>
                  <a:pt x="258" y="1030"/>
                </a:cubicBezTo>
                <a:cubicBezTo>
                  <a:pt x="279" y="1048"/>
                  <a:pt x="297" y="1070"/>
                  <a:pt x="294" y="1105"/>
                </a:cubicBezTo>
                <a:close/>
                <a:moveTo>
                  <a:pt x="414" y="1276"/>
                </a:moveTo>
                <a:cubicBezTo>
                  <a:pt x="398" y="1312"/>
                  <a:pt x="372" y="1338"/>
                  <a:pt x="341" y="1361"/>
                </a:cubicBezTo>
                <a:cubicBezTo>
                  <a:pt x="319" y="1378"/>
                  <a:pt x="296" y="1392"/>
                  <a:pt x="264" y="1394"/>
                </a:cubicBezTo>
                <a:cubicBezTo>
                  <a:pt x="266" y="1369"/>
                  <a:pt x="266" y="1347"/>
                  <a:pt x="270" y="1325"/>
                </a:cubicBezTo>
                <a:cubicBezTo>
                  <a:pt x="277" y="1283"/>
                  <a:pt x="297" y="1246"/>
                  <a:pt x="328" y="1216"/>
                </a:cubicBezTo>
                <a:cubicBezTo>
                  <a:pt x="345" y="1199"/>
                  <a:pt x="366" y="1187"/>
                  <a:pt x="396" y="1196"/>
                </a:cubicBezTo>
                <a:cubicBezTo>
                  <a:pt x="385" y="1234"/>
                  <a:pt x="350" y="1260"/>
                  <a:pt x="348" y="1299"/>
                </a:cubicBezTo>
                <a:cubicBezTo>
                  <a:pt x="368" y="1273"/>
                  <a:pt x="389" y="1247"/>
                  <a:pt x="412" y="1218"/>
                </a:cubicBezTo>
                <a:cubicBezTo>
                  <a:pt x="424" y="1242"/>
                  <a:pt x="421" y="1259"/>
                  <a:pt x="414" y="1276"/>
                </a:cubicBezTo>
                <a:close/>
                <a:moveTo>
                  <a:pt x="536" y="1112"/>
                </a:moveTo>
                <a:cubicBezTo>
                  <a:pt x="573" y="1085"/>
                  <a:pt x="606" y="1060"/>
                  <a:pt x="639" y="1035"/>
                </a:cubicBezTo>
                <a:cubicBezTo>
                  <a:pt x="615" y="1068"/>
                  <a:pt x="570" y="1101"/>
                  <a:pt x="536" y="1112"/>
                </a:cubicBezTo>
                <a:close/>
                <a:moveTo>
                  <a:pt x="233" y="1691"/>
                </a:moveTo>
                <a:cubicBezTo>
                  <a:pt x="217" y="1689"/>
                  <a:pt x="201" y="1683"/>
                  <a:pt x="191" y="1665"/>
                </a:cubicBezTo>
                <a:cubicBezTo>
                  <a:pt x="222" y="1646"/>
                  <a:pt x="251" y="1631"/>
                  <a:pt x="278" y="1611"/>
                </a:cubicBezTo>
                <a:cubicBezTo>
                  <a:pt x="300" y="1594"/>
                  <a:pt x="325" y="1586"/>
                  <a:pt x="351" y="1580"/>
                </a:cubicBezTo>
                <a:cubicBezTo>
                  <a:pt x="372" y="1575"/>
                  <a:pt x="392" y="1577"/>
                  <a:pt x="411" y="1594"/>
                </a:cubicBezTo>
                <a:cubicBezTo>
                  <a:pt x="389" y="1602"/>
                  <a:pt x="369" y="1609"/>
                  <a:pt x="350" y="1616"/>
                </a:cubicBezTo>
                <a:cubicBezTo>
                  <a:pt x="367" y="1617"/>
                  <a:pt x="382" y="1614"/>
                  <a:pt x="398" y="1613"/>
                </a:cubicBezTo>
                <a:cubicBezTo>
                  <a:pt x="413" y="1612"/>
                  <a:pt x="430" y="1609"/>
                  <a:pt x="442" y="1627"/>
                </a:cubicBezTo>
                <a:cubicBezTo>
                  <a:pt x="420" y="1634"/>
                  <a:pt x="399" y="1639"/>
                  <a:pt x="380" y="1646"/>
                </a:cubicBezTo>
                <a:cubicBezTo>
                  <a:pt x="359" y="1654"/>
                  <a:pt x="347" y="1678"/>
                  <a:pt x="321" y="1677"/>
                </a:cubicBezTo>
                <a:cubicBezTo>
                  <a:pt x="295" y="1704"/>
                  <a:pt x="263" y="1694"/>
                  <a:pt x="233" y="1691"/>
                </a:cubicBezTo>
                <a:close/>
                <a:moveTo>
                  <a:pt x="386" y="1825"/>
                </a:moveTo>
                <a:cubicBezTo>
                  <a:pt x="349" y="1843"/>
                  <a:pt x="311" y="1859"/>
                  <a:pt x="277" y="1888"/>
                </a:cubicBezTo>
                <a:cubicBezTo>
                  <a:pt x="280" y="1864"/>
                  <a:pt x="281" y="1839"/>
                  <a:pt x="286" y="1816"/>
                </a:cubicBezTo>
                <a:cubicBezTo>
                  <a:pt x="296" y="1773"/>
                  <a:pt x="312" y="1732"/>
                  <a:pt x="341" y="1697"/>
                </a:cubicBezTo>
                <a:cubicBezTo>
                  <a:pt x="375" y="1657"/>
                  <a:pt x="403" y="1649"/>
                  <a:pt x="447" y="1669"/>
                </a:cubicBezTo>
                <a:cubicBezTo>
                  <a:pt x="422" y="1694"/>
                  <a:pt x="393" y="1717"/>
                  <a:pt x="378" y="1751"/>
                </a:cubicBezTo>
                <a:cubicBezTo>
                  <a:pt x="407" y="1730"/>
                  <a:pt x="429" y="1700"/>
                  <a:pt x="463" y="1687"/>
                </a:cubicBezTo>
                <a:cubicBezTo>
                  <a:pt x="466" y="1692"/>
                  <a:pt x="467" y="1693"/>
                  <a:pt x="468" y="1695"/>
                </a:cubicBezTo>
                <a:cubicBezTo>
                  <a:pt x="469" y="1697"/>
                  <a:pt x="469" y="1699"/>
                  <a:pt x="469" y="1701"/>
                </a:cubicBezTo>
                <a:cubicBezTo>
                  <a:pt x="465" y="1758"/>
                  <a:pt x="438" y="1800"/>
                  <a:pt x="386" y="1825"/>
                </a:cubicBezTo>
                <a:close/>
                <a:moveTo>
                  <a:pt x="563" y="1732"/>
                </a:moveTo>
                <a:cubicBezTo>
                  <a:pt x="573" y="1784"/>
                  <a:pt x="568" y="1835"/>
                  <a:pt x="549" y="1884"/>
                </a:cubicBezTo>
                <a:cubicBezTo>
                  <a:pt x="547" y="1890"/>
                  <a:pt x="541" y="1896"/>
                  <a:pt x="538" y="1899"/>
                </a:cubicBezTo>
                <a:cubicBezTo>
                  <a:pt x="520" y="1879"/>
                  <a:pt x="504" y="1860"/>
                  <a:pt x="487" y="1842"/>
                </a:cubicBezTo>
                <a:cubicBezTo>
                  <a:pt x="471" y="1826"/>
                  <a:pt x="460" y="1809"/>
                  <a:pt x="458" y="1790"/>
                </a:cubicBezTo>
                <a:cubicBezTo>
                  <a:pt x="471" y="1769"/>
                  <a:pt x="482" y="1751"/>
                  <a:pt x="494" y="1730"/>
                </a:cubicBezTo>
                <a:cubicBezTo>
                  <a:pt x="503" y="1752"/>
                  <a:pt x="510" y="1772"/>
                  <a:pt x="518" y="1791"/>
                </a:cubicBezTo>
                <a:cubicBezTo>
                  <a:pt x="518" y="1758"/>
                  <a:pt x="504" y="1727"/>
                  <a:pt x="517" y="1694"/>
                </a:cubicBezTo>
                <a:cubicBezTo>
                  <a:pt x="547" y="1699"/>
                  <a:pt x="558" y="1707"/>
                  <a:pt x="563" y="1732"/>
                </a:cubicBezTo>
                <a:close/>
                <a:moveTo>
                  <a:pt x="537" y="1590"/>
                </a:moveTo>
                <a:cubicBezTo>
                  <a:pt x="578" y="1505"/>
                  <a:pt x="602" y="1470"/>
                  <a:pt x="627" y="1456"/>
                </a:cubicBezTo>
                <a:cubicBezTo>
                  <a:pt x="607" y="1510"/>
                  <a:pt x="575" y="1552"/>
                  <a:pt x="537" y="1590"/>
                </a:cubicBezTo>
                <a:close/>
                <a:moveTo>
                  <a:pt x="588" y="1454"/>
                </a:moveTo>
                <a:cubicBezTo>
                  <a:pt x="574" y="1460"/>
                  <a:pt x="560" y="1467"/>
                  <a:pt x="545" y="1468"/>
                </a:cubicBezTo>
                <a:cubicBezTo>
                  <a:pt x="510" y="1473"/>
                  <a:pt x="475" y="1471"/>
                  <a:pt x="443" y="1450"/>
                </a:cubicBezTo>
                <a:cubicBezTo>
                  <a:pt x="461" y="1372"/>
                  <a:pt x="589" y="1301"/>
                  <a:pt x="638" y="1340"/>
                </a:cubicBezTo>
                <a:cubicBezTo>
                  <a:pt x="614" y="1381"/>
                  <a:pt x="569" y="1395"/>
                  <a:pt x="529" y="1423"/>
                </a:cubicBezTo>
                <a:cubicBezTo>
                  <a:pt x="575" y="1418"/>
                  <a:pt x="605" y="1389"/>
                  <a:pt x="642" y="1370"/>
                </a:cubicBezTo>
                <a:cubicBezTo>
                  <a:pt x="642" y="1414"/>
                  <a:pt x="622" y="1439"/>
                  <a:pt x="588" y="1454"/>
                </a:cubicBezTo>
                <a:close/>
                <a:moveTo>
                  <a:pt x="786" y="1460"/>
                </a:moveTo>
                <a:cubicBezTo>
                  <a:pt x="821" y="1530"/>
                  <a:pt x="818" y="1601"/>
                  <a:pt x="781" y="1672"/>
                </a:cubicBezTo>
                <a:cubicBezTo>
                  <a:pt x="697" y="1634"/>
                  <a:pt x="647" y="1532"/>
                  <a:pt x="653" y="1449"/>
                </a:cubicBezTo>
                <a:cubicBezTo>
                  <a:pt x="655" y="1429"/>
                  <a:pt x="662" y="1408"/>
                  <a:pt x="682" y="1393"/>
                </a:cubicBezTo>
                <a:cubicBezTo>
                  <a:pt x="696" y="1428"/>
                  <a:pt x="710" y="1461"/>
                  <a:pt x="723" y="1493"/>
                </a:cubicBezTo>
                <a:cubicBezTo>
                  <a:pt x="725" y="1492"/>
                  <a:pt x="727" y="1492"/>
                  <a:pt x="729" y="1491"/>
                </a:cubicBezTo>
                <a:cubicBezTo>
                  <a:pt x="721" y="1457"/>
                  <a:pt x="713" y="1422"/>
                  <a:pt x="704" y="1387"/>
                </a:cubicBezTo>
                <a:cubicBezTo>
                  <a:pt x="732" y="1387"/>
                  <a:pt x="760" y="1408"/>
                  <a:pt x="786" y="1460"/>
                </a:cubicBezTo>
                <a:close/>
                <a:moveTo>
                  <a:pt x="966" y="721"/>
                </a:moveTo>
                <a:cubicBezTo>
                  <a:pt x="1019" y="706"/>
                  <a:pt x="1068" y="725"/>
                  <a:pt x="1115" y="748"/>
                </a:cubicBezTo>
                <a:cubicBezTo>
                  <a:pt x="1073" y="819"/>
                  <a:pt x="974" y="867"/>
                  <a:pt x="919" y="845"/>
                </a:cubicBezTo>
                <a:cubicBezTo>
                  <a:pt x="912" y="836"/>
                  <a:pt x="904" y="828"/>
                  <a:pt x="896" y="818"/>
                </a:cubicBezTo>
                <a:cubicBezTo>
                  <a:pt x="931" y="793"/>
                  <a:pt x="972" y="788"/>
                  <a:pt x="1012" y="773"/>
                </a:cubicBezTo>
                <a:cubicBezTo>
                  <a:pt x="977" y="768"/>
                  <a:pt x="937" y="775"/>
                  <a:pt x="894" y="795"/>
                </a:cubicBezTo>
                <a:cubicBezTo>
                  <a:pt x="909" y="755"/>
                  <a:pt x="931" y="731"/>
                  <a:pt x="966" y="721"/>
                </a:cubicBezTo>
                <a:close/>
                <a:moveTo>
                  <a:pt x="752" y="668"/>
                </a:moveTo>
                <a:cubicBezTo>
                  <a:pt x="748" y="675"/>
                  <a:pt x="745" y="682"/>
                  <a:pt x="746" y="688"/>
                </a:cubicBezTo>
                <a:cubicBezTo>
                  <a:pt x="749" y="762"/>
                  <a:pt x="752" y="836"/>
                  <a:pt x="756" y="909"/>
                </a:cubicBezTo>
                <a:cubicBezTo>
                  <a:pt x="761" y="981"/>
                  <a:pt x="754" y="1051"/>
                  <a:pt x="743" y="1121"/>
                </a:cubicBezTo>
                <a:cubicBezTo>
                  <a:pt x="740" y="1134"/>
                  <a:pt x="736" y="1148"/>
                  <a:pt x="733" y="1161"/>
                </a:cubicBezTo>
                <a:cubicBezTo>
                  <a:pt x="731" y="1132"/>
                  <a:pt x="736" y="1105"/>
                  <a:pt x="738" y="1077"/>
                </a:cubicBezTo>
                <a:cubicBezTo>
                  <a:pt x="744" y="983"/>
                  <a:pt x="742" y="889"/>
                  <a:pt x="737" y="795"/>
                </a:cubicBezTo>
                <a:cubicBezTo>
                  <a:pt x="732" y="718"/>
                  <a:pt x="726" y="640"/>
                  <a:pt x="720" y="563"/>
                </a:cubicBezTo>
                <a:cubicBezTo>
                  <a:pt x="715" y="490"/>
                  <a:pt x="724" y="418"/>
                  <a:pt x="742" y="347"/>
                </a:cubicBezTo>
                <a:cubicBezTo>
                  <a:pt x="748" y="323"/>
                  <a:pt x="759" y="301"/>
                  <a:pt x="768" y="278"/>
                </a:cubicBezTo>
                <a:cubicBezTo>
                  <a:pt x="788" y="284"/>
                  <a:pt x="787" y="298"/>
                  <a:pt x="786" y="310"/>
                </a:cubicBezTo>
                <a:cubicBezTo>
                  <a:pt x="785" y="324"/>
                  <a:pt x="783" y="338"/>
                  <a:pt x="779" y="351"/>
                </a:cubicBezTo>
                <a:cubicBezTo>
                  <a:pt x="767" y="390"/>
                  <a:pt x="779" y="437"/>
                  <a:pt x="732" y="467"/>
                </a:cubicBezTo>
                <a:cubicBezTo>
                  <a:pt x="752" y="470"/>
                  <a:pt x="756" y="479"/>
                  <a:pt x="753" y="492"/>
                </a:cubicBezTo>
                <a:cubicBezTo>
                  <a:pt x="750" y="504"/>
                  <a:pt x="750" y="516"/>
                  <a:pt x="746" y="527"/>
                </a:cubicBezTo>
                <a:cubicBezTo>
                  <a:pt x="739" y="544"/>
                  <a:pt x="741" y="558"/>
                  <a:pt x="755" y="571"/>
                </a:cubicBezTo>
                <a:cubicBezTo>
                  <a:pt x="735" y="599"/>
                  <a:pt x="746" y="625"/>
                  <a:pt x="758" y="651"/>
                </a:cubicBezTo>
                <a:cubicBezTo>
                  <a:pt x="779" y="696"/>
                  <a:pt x="796" y="742"/>
                  <a:pt x="825" y="783"/>
                </a:cubicBezTo>
                <a:cubicBezTo>
                  <a:pt x="833" y="793"/>
                  <a:pt x="834" y="801"/>
                  <a:pt x="821" y="808"/>
                </a:cubicBezTo>
                <a:cubicBezTo>
                  <a:pt x="782" y="769"/>
                  <a:pt x="778" y="713"/>
                  <a:pt x="752" y="668"/>
                </a:cubicBezTo>
                <a:close/>
                <a:moveTo>
                  <a:pt x="904" y="1151"/>
                </a:moveTo>
                <a:cubicBezTo>
                  <a:pt x="900" y="1148"/>
                  <a:pt x="895" y="1145"/>
                  <a:pt x="892" y="1142"/>
                </a:cubicBezTo>
                <a:cubicBezTo>
                  <a:pt x="886" y="1135"/>
                  <a:pt x="880" y="1129"/>
                  <a:pt x="874" y="1122"/>
                </a:cubicBezTo>
                <a:cubicBezTo>
                  <a:pt x="829" y="1064"/>
                  <a:pt x="815" y="998"/>
                  <a:pt x="823" y="926"/>
                </a:cubicBezTo>
                <a:cubicBezTo>
                  <a:pt x="824" y="916"/>
                  <a:pt x="830" y="906"/>
                  <a:pt x="835" y="897"/>
                </a:cubicBezTo>
                <a:cubicBezTo>
                  <a:pt x="837" y="897"/>
                  <a:pt x="839" y="898"/>
                  <a:pt x="841" y="898"/>
                </a:cubicBezTo>
                <a:cubicBezTo>
                  <a:pt x="854" y="943"/>
                  <a:pt x="867" y="987"/>
                  <a:pt x="881" y="1032"/>
                </a:cubicBezTo>
                <a:cubicBezTo>
                  <a:pt x="885" y="979"/>
                  <a:pt x="857" y="932"/>
                  <a:pt x="861" y="876"/>
                </a:cubicBezTo>
                <a:cubicBezTo>
                  <a:pt x="941" y="925"/>
                  <a:pt x="958" y="1084"/>
                  <a:pt x="904" y="1151"/>
                </a:cubicBezTo>
                <a:close/>
                <a:moveTo>
                  <a:pt x="911" y="881"/>
                </a:moveTo>
                <a:cubicBezTo>
                  <a:pt x="947" y="902"/>
                  <a:pt x="982" y="927"/>
                  <a:pt x="1020" y="945"/>
                </a:cubicBezTo>
                <a:cubicBezTo>
                  <a:pt x="1058" y="962"/>
                  <a:pt x="1099" y="974"/>
                  <a:pt x="1143" y="990"/>
                </a:cubicBezTo>
                <a:cubicBezTo>
                  <a:pt x="1065" y="987"/>
                  <a:pt x="932" y="931"/>
                  <a:pt x="911" y="881"/>
                </a:cubicBezTo>
                <a:close/>
                <a:moveTo>
                  <a:pt x="756" y="413"/>
                </a:moveTo>
                <a:cubicBezTo>
                  <a:pt x="764" y="398"/>
                  <a:pt x="771" y="384"/>
                  <a:pt x="749" y="373"/>
                </a:cubicBezTo>
                <a:cubicBezTo>
                  <a:pt x="744" y="388"/>
                  <a:pt x="740" y="401"/>
                  <a:pt x="756" y="413"/>
                </a:cubicBezTo>
                <a:close/>
                <a:moveTo>
                  <a:pt x="1143" y="14"/>
                </a:moveTo>
                <a:cubicBezTo>
                  <a:pt x="1141" y="10"/>
                  <a:pt x="1139" y="5"/>
                  <a:pt x="1137" y="0"/>
                </a:cubicBezTo>
                <a:cubicBezTo>
                  <a:pt x="1114" y="0"/>
                  <a:pt x="1114" y="0"/>
                  <a:pt x="1114" y="0"/>
                </a:cubicBezTo>
                <a:cubicBezTo>
                  <a:pt x="1121" y="27"/>
                  <a:pt x="1116" y="70"/>
                  <a:pt x="1097" y="152"/>
                </a:cubicBezTo>
                <a:cubicBezTo>
                  <a:pt x="1092" y="102"/>
                  <a:pt x="1093" y="52"/>
                  <a:pt x="1108" y="0"/>
                </a:cubicBezTo>
                <a:cubicBezTo>
                  <a:pt x="1069" y="0"/>
                  <a:pt x="1069" y="0"/>
                  <a:pt x="1069" y="0"/>
                </a:cubicBezTo>
                <a:cubicBezTo>
                  <a:pt x="1016" y="52"/>
                  <a:pt x="931" y="82"/>
                  <a:pt x="855" y="63"/>
                </a:cubicBezTo>
                <a:cubicBezTo>
                  <a:pt x="860" y="40"/>
                  <a:pt x="867" y="19"/>
                  <a:pt x="876" y="0"/>
                </a:cubicBezTo>
                <a:cubicBezTo>
                  <a:pt x="857" y="0"/>
                  <a:pt x="857" y="0"/>
                  <a:pt x="857" y="0"/>
                </a:cubicBezTo>
                <a:cubicBezTo>
                  <a:pt x="856" y="3"/>
                  <a:pt x="855" y="6"/>
                  <a:pt x="854" y="10"/>
                </a:cubicBezTo>
                <a:cubicBezTo>
                  <a:pt x="846" y="31"/>
                  <a:pt x="834" y="53"/>
                  <a:pt x="838" y="78"/>
                </a:cubicBezTo>
                <a:cubicBezTo>
                  <a:pt x="932" y="99"/>
                  <a:pt x="1011" y="70"/>
                  <a:pt x="1084" y="10"/>
                </a:cubicBezTo>
                <a:cubicBezTo>
                  <a:pt x="1082" y="45"/>
                  <a:pt x="1079" y="75"/>
                  <a:pt x="1078" y="105"/>
                </a:cubicBezTo>
                <a:cubicBezTo>
                  <a:pt x="1077" y="135"/>
                  <a:pt x="1079" y="165"/>
                  <a:pt x="1080" y="198"/>
                </a:cubicBezTo>
                <a:cubicBezTo>
                  <a:pt x="1018" y="192"/>
                  <a:pt x="974" y="224"/>
                  <a:pt x="941" y="270"/>
                </a:cubicBezTo>
                <a:cubicBezTo>
                  <a:pt x="908" y="314"/>
                  <a:pt x="874" y="360"/>
                  <a:pt x="889" y="418"/>
                </a:cubicBezTo>
                <a:cubicBezTo>
                  <a:pt x="914" y="412"/>
                  <a:pt x="938" y="405"/>
                  <a:pt x="962" y="400"/>
                </a:cubicBezTo>
                <a:cubicBezTo>
                  <a:pt x="985" y="394"/>
                  <a:pt x="1009" y="390"/>
                  <a:pt x="1030" y="386"/>
                </a:cubicBezTo>
                <a:cubicBezTo>
                  <a:pt x="1043" y="414"/>
                  <a:pt x="1057" y="442"/>
                  <a:pt x="1067" y="471"/>
                </a:cubicBezTo>
                <a:cubicBezTo>
                  <a:pt x="1081" y="506"/>
                  <a:pt x="1098" y="540"/>
                  <a:pt x="1093" y="579"/>
                </a:cubicBezTo>
                <a:cubicBezTo>
                  <a:pt x="1093" y="583"/>
                  <a:pt x="1096" y="586"/>
                  <a:pt x="1099" y="593"/>
                </a:cubicBezTo>
                <a:cubicBezTo>
                  <a:pt x="1140" y="543"/>
                  <a:pt x="1171" y="491"/>
                  <a:pt x="1188" y="432"/>
                </a:cubicBezTo>
                <a:cubicBezTo>
                  <a:pt x="1188" y="304"/>
                  <a:pt x="1188" y="304"/>
                  <a:pt x="1188" y="304"/>
                </a:cubicBezTo>
                <a:cubicBezTo>
                  <a:pt x="1187" y="301"/>
                  <a:pt x="1186" y="297"/>
                  <a:pt x="1184" y="295"/>
                </a:cubicBezTo>
                <a:cubicBezTo>
                  <a:pt x="1173" y="277"/>
                  <a:pt x="1161" y="260"/>
                  <a:pt x="1148" y="241"/>
                </a:cubicBezTo>
                <a:cubicBezTo>
                  <a:pt x="1167" y="235"/>
                  <a:pt x="1178" y="246"/>
                  <a:pt x="1188" y="256"/>
                </a:cubicBezTo>
                <a:cubicBezTo>
                  <a:pt x="1188" y="179"/>
                  <a:pt x="1188" y="179"/>
                  <a:pt x="1188" y="179"/>
                </a:cubicBezTo>
                <a:cubicBezTo>
                  <a:pt x="1179" y="177"/>
                  <a:pt x="1170" y="177"/>
                  <a:pt x="1160" y="178"/>
                </a:cubicBezTo>
                <a:cubicBezTo>
                  <a:pt x="1146" y="180"/>
                  <a:pt x="1133" y="187"/>
                  <a:pt x="1116" y="192"/>
                </a:cubicBezTo>
                <a:cubicBezTo>
                  <a:pt x="1119" y="139"/>
                  <a:pt x="1120" y="90"/>
                  <a:pt x="1133" y="41"/>
                </a:cubicBezTo>
                <a:cubicBezTo>
                  <a:pt x="1151" y="58"/>
                  <a:pt x="1166" y="75"/>
                  <a:pt x="1184" y="88"/>
                </a:cubicBezTo>
                <a:cubicBezTo>
                  <a:pt x="1186" y="89"/>
                  <a:pt x="1187" y="90"/>
                  <a:pt x="1188" y="91"/>
                </a:cubicBezTo>
                <a:cubicBezTo>
                  <a:pt x="1188" y="72"/>
                  <a:pt x="1188" y="72"/>
                  <a:pt x="1188" y="72"/>
                </a:cubicBezTo>
                <a:cubicBezTo>
                  <a:pt x="1181" y="66"/>
                  <a:pt x="1174" y="59"/>
                  <a:pt x="1167" y="52"/>
                </a:cubicBezTo>
                <a:cubicBezTo>
                  <a:pt x="1157" y="42"/>
                  <a:pt x="1150" y="28"/>
                  <a:pt x="1143" y="14"/>
                </a:cubicBezTo>
                <a:close/>
                <a:moveTo>
                  <a:pt x="1042" y="288"/>
                </a:moveTo>
                <a:cubicBezTo>
                  <a:pt x="1039" y="312"/>
                  <a:pt x="1036" y="333"/>
                  <a:pt x="1033" y="357"/>
                </a:cubicBezTo>
                <a:cubicBezTo>
                  <a:pt x="1019" y="371"/>
                  <a:pt x="1000" y="377"/>
                  <a:pt x="978" y="380"/>
                </a:cubicBezTo>
                <a:cubicBezTo>
                  <a:pt x="953" y="383"/>
                  <a:pt x="928" y="387"/>
                  <a:pt x="902" y="392"/>
                </a:cubicBezTo>
                <a:cubicBezTo>
                  <a:pt x="902" y="387"/>
                  <a:pt x="901" y="380"/>
                  <a:pt x="903" y="373"/>
                </a:cubicBezTo>
                <a:cubicBezTo>
                  <a:pt x="919" y="323"/>
                  <a:pt x="947" y="281"/>
                  <a:pt x="987" y="247"/>
                </a:cubicBezTo>
                <a:cubicBezTo>
                  <a:pt x="1007" y="230"/>
                  <a:pt x="1021" y="230"/>
                  <a:pt x="1047" y="246"/>
                </a:cubicBezTo>
                <a:cubicBezTo>
                  <a:pt x="1037" y="279"/>
                  <a:pt x="1006" y="295"/>
                  <a:pt x="986" y="321"/>
                </a:cubicBezTo>
                <a:cubicBezTo>
                  <a:pt x="1004" y="310"/>
                  <a:pt x="1022" y="300"/>
                  <a:pt x="1042" y="288"/>
                </a:cubicBezTo>
                <a:close/>
                <a:moveTo>
                  <a:pt x="1117" y="270"/>
                </a:moveTo>
                <a:cubicBezTo>
                  <a:pt x="1164" y="282"/>
                  <a:pt x="1181" y="306"/>
                  <a:pt x="1182" y="359"/>
                </a:cubicBezTo>
                <a:cubicBezTo>
                  <a:pt x="1183" y="404"/>
                  <a:pt x="1170" y="446"/>
                  <a:pt x="1150" y="485"/>
                </a:cubicBezTo>
                <a:cubicBezTo>
                  <a:pt x="1140" y="507"/>
                  <a:pt x="1125" y="527"/>
                  <a:pt x="1112" y="547"/>
                </a:cubicBezTo>
                <a:cubicBezTo>
                  <a:pt x="1104" y="503"/>
                  <a:pt x="1084" y="467"/>
                  <a:pt x="1067" y="430"/>
                </a:cubicBezTo>
                <a:cubicBezTo>
                  <a:pt x="1042" y="378"/>
                  <a:pt x="1048" y="329"/>
                  <a:pt x="1080" y="281"/>
                </a:cubicBezTo>
                <a:cubicBezTo>
                  <a:pt x="1081" y="280"/>
                  <a:pt x="1083" y="278"/>
                  <a:pt x="1085" y="277"/>
                </a:cubicBezTo>
                <a:cubicBezTo>
                  <a:pt x="1086" y="276"/>
                  <a:pt x="1089" y="276"/>
                  <a:pt x="1093" y="274"/>
                </a:cubicBezTo>
                <a:cubicBezTo>
                  <a:pt x="1111" y="306"/>
                  <a:pt x="1111" y="342"/>
                  <a:pt x="1120" y="377"/>
                </a:cubicBezTo>
                <a:cubicBezTo>
                  <a:pt x="1129" y="341"/>
                  <a:pt x="1121" y="306"/>
                  <a:pt x="1117" y="270"/>
                </a:cubicBezTo>
                <a:close/>
                <a:moveTo>
                  <a:pt x="1055" y="1164"/>
                </a:moveTo>
                <a:cubicBezTo>
                  <a:pt x="1049" y="1162"/>
                  <a:pt x="1043" y="1165"/>
                  <a:pt x="1033" y="1166"/>
                </a:cubicBezTo>
                <a:cubicBezTo>
                  <a:pt x="1035" y="1216"/>
                  <a:pt x="1037" y="1265"/>
                  <a:pt x="1040" y="1317"/>
                </a:cubicBezTo>
                <a:cubicBezTo>
                  <a:pt x="1021" y="1314"/>
                  <a:pt x="1003" y="1310"/>
                  <a:pt x="984" y="1309"/>
                </a:cubicBezTo>
                <a:cubicBezTo>
                  <a:pt x="952" y="1308"/>
                  <a:pt x="920" y="1310"/>
                  <a:pt x="900" y="1341"/>
                </a:cubicBezTo>
                <a:cubicBezTo>
                  <a:pt x="961" y="1472"/>
                  <a:pt x="1090" y="1509"/>
                  <a:pt x="1175" y="1469"/>
                </a:cubicBezTo>
                <a:cubicBezTo>
                  <a:pt x="1180" y="1479"/>
                  <a:pt x="1185" y="1489"/>
                  <a:pt x="1188" y="1500"/>
                </a:cubicBezTo>
                <a:cubicBezTo>
                  <a:pt x="1188" y="1279"/>
                  <a:pt x="1188" y="1279"/>
                  <a:pt x="1188" y="1279"/>
                </a:cubicBezTo>
                <a:cubicBezTo>
                  <a:pt x="1184" y="1266"/>
                  <a:pt x="1178" y="1254"/>
                  <a:pt x="1169" y="1243"/>
                </a:cubicBezTo>
                <a:cubicBezTo>
                  <a:pt x="1139" y="1206"/>
                  <a:pt x="1101" y="1179"/>
                  <a:pt x="1055" y="1164"/>
                </a:cubicBezTo>
                <a:close/>
                <a:moveTo>
                  <a:pt x="1033" y="1455"/>
                </a:moveTo>
                <a:cubicBezTo>
                  <a:pt x="980" y="1433"/>
                  <a:pt x="943" y="1395"/>
                  <a:pt x="918" y="1339"/>
                </a:cubicBezTo>
                <a:cubicBezTo>
                  <a:pt x="962" y="1319"/>
                  <a:pt x="1001" y="1324"/>
                  <a:pt x="1041" y="1338"/>
                </a:cubicBezTo>
                <a:cubicBezTo>
                  <a:pt x="1043" y="1340"/>
                  <a:pt x="1047" y="1341"/>
                  <a:pt x="1049" y="1343"/>
                </a:cubicBezTo>
                <a:cubicBezTo>
                  <a:pt x="1064" y="1366"/>
                  <a:pt x="1078" y="1389"/>
                  <a:pt x="1096" y="1418"/>
                </a:cubicBezTo>
                <a:cubicBezTo>
                  <a:pt x="1063" y="1402"/>
                  <a:pt x="1035" y="1389"/>
                  <a:pt x="1008" y="1376"/>
                </a:cubicBezTo>
                <a:cubicBezTo>
                  <a:pt x="1035" y="1412"/>
                  <a:pt x="1078" y="1426"/>
                  <a:pt x="1115" y="1453"/>
                </a:cubicBezTo>
                <a:cubicBezTo>
                  <a:pt x="1085" y="1471"/>
                  <a:pt x="1058" y="1465"/>
                  <a:pt x="1033" y="1455"/>
                </a:cubicBezTo>
                <a:close/>
                <a:moveTo>
                  <a:pt x="1166" y="1401"/>
                </a:moveTo>
                <a:cubicBezTo>
                  <a:pt x="1157" y="1363"/>
                  <a:pt x="1147" y="1328"/>
                  <a:pt x="1117" y="1302"/>
                </a:cubicBezTo>
                <a:cubicBezTo>
                  <a:pt x="1121" y="1312"/>
                  <a:pt x="1124" y="1322"/>
                  <a:pt x="1127" y="1331"/>
                </a:cubicBezTo>
                <a:cubicBezTo>
                  <a:pt x="1132" y="1342"/>
                  <a:pt x="1137" y="1353"/>
                  <a:pt x="1139" y="1365"/>
                </a:cubicBezTo>
                <a:cubicBezTo>
                  <a:pt x="1142" y="1376"/>
                  <a:pt x="1142" y="1388"/>
                  <a:pt x="1144" y="1403"/>
                </a:cubicBezTo>
                <a:cubicBezTo>
                  <a:pt x="1092" y="1391"/>
                  <a:pt x="1073" y="1357"/>
                  <a:pt x="1061" y="1315"/>
                </a:cubicBezTo>
                <a:cubicBezTo>
                  <a:pt x="1047" y="1271"/>
                  <a:pt x="1057" y="1226"/>
                  <a:pt x="1050" y="1179"/>
                </a:cubicBezTo>
                <a:cubicBezTo>
                  <a:pt x="1085" y="1189"/>
                  <a:pt x="1105" y="1210"/>
                  <a:pt x="1128" y="1227"/>
                </a:cubicBezTo>
                <a:cubicBezTo>
                  <a:pt x="1169" y="1255"/>
                  <a:pt x="1181" y="1298"/>
                  <a:pt x="1187" y="1344"/>
                </a:cubicBezTo>
                <a:cubicBezTo>
                  <a:pt x="1189" y="1364"/>
                  <a:pt x="1188" y="1384"/>
                  <a:pt x="1166" y="140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71786" y="1804694"/>
            <a:ext cx="3876751" cy="2025509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40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" y="2"/>
            <a:ext cx="9723181" cy="8229599"/>
          </a:xfrm>
        </p:spPr>
        <p:txBody>
          <a:bodyPr anchor="t"/>
          <a:lstStyle>
            <a:lvl1pPr marL="0" indent="0">
              <a:buNone/>
              <a:defRPr sz="3840"/>
            </a:lvl1pPr>
            <a:lvl2pPr marL="548654" indent="0">
              <a:buNone/>
              <a:defRPr sz="3360"/>
            </a:lvl2pPr>
            <a:lvl3pPr marL="1097307" indent="0">
              <a:buNone/>
              <a:defRPr sz="2880"/>
            </a:lvl3pPr>
            <a:lvl4pPr marL="1645961" indent="0">
              <a:buNone/>
              <a:defRPr sz="2400"/>
            </a:lvl4pPr>
            <a:lvl5pPr marL="2194615" indent="0">
              <a:buNone/>
              <a:defRPr sz="2400"/>
            </a:lvl5pPr>
            <a:lvl6pPr marL="2743269" indent="0">
              <a:buNone/>
              <a:defRPr sz="2400"/>
            </a:lvl6pPr>
            <a:lvl7pPr marL="3291922" indent="0">
              <a:buNone/>
              <a:defRPr sz="2400"/>
            </a:lvl7pPr>
            <a:lvl8pPr marL="3840576" indent="0">
              <a:buNone/>
              <a:defRPr sz="2400"/>
            </a:lvl8pPr>
            <a:lvl9pPr marL="438923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71786" y="3868570"/>
            <a:ext cx="3873399" cy="3446633"/>
          </a:xfrm>
        </p:spPr>
        <p:txBody>
          <a:bodyPr/>
          <a:lstStyle>
            <a:lvl1pPr marL="0" indent="0">
              <a:spcBef>
                <a:spcPts val="1680"/>
              </a:spcBef>
              <a:buNone/>
              <a:defRPr sz="1920"/>
            </a:lvl1pPr>
            <a:lvl2pPr marL="548654" indent="0">
              <a:buNone/>
              <a:defRPr sz="1680"/>
            </a:lvl2pPr>
            <a:lvl3pPr marL="1097307" indent="0">
              <a:buNone/>
              <a:defRPr sz="1440"/>
            </a:lvl3pPr>
            <a:lvl4pPr marL="1645961" indent="0">
              <a:buNone/>
              <a:defRPr sz="1200"/>
            </a:lvl4pPr>
            <a:lvl5pPr marL="2194615" indent="0">
              <a:buNone/>
              <a:defRPr sz="1200"/>
            </a:lvl5pPr>
            <a:lvl6pPr marL="2743269" indent="0">
              <a:buNone/>
              <a:defRPr sz="1200"/>
            </a:lvl6pPr>
            <a:lvl7pPr marL="3291922" indent="0">
              <a:buNone/>
              <a:defRPr sz="1200"/>
            </a:lvl7pPr>
            <a:lvl8pPr marL="3840576" indent="0">
              <a:buNone/>
              <a:defRPr sz="1200"/>
            </a:lvl8pPr>
            <a:lvl9pPr marL="43892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171786" y="7549288"/>
            <a:ext cx="3873399" cy="438150"/>
          </a:xfrm>
        </p:spPr>
        <p:txBody>
          <a:bodyPr/>
          <a:lstStyle>
            <a:lvl1pPr algn="l">
              <a:defRPr/>
            </a:lvl1pPr>
          </a:lstStyle>
          <a:p>
            <a:fld id="{CE6ABD51-ABF9-4721-920A-B7B36FB23B51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5279" y="7549288"/>
            <a:ext cx="9118397" cy="43815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71786" y="448329"/>
            <a:ext cx="3873399" cy="979778"/>
          </a:xfrm>
        </p:spPr>
        <p:txBody>
          <a:bodyPr anchor="t"/>
          <a:lstStyle>
            <a:lvl1pPr algn="l">
              <a:defRPr sz="5280"/>
            </a:lvl1pPr>
          </a:lstStyle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114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68050" y="682016"/>
            <a:ext cx="10677079" cy="18728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0442" y="2926083"/>
            <a:ext cx="10524685" cy="43818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753285" y="7555939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E6ABD51-ABF9-4721-920A-B7B36FB23B51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20439" y="7555939"/>
            <a:ext cx="680085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5600" y="867996"/>
            <a:ext cx="2261219" cy="72512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528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 title="Rule Line"/>
          <p:cNvCxnSpPr/>
          <p:nvPr/>
        </p:nvCxnSpPr>
        <p:spPr>
          <a:xfrm>
            <a:off x="3520442" y="2611211"/>
            <a:ext cx="10524685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5"/>
          <p:cNvSpPr>
            <a:spLocks noEditPoints="1"/>
          </p:cNvSpPr>
          <p:nvPr/>
        </p:nvSpPr>
        <p:spPr bwMode="auto">
          <a:xfrm>
            <a:off x="3" y="5716"/>
            <a:ext cx="4536095" cy="8223884"/>
          </a:xfrm>
          <a:custGeom>
            <a:avLst/>
            <a:gdLst/>
            <a:ahLst/>
            <a:cxnLst/>
            <a:rect l="0" t="0" r="r" b="b"/>
            <a:pathLst>
              <a:path w="1190" h="2160">
                <a:moveTo>
                  <a:pt x="97" y="579"/>
                </a:moveTo>
                <a:cubicBezTo>
                  <a:pt x="92" y="540"/>
                  <a:pt x="109" y="506"/>
                  <a:pt x="122" y="471"/>
                </a:cubicBezTo>
                <a:cubicBezTo>
                  <a:pt x="133" y="442"/>
                  <a:pt x="147" y="414"/>
                  <a:pt x="159" y="385"/>
                </a:cubicBezTo>
                <a:cubicBezTo>
                  <a:pt x="181" y="390"/>
                  <a:pt x="205" y="394"/>
                  <a:pt x="228" y="399"/>
                </a:cubicBezTo>
                <a:cubicBezTo>
                  <a:pt x="252" y="405"/>
                  <a:pt x="275" y="411"/>
                  <a:pt x="301" y="418"/>
                </a:cubicBezTo>
                <a:cubicBezTo>
                  <a:pt x="316" y="360"/>
                  <a:pt x="282" y="314"/>
                  <a:pt x="249" y="269"/>
                </a:cubicBezTo>
                <a:cubicBezTo>
                  <a:pt x="215" y="224"/>
                  <a:pt x="172" y="192"/>
                  <a:pt x="110" y="198"/>
                </a:cubicBezTo>
                <a:cubicBezTo>
                  <a:pt x="111" y="165"/>
                  <a:pt x="112" y="135"/>
                  <a:pt x="112" y="105"/>
                </a:cubicBezTo>
                <a:cubicBezTo>
                  <a:pt x="111" y="75"/>
                  <a:pt x="108" y="45"/>
                  <a:pt x="105" y="10"/>
                </a:cubicBezTo>
                <a:cubicBezTo>
                  <a:pt x="179" y="70"/>
                  <a:pt x="258" y="99"/>
                  <a:pt x="352" y="78"/>
                </a:cubicBezTo>
                <a:cubicBezTo>
                  <a:pt x="356" y="52"/>
                  <a:pt x="344" y="31"/>
                  <a:pt x="336" y="9"/>
                </a:cubicBezTo>
                <a:cubicBezTo>
                  <a:pt x="335" y="6"/>
                  <a:pt x="334" y="3"/>
                  <a:pt x="332" y="0"/>
                </a:cubicBezTo>
                <a:cubicBezTo>
                  <a:pt x="314" y="0"/>
                  <a:pt x="314" y="0"/>
                  <a:pt x="314" y="0"/>
                </a:cubicBezTo>
                <a:cubicBezTo>
                  <a:pt x="323" y="19"/>
                  <a:pt x="330" y="40"/>
                  <a:pt x="334" y="63"/>
                </a:cubicBezTo>
                <a:cubicBezTo>
                  <a:pt x="259" y="82"/>
                  <a:pt x="174" y="51"/>
                  <a:pt x="121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97" y="51"/>
                  <a:pt x="98" y="101"/>
                  <a:pt x="93" y="152"/>
                </a:cubicBezTo>
                <a:cubicBezTo>
                  <a:pt x="74" y="70"/>
                  <a:pt x="69" y="27"/>
                  <a:pt x="76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1" y="5"/>
                  <a:pt x="49" y="9"/>
                  <a:pt x="47" y="14"/>
                </a:cubicBezTo>
                <a:cubicBezTo>
                  <a:pt x="40" y="28"/>
                  <a:pt x="33" y="42"/>
                  <a:pt x="23" y="52"/>
                </a:cubicBezTo>
                <a:cubicBezTo>
                  <a:pt x="16" y="59"/>
                  <a:pt x="9" y="66"/>
                  <a:pt x="1" y="72"/>
                </a:cubicBezTo>
                <a:cubicBezTo>
                  <a:pt x="1" y="90"/>
                  <a:pt x="1" y="90"/>
                  <a:pt x="1" y="90"/>
                </a:cubicBezTo>
                <a:cubicBezTo>
                  <a:pt x="3" y="89"/>
                  <a:pt x="4" y="88"/>
                  <a:pt x="6" y="88"/>
                </a:cubicBezTo>
                <a:cubicBezTo>
                  <a:pt x="24" y="75"/>
                  <a:pt x="38" y="57"/>
                  <a:pt x="56" y="40"/>
                </a:cubicBezTo>
                <a:cubicBezTo>
                  <a:pt x="70" y="89"/>
                  <a:pt x="71" y="139"/>
                  <a:pt x="73" y="192"/>
                </a:cubicBezTo>
                <a:cubicBezTo>
                  <a:pt x="57" y="187"/>
                  <a:pt x="44" y="180"/>
                  <a:pt x="30" y="178"/>
                </a:cubicBezTo>
                <a:cubicBezTo>
                  <a:pt x="20" y="177"/>
                  <a:pt x="10" y="177"/>
                  <a:pt x="1" y="179"/>
                </a:cubicBezTo>
                <a:cubicBezTo>
                  <a:pt x="1" y="255"/>
                  <a:pt x="1" y="255"/>
                  <a:pt x="1" y="255"/>
                </a:cubicBezTo>
                <a:cubicBezTo>
                  <a:pt x="12" y="246"/>
                  <a:pt x="23" y="234"/>
                  <a:pt x="42" y="241"/>
                </a:cubicBezTo>
                <a:cubicBezTo>
                  <a:pt x="29" y="260"/>
                  <a:pt x="16" y="276"/>
                  <a:pt x="6" y="294"/>
                </a:cubicBezTo>
                <a:cubicBezTo>
                  <a:pt x="4" y="297"/>
                  <a:pt x="3" y="300"/>
                  <a:pt x="1" y="303"/>
                </a:cubicBezTo>
                <a:cubicBezTo>
                  <a:pt x="1" y="432"/>
                  <a:pt x="1" y="432"/>
                  <a:pt x="1" y="432"/>
                </a:cubicBezTo>
                <a:cubicBezTo>
                  <a:pt x="19" y="491"/>
                  <a:pt x="50" y="543"/>
                  <a:pt x="91" y="592"/>
                </a:cubicBezTo>
                <a:cubicBezTo>
                  <a:pt x="94" y="586"/>
                  <a:pt x="97" y="582"/>
                  <a:pt x="97" y="579"/>
                </a:cubicBezTo>
                <a:close/>
                <a:moveTo>
                  <a:pt x="203" y="246"/>
                </a:moveTo>
                <a:cubicBezTo>
                  <a:pt x="242" y="281"/>
                  <a:pt x="270" y="323"/>
                  <a:pt x="287" y="373"/>
                </a:cubicBezTo>
                <a:cubicBezTo>
                  <a:pt x="289" y="380"/>
                  <a:pt x="288" y="387"/>
                  <a:pt x="288" y="391"/>
                </a:cubicBezTo>
                <a:cubicBezTo>
                  <a:pt x="261" y="387"/>
                  <a:pt x="237" y="383"/>
                  <a:pt x="212" y="380"/>
                </a:cubicBezTo>
                <a:cubicBezTo>
                  <a:pt x="190" y="377"/>
                  <a:pt x="170" y="371"/>
                  <a:pt x="157" y="357"/>
                </a:cubicBezTo>
                <a:cubicBezTo>
                  <a:pt x="154" y="332"/>
                  <a:pt x="151" y="311"/>
                  <a:pt x="147" y="287"/>
                </a:cubicBezTo>
                <a:cubicBezTo>
                  <a:pt x="168" y="300"/>
                  <a:pt x="186" y="310"/>
                  <a:pt x="204" y="321"/>
                </a:cubicBezTo>
                <a:cubicBezTo>
                  <a:pt x="184" y="294"/>
                  <a:pt x="153" y="279"/>
                  <a:pt x="143" y="245"/>
                </a:cubicBezTo>
                <a:cubicBezTo>
                  <a:pt x="169" y="230"/>
                  <a:pt x="183" y="230"/>
                  <a:pt x="203" y="246"/>
                </a:cubicBezTo>
                <a:close/>
                <a:moveTo>
                  <a:pt x="40" y="485"/>
                </a:moveTo>
                <a:cubicBezTo>
                  <a:pt x="20" y="445"/>
                  <a:pt x="7" y="403"/>
                  <a:pt x="8" y="358"/>
                </a:cubicBezTo>
                <a:cubicBezTo>
                  <a:pt x="9" y="306"/>
                  <a:pt x="26" y="282"/>
                  <a:pt x="73" y="270"/>
                </a:cubicBezTo>
                <a:cubicBezTo>
                  <a:pt x="69" y="305"/>
                  <a:pt x="60" y="341"/>
                  <a:pt x="70" y="376"/>
                </a:cubicBezTo>
                <a:cubicBezTo>
                  <a:pt x="79" y="342"/>
                  <a:pt x="78" y="305"/>
                  <a:pt x="96" y="274"/>
                </a:cubicBezTo>
                <a:cubicBezTo>
                  <a:pt x="101" y="276"/>
                  <a:pt x="103" y="276"/>
                  <a:pt x="105" y="277"/>
                </a:cubicBezTo>
                <a:cubicBezTo>
                  <a:pt x="107" y="278"/>
                  <a:pt x="109" y="279"/>
                  <a:pt x="110" y="281"/>
                </a:cubicBezTo>
                <a:cubicBezTo>
                  <a:pt x="142" y="328"/>
                  <a:pt x="147" y="378"/>
                  <a:pt x="123" y="430"/>
                </a:cubicBezTo>
                <a:cubicBezTo>
                  <a:pt x="105" y="467"/>
                  <a:pt x="86" y="503"/>
                  <a:pt x="77" y="547"/>
                </a:cubicBezTo>
                <a:cubicBezTo>
                  <a:pt x="65" y="526"/>
                  <a:pt x="50" y="507"/>
                  <a:pt x="40" y="485"/>
                </a:cubicBezTo>
                <a:close/>
                <a:moveTo>
                  <a:pt x="1" y="0"/>
                </a:move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0"/>
                  <a:pt x="2" y="0"/>
                </a:cubicBezTo>
                <a:lnTo>
                  <a:pt x="1" y="0"/>
                </a:lnTo>
                <a:close/>
                <a:moveTo>
                  <a:pt x="1052" y="1098"/>
                </a:moveTo>
                <a:cubicBezTo>
                  <a:pt x="1062" y="1083"/>
                  <a:pt x="1075" y="1068"/>
                  <a:pt x="1084" y="1051"/>
                </a:cubicBezTo>
                <a:cubicBezTo>
                  <a:pt x="1099" y="1023"/>
                  <a:pt x="1112" y="994"/>
                  <a:pt x="1092" y="963"/>
                </a:cubicBezTo>
                <a:cubicBezTo>
                  <a:pt x="948" y="958"/>
                  <a:pt x="857" y="1057"/>
                  <a:pt x="855" y="1151"/>
                </a:cubicBezTo>
                <a:cubicBezTo>
                  <a:pt x="788" y="1151"/>
                  <a:pt x="729" y="1127"/>
                  <a:pt x="672" y="1100"/>
                </a:cubicBezTo>
                <a:cubicBezTo>
                  <a:pt x="627" y="1078"/>
                  <a:pt x="589" y="1045"/>
                  <a:pt x="552" y="1010"/>
                </a:cubicBezTo>
                <a:cubicBezTo>
                  <a:pt x="482" y="942"/>
                  <a:pt x="465" y="858"/>
                  <a:pt x="474" y="766"/>
                </a:cubicBezTo>
                <a:cubicBezTo>
                  <a:pt x="491" y="811"/>
                  <a:pt x="520" y="848"/>
                  <a:pt x="547" y="887"/>
                </a:cubicBezTo>
                <a:cubicBezTo>
                  <a:pt x="589" y="949"/>
                  <a:pt x="650" y="975"/>
                  <a:pt x="720" y="988"/>
                </a:cubicBezTo>
                <a:cubicBezTo>
                  <a:pt x="725" y="989"/>
                  <a:pt x="731" y="986"/>
                  <a:pt x="737" y="985"/>
                </a:cubicBezTo>
                <a:cubicBezTo>
                  <a:pt x="734" y="907"/>
                  <a:pt x="723" y="833"/>
                  <a:pt x="681" y="765"/>
                </a:cubicBezTo>
                <a:cubicBezTo>
                  <a:pt x="716" y="759"/>
                  <a:pt x="752" y="766"/>
                  <a:pt x="780" y="738"/>
                </a:cubicBezTo>
                <a:cubicBezTo>
                  <a:pt x="768" y="718"/>
                  <a:pt x="757" y="696"/>
                  <a:pt x="742" y="680"/>
                </a:cubicBezTo>
                <a:cubicBezTo>
                  <a:pt x="720" y="656"/>
                  <a:pt x="696" y="632"/>
                  <a:pt x="669" y="617"/>
                </a:cubicBezTo>
                <a:cubicBezTo>
                  <a:pt x="618" y="588"/>
                  <a:pt x="564" y="572"/>
                  <a:pt x="506" y="597"/>
                </a:cubicBezTo>
                <a:cubicBezTo>
                  <a:pt x="500" y="599"/>
                  <a:pt x="494" y="600"/>
                  <a:pt x="486" y="603"/>
                </a:cubicBezTo>
                <a:cubicBezTo>
                  <a:pt x="486" y="589"/>
                  <a:pt x="485" y="579"/>
                  <a:pt x="485" y="569"/>
                </a:cubicBezTo>
                <a:cubicBezTo>
                  <a:pt x="492" y="456"/>
                  <a:pt x="475" y="348"/>
                  <a:pt x="426" y="246"/>
                </a:cubicBezTo>
                <a:cubicBezTo>
                  <a:pt x="408" y="209"/>
                  <a:pt x="378" y="182"/>
                  <a:pt x="335" y="175"/>
                </a:cubicBezTo>
                <a:cubicBezTo>
                  <a:pt x="316" y="172"/>
                  <a:pt x="297" y="174"/>
                  <a:pt x="285" y="198"/>
                </a:cubicBezTo>
                <a:cubicBezTo>
                  <a:pt x="293" y="206"/>
                  <a:pt x="300" y="215"/>
                  <a:pt x="309" y="222"/>
                </a:cubicBezTo>
                <a:cubicBezTo>
                  <a:pt x="332" y="241"/>
                  <a:pt x="350" y="263"/>
                  <a:pt x="362" y="290"/>
                </a:cubicBezTo>
                <a:cubicBezTo>
                  <a:pt x="397" y="367"/>
                  <a:pt x="418" y="448"/>
                  <a:pt x="425" y="532"/>
                </a:cubicBezTo>
                <a:cubicBezTo>
                  <a:pt x="426" y="539"/>
                  <a:pt x="426" y="548"/>
                  <a:pt x="422" y="553"/>
                </a:cubicBezTo>
                <a:cubicBezTo>
                  <a:pt x="408" y="569"/>
                  <a:pt x="410" y="588"/>
                  <a:pt x="410" y="607"/>
                </a:cubicBezTo>
                <a:cubicBezTo>
                  <a:pt x="409" y="669"/>
                  <a:pt x="383" y="722"/>
                  <a:pt x="349" y="773"/>
                </a:cubicBezTo>
                <a:cubicBezTo>
                  <a:pt x="266" y="679"/>
                  <a:pt x="105" y="682"/>
                  <a:pt x="57" y="750"/>
                </a:cubicBezTo>
                <a:cubicBezTo>
                  <a:pt x="99" y="826"/>
                  <a:pt x="166" y="864"/>
                  <a:pt x="255" y="870"/>
                </a:cubicBezTo>
                <a:cubicBezTo>
                  <a:pt x="186" y="929"/>
                  <a:pt x="108" y="957"/>
                  <a:pt x="18" y="974"/>
                </a:cubicBezTo>
                <a:cubicBezTo>
                  <a:pt x="31" y="918"/>
                  <a:pt x="26" y="869"/>
                  <a:pt x="1" y="826"/>
                </a:cubicBezTo>
                <a:cubicBezTo>
                  <a:pt x="1" y="871"/>
                  <a:pt x="1" y="871"/>
                  <a:pt x="1" y="871"/>
                </a:cubicBezTo>
                <a:cubicBezTo>
                  <a:pt x="5" y="883"/>
                  <a:pt x="5" y="894"/>
                  <a:pt x="1" y="906"/>
                </a:cubicBezTo>
                <a:cubicBezTo>
                  <a:pt x="1" y="1032"/>
                  <a:pt x="1" y="1032"/>
                  <a:pt x="1" y="1032"/>
                </a:cubicBezTo>
                <a:cubicBezTo>
                  <a:pt x="4" y="1026"/>
                  <a:pt x="7" y="1021"/>
                  <a:pt x="9" y="1016"/>
                </a:cubicBezTo>
                <a:cubicBezTo>
                  <a:pt x="97" y="1003"/>
                  <a:pt x="178" y="984"/>
                  <a:pt x="251" y="935"/>
                </a:cubicBezTo>
                <a:cubicBezTo>
                  <a:pt x="247" y="978"/>
                  <a:pt x="241" y="1018"/>
                  <a:pt x="240" y="1058"/>
                </a:cubicBezTo>
                <a:cubicBezTo>
                  <a:pt x="240" y="1101"/>
                  <a:pt x="254" y="1140"/>
                  <a:pt x="286" y="1174"/>
                </a:cubicBezTo>
                <a:cubicBezTo>
                  <a:pt x="390" y="1075"/>
                  <a:pt x="411" y="957"/>
                  <a:pt x="381" y="823"/>
                </a:cubicBezTo>
                <a:cubicBezTo>
                  <a:pt x="392" y="805"/>
                  <a:pt x="404" y="787"/>
                  <a:pt x="417" y="767"/>
                </a:cubicBezTo>
                <a:cubicBezTo>
                  <a:pt x="418" y="860"/>
                  <a:pt x="415" y="950"/>
                  <a:pt x="421" y="1039"/>
                </a:cubicBezTo>
                <a:cubicBezTo>
                  <a:pt x="427" y="1129"/>
                  <a:pt x="449" y="1217"/>
                  <a:pt x="477" y="1301"/>
                </a:cubicBezTo>
                <a:cubicBezTo>
                  <a:pt x="438" y="1354"/>
                  <a:pt x="401" y="1406"/>
                  <a:pt x="382" y="1467"/>
                </a:cubicBezTo>
                <a:cubicBezTo>
                  <a:pt x="364" y="1521"/>
                  <a:pt x="355" y="1576"/>
                  <a:pt x="374" y="1632"/>
                </a:cubicBezTo>
                <a:cubicBezTo>
                  <a:pt x="381" y="1654"/>
                  <a:pt x="385" y="1678"/>
                  <a:pt x="405" y="1695"/>
                </a:cubicBezTo>
                <a:cubicBezTo>
                  <a:pt x="491" y="1652"/>
                  <a:pt x="534" y="1580"/>
                  <a:pt x="554" y="1487"/>
                </a:cubicBezTo>
                <a:cubicBezTo>
                  <a:pt x="574" y="1516"/>
                  <a:pt x="590" y="1541"/>
                  <a:pt x="608" y="1565"/>
                </a:cubicBezTo>
                <a:cubicBezTo>
                  <a:pt x="627" y="1589"/>
                  <a:pt x="647" y="1611"/>
                  <a:pt x="668" y="1636"/>
                </a:cubicBezTo>
                <a:cubicBezTo>
                  <a:pt x="617" y="1671"/>
                  <a:pt x="602" y="1723"/>
                  <a:pt x="605" y="1780"/>
                </a:cubicBezTo>
                <a:cubicBezTo>
                  <a:pt x="607" y="1835"/>
                  <a:pt x="609" y="1892"/>
                  <a:pt x="658" y="1927"/>
                </a:cubicBezTo>
                <a:cubicBezTo>
                  <a:pt x="674" y="1906"/>
                  <a:pt x="688" y="1887"/>
                  <a:pt x="703" y="1868"/>
                </a:cubicBezTo>
                <a:cubicBezTo>
                  <a:pt x="718" y="1848"/>
                  <a:pt x="734" y="1830"/>
                  <a:pt x="748" y="1813"/>
                </a:cubicBezTo>
                <a:cubicBezTo>
                  <a:pt x="775" y="1828"/>
                  <a:pt x="804" y="1841"/>
                  <a:pt x="830" y="1857"/>
                </a:cubicBezTo>
                <a:cubicBezTo>
                  <a:pt x="862" y="1876"/>
                  <a:pt x="897" y="1891"/>
                  <a:pt x="918" y="1925"/>
                </a:cubicBezTo>
                <a:cubicBezTo>
                  <a:pt x="920" y="1928"/>
                  <a:pt x="924" y="1928"/>
                  <a:pt x="931" y="1932"/>
                </a:cubicBezTo>
                <a:cubicBezTo>
                  <a:pt x="932" y="1852"/>
                  <a:pt x="919" y="1780"/>
                  <a:pt x="882" y="1713"/>
                </a:cubicBezTo>
                <a:cubicBezTo>
                  <a:pt x="914" y="1710"/>
                  <a:pt x="946" y="1712"/>
                  <a:pt x="973" y="1702"/>
                </a:cubicBezTo>
                <a:cubicBezTo>
                  <a:pt x="1002" y="1693"/>
                  <a:pt x="1024" y="1670"/>
                  <a:pt x="1046" y="1639"/>
                </a:cubicBezTo>
                <a:cubicBezTo>
                  <a:pt x="1006" y="1649"/>
                  <a:pt x="978" y="1637"/>
                  <a:pt x="952" y="1619"/>
                </a:cubicBezTo>
                <a:cubicBezTo>
                  <a:pt x="936" y="1608"/>
                  <a:pt x="919" y="1598"/>
                  <a:pt x="904" y="1586"/>
                </a:cubicBezTo>
                <a:cubicBezTo>
                  <a:pt x="875" y="1563"/>
                  <a:pt x="843" y="1550"/>
                  <a:pt x="807" y="1545"/>
                </a:cubicBezTo>
                <a:cubicBezTo>
                  <a:pt x="775" y="1541"/>
                  <a:pt x="742" y="1545"/>
                  <a:pt x="718" y="1571"/>
                </a:cubicBezTo>
                <a:cubicBezTo>
                  <a:pt x="708" y="1581"/>
                  <a:pt x="702" y="1595"/>
                  <a:pt x="693" y="1609"/>
                </a:cubicBezTo>
                <a:cubicBezTo>
                  <a:pt x="662" y="1566"/>
                  <a:pt x="632" y="1527"/>
                  <a:pt x="611" y="1480"/>
                </a:cubicBezTo>
                <a:cubicBezTo>
                  <a:pt x="636" y="1482"/>
                  <a:pt x="658" y="1487"/>
                  <a:pt x="680" y="1485"/>
                </a:cubicBezTo>
                <a:cubicBezTo>
                  <a:pt x="708" y="1483"/>
                  <a:pt x="736" y="1481"/>
                  <a:pt x="759" y="1461"/>
                </a:cubicBezTo>
                <a:cubicBezTo>
                  <a:pt x="767" y="1453"/>
                  <a:pt x="772" y="1444"/>
                  <a:pt x="765" y="1435"/>
                </a:cubicBezTo>
                <a:cubicBezTo>
                  <a:pt x="750" y="1413"/>
                  <a:pt x="735" y="1388"/>
                  <a:pt x="715" y="1369"/>
                </a:cubicBezTo>
                <a:cubicBezTo>
                  <a:pt x="673" y="1331"/>
                  <a:pt x="622" y="1309"/>
                  <a:pt x="565" y="1302"/>
                </a:cubicBezTo>
                <a:cubicBezTo>
                  <a:pt x="547" y="1299"/>
                  <a:pt x="529" y="1301"/>
                  <a:pt x="509" y="1300"/>
                </a:cubicBezTo>
                <a:cubicBezTo>
                  <a:pt x="481" y="1195"/>
                  <a:pt x="462" y="1089"/>
                  <a:pt x="470" y="980"/>
                </a:cubicBezTo>
                <a:cubicBezTo>
                  <a:pt x="537" y="1073"/>
                  <a:pt x="627" y="1132"/>
                  <a:pt x="737" y="1167"/>
                </a:cubicBezTo>
                <a:cubicBezTo>
                  <a:pt x="729" y="1229"/>
                  <a:pt x="750" y="1282"/>
                  <a:pt x="789" y="1328"/>
                </a:cubicBezTo>
                <a:cubicBezTo>
                  <a:pt x="828" y="1374"/>
                  <a:pt x="875" y="1407"/>
                  <a:pt x="938" y="1414"/>
                </a:cubicBezTo>
                <a:cubicBezTo>
                  <a:pt x="943" y="1367"/>
                  <a:pt x="942" y="1322"/>
                  <a:pt x="923" y="1280"/>
                </a:cubicBezTo>
                <a:cubicBezTo>
                  <a:pt x="905" y="1239"/>
                  <a:pt x="882" y="1202"/>
                  <a:pt x="842" y="1176"/>
                </a:cubicBezTo>
                <a:cubicBezTo>
                  <a:pt x="859" y="1168"/>
                  <a:pt x="867" y="1176"/>
                  <a:pt x="876" y="1184"/>
                </a:cubicBezTo>
                <a:cubicBezTo>
                  <a:pt x="900" y="1205"/>
                  <a:pt x="925" y="1223"/>
                  <a:pt x="956" y="1232"/>
                </a:cubicBezTo>
                <a:cubicBezTo>
                  <a:pt x="990" y="1242"/>
                  <a:pt x="1025" y="1254"/>
                  <a:pt x="1060" y="1247"/>
                </a:cubicBezTo>
                <a:cubicBezTo>
                  <a:pt x="1106" y="1236"/>
                  <a:pt x="1148" y="1214"/>
                  <a:pt x="1182" y="1180"/>
                </a:cubicBezTo>
                <a:cubicBezTo>
                  <a:pt x="1186" y="1176"/>
                  <a:pt x="1187" y="1168"/>
                  <a:pt x="1190" y="1159"/>
                </a:cubicBezTo>
                <a:cubicBezTo>
                  <a:pt x="1144" y="1139"/>
                  <a:pt x="1099" y="1119"/>
                  <a:pt x="1052" y="1098"/>
                </a:cubicBezTo>
                <a:close/>
                <a:moveTo>
                  <a:pt x="603" y="609"/>
                </a:moveTo>
                <a:cubicBezTo>
                  <a:pt x="634" y="612"/>
                  <a:pt x="659" y="628"/>
                  <a:pt x="683" y="646"/>
                </a:cubicBezTo>
                <a:cubicBezTo>
                  <a:pt x="721" y="674"/>
                  <a:pt x="744" y="701"/>
                  <a:pt x="757" y="735"/>
                </a:cubicBezTo>
                <a:cubicBezTo>
                  <a:pt x="695" y="762"/>
                  <a:pt x="657" y="745"/>
                  <a:pt x="630" y="681"/>
                </a:cubicBezTo>
                <a:cubicBezTo>
                  <a:pt x="645" y="688"/>
                  <a:pt x="657" y="693"/>
                  <a:pt x="675" y="701"/>
                </a:cubicBezTo>
                <a:cubicBezTo>
                  <a:pt x="642" y="655"/>
                  <a:pt x="588" y="658"/>
                  <a:pt x="552" y="630"/>
                </a:cubicBezTo>
                <a:cubicBezTo>
                  <a:pt x="566" y="611"/>
                  <a:pt x="578" y="607"/>
                  <a:pt x="603" y="609"/>
                </a:cubicBezTo>
                <a:close/>
                <a:moveTo>
                  <a:pt x="505" y="718"/>
                </a:moveTo>
                <a:cubicBezTo>
                  <a:pt x="506" y="713"/>
                  <a:pt x="510" y="707"/>
                  <a:pt x="513" y="700"/>
                </a:cubicBezTo>
                <a:cubicBezTo>
                  <a:pt x="540" y="743"/>
                  <a:pt x="564" y="783"/>
                  <a:pt x="590" y="823"/>
                </a:cubicBezTo>
                <a:cubicBezTo>
                  <a:pt x="593" y="828"/>
                  <a:pt x="601" y="831"/>
                  <a:pt x="613" y="840"/>
                </a:cubicBezTo>
                <a:cubicBezTo>
                  <a:pt x="577" y="789"/>
                  <a:pt x="558" y="740"/>
                  <a:pt x="536" y="690"/>
                </a:cubicBezTo>
                <a:cubicBezTo>
                  <a:pt x="559" y="677"/>
                  <a:pt x="580" y="682"/>
                  <a:pt x="596" y="695"/>
                </a:cubicBezTo>
                <a:cubicBezTo>
                  <a:pt x="661" y="749"/>
                  <a:pt x="703" y="817"/>
                  <a:pt x="716" y="901"/>
                </a:cubicBezTo>
                <a:cubicBezTo>
                  <a:pt x="719" y="924"/>
                  <a:pt x="719" y="948"/>
                  <a:pt x="721" y="973"/>
                </a:cubicBezTo>
                <a:cubicBezTo>
                  <a:pt x="654" y="958"/>
                  <a:pt x="596" y="935"/>
                  <a:pt x="558" y="877"/>
                </a:cubicBezTo>
                <a:cubicBezTo>
                  <a:pt x="548" y="862"/>
                  <a:pt x="536" y="848"/>
                  <a:pt x="526" y="833"/>
                </a:cubicBezTo>
                <a:cubicBezTo>
                  <a:pt x="504" y="798"/>
                  <a:pt x="499" y="759"/>
                  <a:pt x="505" y="718"/>
                </a:cubicBezTo>
                <a:close/>
                <a:moveTo>
                  <a:pt x="363" y="220"/>
                </a:moveTo>
                <a:cubicBezTo>
                  <a:pt x="386" y="221"/>
                  <a:pt x="386" y="221"/>
                  <a:pt x="400" y="245"/>
                </a:cubicBezTo>
                <a:cubicBezTo>
                  <a:pt x="366" y="242"/>
                  <a:pt x="366" y="242"/>
                  <a:pt x="363" y="220"/>
                </a:cubicBezTo>
                <a:close/>
                <a:moveTo>
                  <a:pt x="792" y="1613"/>
                </a:moveTo>
                <a:cubicBezTo>
                  <a:pt x="807" y="1614"/>
                  <a:pt x="823" y="1617"/>
                  <a:pt x="840" y="1615"/>
                </a:cubicBezTo>
                <a:cubicBezTo>
                  <a:pt x="820" y="1609"/>
                  <a:pt x="801" y="1602"/>
                  <a:pt x="779" y="1594"/>
                </a:cubicBezTo>
                <a:cubicBezTo>
                  <a:pt x="798" y="1577"/>
                  <a:pt x="818" y="1575"/>
                  <a:pt x="839" y="1580"/>
                </a:cubicBezTo>
                <a:cubicBezTo>
                  <a:pt x="865" y="1586"/>
                  <a:pt x="890" y="1594"/>
                  <a:pt x="912" y="1611"/>
                </a:cubicBezTo>
                <a:cubicBezTo>
                  <a:pt x="938" y="1631"/>
                  <a:pt x="968" y="1646"/>
                  <a:pt x="999" y="1665"/>
                </a:cubicBezTo>
                <a:cubicBezTo>
                  <a:pt x="989" y="1683"/>
                  <a:pt x="973" y="1689"/>
                  <a:pt x="956" y="1691"/>
                </a:cubicBezTo>
                <a:cubicBezTo>
                  <a:pt x="926" y="1694"/>
                  <a:pt x="894" y="1703"/>
                  <a:pt x="868" y="1677"/>
                </a:cubicBezTo>
                <a:cubicBezTo>
                  <a:pt x="843" y="1677"/>
                  <a:pt x="831" y="1654"/>
                  <a:pt x="810" y="1646"/>
                </a:cubicBezTo>
                <a:cubicBezTo>
                  <a:pt x="790" y="1639"/>
                  <a:pt x="770" y="1634"/>
                  <a:pt x="748" y="1627"/>
                </a:cubicBezTo>
                <a:cubicBezTo>
                  <a:pt x="760" y="1609"/>
                  <a:pt x="776" y="1612"/>
                  <a:pt x="792" y="1613"/>
                </a:cubicBezTo>
                <a:close/>
                <a:moveTo>
                  <a:pt x="722" y="1695"/>
                </a:moveTo>
                <a:cubicBezTo>
                  <a:pt x="722" y="1693"/>
                  <a:pt x="724" y="1691"/>
                  <a:pt x="727" y="1687"/>
                </a:cubicBezTo>
                <a:cubicBezTo>
                  <a:pt x="760" y="1700"/>
                  <a:pt x="783" y="1729"/>
                  <a:pt x="812" y="1750"/>
                </a:cubicBezTo>
                <a:cubicBezTo>
                  <a:pt x="797" y="1716"/>
                  <a:pt x="768" y="1694"/>
                  <a:pt x="742" y="1669"/>
                </a:cubicBezTo>
                <a:cubicBezTo>
                  <a:pt x="786" y="1649"/>
                  <a:pt x="815" y="1657"/>
                  <a:pt x="848" y="1697"/>
                </a:cubicBezTo>
                <a:cubicBezTo>
                  <a:pt x="877" y="1732"/>
                  <a:pt x="893" y="1773"/>
                  <a:pt x="903" y="1816"/>
                </a:cubicBezTo>
                <a:cubicBezTo>
                  <a:pt x="909" y="1839"/>
                  <a:pt x="910" y="1864"/>
                  <a:pt x="913" y="1888"/>
                </a:cubicBezTo>
                <a:cubicBezTo>
                  <a:pt x="878" y="1859"/>
                  <a:pt x="841" y="1843"/>
                  <a:pt x="804" y="1825"/>
                </a:cubicBezTo>
                <a:cubicBezTo>
                  <a:pt x="752" y="1800"/>
                  <a:pt x="725" y="1758"/>
                  <a:pt x="721" y="1701"/>
                </a:cubicBezTo>
                <a:cubicBezTo>
                  <a:pt x="720" y="1699"/>
                  <a:pt x="721" y="1697"/>
                  <a:pt x="722" y="1695"/>
                </a:cubicBezTo>
                <a:close/>
                <a:moveTo>
                  <a:pt x="672" y="1791"/>
                </a:moveTo>
                <a:cubicBezTo>
                  <a:pt x="679" y="1772"/>
                  <a:pt x="687" y="1752"/>
                  <a:pt x="695" y="1730"/>
                </a:cubicBezTo>
                <a:cubicBezTo>
                  <a:pt x="708" y="1750"/>
                  <a:pt x="719" y="1769"/>
                  <a:pt x="731" y="1790"/>
                </a:cubicBezTo>
                <a:cubicBezTo>
                  <a:pt x="730" y="1809"/>
                  <a:pt x="719" y="1826"/>
                  <a:pt x="703" y="1842"/>
                </a:cubicBezTo>
                <a:cubicBezTo>
                  <a:pt x="686" y="1860"/>
                  <a:pt x="669" y="1879"/>
                  <a:pt x="651" y="1899"/>
                </a:cubicBezTo>
                <a:cubicBezTo>
                  <a:pt x="649" y="1895"/>
                  <a:pt x="643" y="1890"/>
                  <a:pt x="641" y="1884"/>
                </a:cubicBezTo>
                <a:cubicBezTo>
                  <a:pt x="622" y="1835"/>
                  <a:pt x="617" y="1784"/>
                  <a:pt x="627" y="1732"/>
                </a:cubicBezTo>
                <a:cubicBezTo>
                  <a:pt x="631" y="1707"/>
                  <a:pt x="643" y="1698"/>
                  <a:pt x="672" y="1694"/>
                </a:cubicBezTo>
                <a:cubicBezTo>
                  <a:pt x="686" y="1726"/>
                  <a:pt x="671" y="1758"/>
                  <a:pt x="672" y="1791"/>
                </a:cubicBezTo>
                <a:close/>
                <a:moveTo>
                  <a:pt x="653" y="1590"/>
                </a:moveTo>
                <a:cubicBezTo>
                  <a:pt x="615" y="1552"/>
                  <a:pt x="583" y="1510"/>
                  <a:pt x="563" y="1456"/>
                </a:cubicBezTo>
                <a:cubicBezTo>
                  <a:pt x="588" y="1470"/>
                  <a:pt x="612" y="1505"/>
                  <a:pt x="653" y="1590"/>
                </a:cubicBezTo>
                <a:close/>
                <a:moveTo>
                  <a:pt x="552" y="1340"/>
                </a:moveTo>
                <a:cubicBezTo>
                  <a:pt x="601" y="1301"/>
                  <a:pt x="729" y="1372"/>
                  <a:pt x="747" y="1450"/>
                </a:cubicBezTo>
                <a:cubicBezTo>
                  <a:pt x="715" y="1471"/>
                  <a:pt x="680" y="1473"/>
                  <a:pt x="645" y="1468"/>
                </a:cubicBezTo>
                <a:cubicBezTo>
                  <a:pt x="630" y="1466"/>
                  <a:pt x="616" y="1460"/>
                  <a:pt x="602" y="1454"/>
                </a:cubicBezTo>
                <a:cubicBezTo>
                  <a:pt x="568" y="1438"/>
                  <a:pt x="547" y="1413"/>
                  <a:pt x="548" y="1369"/>
                </a:cubicBezTo>
                <a:cubicBezTo>
                  <a:pt x="584" y="1389"/>
                  <a:pt x="614" y="1418"/>
                  <a:pt x="661" y="1423"/>
                </a:cubicBezTo>
                <a:cubicBezTo>
                  <a:pt x="621" y="1395"/>
                  <a:pt x="576" y="1381"/>
                  <a:pt x="552" y="1340"/>
                </a:cubicBezTo>
                <a:close/>
                <a:moveTo>
                  <a:pt x="467" y="1493"/>
                </a:moveTo>
                <a:cubicBezTo>
                  <a:pt x="480" y="1460"/>
                  <a:pt x="493" y="1428"/>
                  <a:pt x="507" y="1393"/>
                </a:cubicBezTo>
                <a:cubicBezTo>
                  <a:pt x="528" y="1408"/>
                  <a:pt x="535" y="1428"/>
                  <a:pt x="537" y="1449"/>
                </a:cubicBezTo>
                <a:cubicBezTo>
                  <a:pt x="543" y="1532"/>
                  <a:pt x="493" y="1634"/>
                  <a:pt x="409" y="1672"/>
                </a:cubicBezTo>
                <a:cubicBezTo>
                  <a:pt x="371" y="1601"/>
                  <a:pt x="369" y="1529"/>
                  <a:pt x="403" y="1460"/>
                </a:cubicBezTo>
                <a:cubicBezTo>
                  <a:pt x="429" y="1407"/>
                  <a:pt x="458" y="1386"/>
                  <a:pt x="485" y="1387"/>
                </a:cubicBezTo>
                <a:cubicBezTo>
                  <a:pt x="477" y="1422"/>
                  <a:pt x="469" y="1456"/>
                  <a:pt x="461" y="1491"/>
                </a:cubicBezTo>
                <a:cubicBezTo>
                  <a:pt x="463" y="1492"/>
                  <a:pt x="465" y="1492"/>
                  <a:pt x="467" y="1493"/>
                </a:cubicBezTo>
                <a:close/>
                <a:moveTo>
                  <a:pt x="74" y="747"/>
                </a:moveTo>
                <a:cubicBezTo>
                  <a:pt x="122" y="725"/>
                  <a:pt x="170" y="706"/>
                  <a:pt x="224" y="721"/>
                </a:cubicBezTo>
                <a:cubicBezTo>
                  <a:pt x="259" y="731"/>
                  <a:pt x="281" y="755"/>
                  <a:pt x="296" y="795"/>
                </a:cubicBezTo>
                <a:cubicBezTo>
                  <a:pt x="253" y="775"/>
                  <a:pt x="213" y="768"/>
                  <a:pt x="177" y="772"/>
                </a:cubicBezTo>
                <a:cubicBezTo>
                  <a:pt x="218" y="788"/>
                  <a:pt x="258" y="793"/>
                  <a:pt x="294" y="817"/>
                </a:cubicBezTo>
                <a:cubicBezTo>
                  <a:pt x="286" y="827"/>
                  <a:pt x="278" y="836"/>
                  <a:pt x="271" y="845"/>
                </a:cubicBezTo>
                <a:cubicBezTo>
                  <a:pt x="215" y="867"/>
                  <a:pt x="116" y="819"/>
                  <a:pt x="74" y="747"/>
                </a:cubicBezTo>
                <a:close/>
                <a:moveTo>
                  <a:pt x="47" y="990"/>
                </a:moveTo>
                <a:cubicBezTo>
                  <a:pt x="91" y="974"/>
                  <a:pt x="132" y="962"/>
                  <a:pt x="170" y="944"/>
                </a:cubicBezTo>
                <a:cubicBezTo>
                  <a:pt x="208" y="926"/>
                  <a:pt x="243" y="902"/>
                  <a:pt x="279" y="881"/>
                </a:cubicBezTo>
                <a:cubicBezTo>
                  <a:pt x="258" y="931"/>
                  <a:pt x="125" y="987"/>
                  <a:pt x="47" y="990"/>
                </a:cubicBezTo>
                <a:close/>
                <a:moveTo>
                  <a:pt x="315" y="1122"/>
                </a:moveTo>
                <a:cubicBezTo>
                  <a:pt x="310" y="1129"/>
                  <a:pt x="304" y="1135"/>
                  <a:pt x="298" y="1141"/>
                </a:cubicBezTo>
                <a:cubicBezTo>
                  <a:pt x="294" y="1145"/>
                  <a:pt x="290" y="1148"/>
                  <a:pt x="286" y="1151"/>
                </a:cubicBezTo>
                <a:cubicBezTo>
                  <a:pt x="232" y="1084"/>
                  <a:pt x="248" y="925"/>
                  <a:pt x="328" y="876"/>
                </a:cubicBezTo>
                <a:cubicBezTo>
                  <a:pt x="332" y="932"/>
                  <a:pt x="305" y="979"/>
                  <a:pt x="309" y="1031"/>
                </a:cubicBezTo>
                <a:cubicBezTo>
                  <a:pt x="322" y="987"/>
                  <a:pt x="336" y="942"/>
                  <a:pt x="349" y="898"/>
                </a:cubicBezTo>
                <a:cubicBezTo>
                  <a:pt x="351" y="897"/>
                  <a:pt x="353" y="897"/>
                  <a:pt x="355" y="896"/>
                </a:cubicBezTo>
                <a:cubicBezTo>
                  <a:pt x="359" y="906"/>
                  <a:pt x="366" y="916"/>
                  <a:pt x="367" y="926"/>
                </a:cubicBezTo>
                <a:cubicBezTo>
                  <a:pt x="375" y="998"/>
                  <a:pt x="361" y="1064"/>
                  <a:pt x="315" y="1122"/>
                </a:cubicBezTo>
                <a:close/>
                <a:moveTo>
                  <a:pt x="469" y="563"/>
                </a:moveTo>
                <a:cubicBezTo>
                  <a:pt x="464" y="640"/>
                  <a:pt x="457" y="717"/>
                  <a:pt x="453" y="794"/>
                </a:cubicBezTo>
                <a:cubicBezTo>
                  <a:pt x="448" y="889"/>
                  <a:pt x="446" y="983"/>
                  <a:pt x="452" y="1077"/>
                </a:cubicBezTo>
                <a:cubicBezTo>
                  <a:pt x="454" y="1104"/>
                  <a:pt x="459" y="1132"/>
                  <a:pt x="456" y="1161"/>
                </a:cubicBezTo>
                <a:cubicBezTo>
                  <a:pt x="453" y="1147"/>
                  <a:pt x="449" y="1134"/>
                  <a:pt x="447" y="1121"/>
                </a:cubicBezTo>
                <a:cubicBezTo>
                  <a:pt x="435" y="1051"/>
                  <a:pt x="429" y="980"/>
                  <a:pt x="433" y="909"/>
                </a:cubicBezTo>
                <a:cubicBezTo>
                  <a:pt x="438" y="835"/>
                  <a:pt x="441" y="762"/>
                  <a:pt x="444" y="688"/>
                </a:cubicBezTo>
                <a:cubicBezTo>
                  <a:pt x="444" y="681"/>
                  <a:pt x="442" y="675"/>
                  <a:pt x="438" y="668"/>
                </a:cubicBezTo>
                <a:cubicBezTo>
                  <a:pt x="412" y="713"/>
                  <a:pt x="407" y="768"/>
                  <a:pt x="369" y="807"/>
                </a:cubicBezTo>
                <a:cubicBezTo>
                  <a:pt x="356" y="801"/>
                  <a:pt x="357" y="793"/>
                  <a:pt x="365" y="782"/>
                </a:cubicBezTo>
                <a:cubicBezTo>
                  <a:pt x="393" y="742"/>
                  <a:pt x="411" y="695"/>
                  <a:pt x="432" y="651"/>
                </a:cubicBezTo>
                <a:cubicBezTo>
                  <a:pt x="444" y="625"/>
                  <a:pt x="455" y="599"/>
                  <a:pt x="435" y="571"/>
                </a:cubicBezTo>
                <a:cubicBezTo>
                  <a:pt x="449" y="558"/>
                  <a:pt x="451" y="544"/>
                  <a:pt x="444" y="527"/>
                </a:cubicBezTo>
                <a:cubicBezTo>
                  <a:pt x="439" y="516"/>
                  <a:pt x="440" y="504"/>
                  <a:pt x="437" y="492"/>
                </a:cubicBezTo>
                <a:cubicBezTo>
                  <a:pt x="434" y="478"/>
                  <a:pt x="438" y="470"/>
                  <a:pt x="458" y="467"/>
                </a:cubicBezTo>
                <a:cubicBezTo>
                  <a:pt x="411" y="437"/>
                  <a:pt x="423" y="389"/>
                  <a:pt x="411" y="351"/>
                </a:cubicBezTo>
                <a:cubicBezTo>
                  <a:pt x="406" y="338"/>
                  <a:pt x="405" y="323"/>
                  <a:pt x="404" y="310"/>
                </a:cubicBezTo>
                <a:cubicBezTo>
                  <a:pt x="403" y="297"/>
                  <a:pt x="401" y="283"/>
                  <a:pt x="422" y="278"/>
                </a:cubicBezTo>
                <a:cubicBezTo>
                  <a:pt x="431" y="301"/>
                  <a:pt x="442" y="323"/>
                  <a:pt x="448" y="347"/>
                </a:cubicBezTo>
                <a:cubicBezTo>
                  <a:pt x="466" y="418"/>
                  <a:pt x="475" y="490"/>
                  <a:pt x="469" y="563"/>
                </a:cubicBezTo>
                <a:close/>
                <a:moveTo>
                  <a:pt x="551" y="1034"/>
                </a:moveTo>
                <a:cubicBezTo>
                  <a:pt x="584" y="1059"/>
                  <a:pt x="617" y="1084"/>
                  <a:pt x="654" y="1112"/>
                </a:cubicBezTo>
                <a:cubicBezTo>
                  <a:pt x="620" y="1100"/>
                  <a:pt x="575" y="1068"/>
                  <a:pt x="551" y="1034"/>
                </a:cubicBezTo>
                <a:close/>
                <a:moveTo>
                  <a:pt x="862" y="1216"/>
                </a:moveTo>
                <a:cubicBezTo>
                  <a:pt x="893" y="1246"/>
                  <a:pt x="913" y="1283"/>
                  <a:pt x="920" y="1325"/>
                </a:cubicBezTo>
                <a:cubicBezTo>
                  <a:pt x="924" y="1347"/>
                  <a:pt x="924" y="1369"/>
                  <a:pt x="926" y="1393"/>
                </a:cubicBezTo>
                <a:cubicBezTo>
                  <a:pt x="894" y="1391"/>
                  <a:pt x="871" y="1378"/>
                  <a:pt x="848" y="1361"/>
                </a:cubicBezTo>
                <a:cubicBezTo>
                  <a:pt x="818" y="1338"/>
                  <a:pt x="792" y="1312"/>
                  <a:pt x="776" y="1276"/>
                </a:cubicBezTo>
                <a:cubicBezTo>
                  <a:pt x="769" y="1259"/>
                  <a:pt x="766" y="1242"/>
                  <a:pt x="778" y="1217"/>
                </a:cubicBezTo>
                <a:cubicBezTo>
                  <a:pt x="801" y="1247"/>
                  <a:pt x="821" y="1272"/>
                  <a:pt x="842" y="1298"/>
                </a:cubicBezTo>
                <a:cubicBezTo>
                  <a:pt x="840" y="1259"/>
                  <a:pt x="805" y="1234"/>
                  <a:pt x="794" y="1196"/>
                </a:cubicBezTo>
                <a:cubicBezTo>
                  <a:pt x="823" y="1187"/>
                  <a:pt x="845" y="1199"/>
                  <a:pt x="862" y="1216"/>
                </a:cubicBezTo>
                <a:close/>
                <a:moveTo>
                  <a:pt x="932" y="1030"/>
                </a:moveTo>
                <a:cubicBezTo>
                  <a:pt x="975" y="993"/>
                  <a:pt x="1026" y="976"/>
                  <a:pt x="1086" y="979"/>
                </a:cubicBezTo>
                <a:cubicBezTo>
                  <a:pt x="1085" y="1027"/>
                  <a:pt x="1063" y="1060"/>
                  <a:pt x="1032" y="1089"/>
                </a:cubicBezTo>
                <a:cubicBezTo>
                  <a:pt x="1030" y="1091"/>
                  <a:pt x="1027" y="1094"/>
                  <a:pt x="1024" y="1094"/>
                </a:cubicBezTo>
                <a:cubicBezTo>
                  <a:pt x="997" y="1097"/>
                  <a:pt x="970" y="1100"/>
                  <a:pt x="936" y="1103"/>
                </a:cubicBezTo>
                <a:cubicBezTo>
                  <a:pt x="966" y="1081"/>
                  <a:pt x="990" y="1062"/>
                  <a:pt x="1014" y="1043"/>
                </a:cubicBezTo>
                <a:cubicBezTo>
                  <a:pt x="969" y="1052"/>
                  <a:pt x="937" y="1083"/>
                  <a:pt x="896" y="1104"/>
                </a:cubicBezTo>
                <a:cubicBezTo>
                  <a:pt x="893" y="1070"/>
                  <a:pt x="911" y="1048"/>
                  <a:pt x="932" y="1030"/>
                </a:cubicBezTo>
                <a:close/>
                <a:moveTo>
                  <a:pt x="1093" y="1218"/>
                </a:moveTo>
                <a:cubicBezTo>
                  <a:pt x="1049" y="1241"/>
                  <a:pt x="1006" y="1232"/>
                  <a:pt x="962" y="1217"/>
                </a:cubicBezTo>
                <a:cubicBezTo>
                  <a:pt x="943" y="1211"/>
                  <a:pt x="925" y="1201"/>
                  <a:pt x="920" y="1174"/>
                </a:cubicBezTo>
                <a:cubicBezTo>
                  <a:pt x="958" y="1183"/>
                  <a:pt x="994" y="1190"/>
                  <a:pt x="1031" y="1174"/>
                </a:cubicBezTo>
                <a:cubicBezTo>
                  <a:pt x="1020" y="1173"/>
                  <a:pt x="1010" y="1171"/>
                  <a:pt x="1000" y="1170"/>
                </a:cubicBezTo>
                <a:cubicBezTo>
                  <a:pt x="988" y="1169"/>
                  <a:pt x="976" y="1169"/>
                  <a:pt x="965" y="1166"/>
                </a:cubicBezTo>
                <a:cubicBezTo>
                  <a:pt x="953" y="1163"/>
                  <a:pt x="943" y="1158"/>
                  <a:pt x="928" y="1153"/>
                </a:cubicBezTo>
                <a:cubicBezTo>
                  <a:pt x="962" y="1112"/>
                  <a:pt x="1001" y="1110"/>
                  <a:pt x="1044" y="1118"/>
                </a:cubicBezTo>
                <a:cubicBezTo>
                  <a:pt x="1090" y="1126"/>
                  <a:pt x="1125" y="1154"/>
                  <a:pt x="1170" y="1168"/>
                </a:cubicBezTo>
                <a:cubicBezTo>
                  <a:pt x="1146" y="1196"/>
                  <a:pt x="1118" y="1204"/>
                  <a:pt x="1093" y="1218"/>
                </a:cubicBezTo>
                <a:close/>
                <a:moveTo>
                  <a:pt x="341" y="2044"/>
                </a:moveTo>
                <a:cubicBezTo>
                  <a:pt x="347" y="2038"/>
                  <a:pt x="350" y="2033"/>
                  <a:pt x="355" y="2029"/>
                </a:cubicBezTo>
                <a:cubicBezTo>
                  <a:pt x="403" y="1988"/>
                  <a:pt x="413" y="1932"/>
                  <a:pt x="410" y="1874"/>
                </a:cubicBezTo>
                <a:cubicBezTo>
                  <a:pt x="408" y="1843"/>
                  <a:pt x="397" y="1811"/>
                  <a:pt x="386" y="1781"/>
                </a:cubicBezTo>
                <a:cubicBezTo>
                  <a:pt x="378" y="1759"/>
                  <a:pt x="363" y="1740"/>
                  <a:pt x="351" y="1720"/>
                </a:cubicBezTo>
                <a:cubicBezTo>
                  <a:pt x="313" y="1734"/>
                  <a:pt x="303" y="1768"/>
                  <a:pt x="282" y="1797"/>
                </a:cubicBezTo>
                <a:cubicBezTo>
                  <a:pt x="240" y="1729"/>
                  <a:pt x="180" y="1686"/>
                  <a:pt x="111" y="1649"/>
                </a:cubicBezTo>
                <a:cubicBezTo>
                  <a:pt x="107" y="1654"/>
                  <a:pt x="102" y="1658"/>
                  <a:pt x="100" y="1663"/>
                </a:cubicBezTo>
                <a:cubicBezTo>
                  <a:pt x="81" y="1731"/>
                  <a:pt x="77" y="1797"/>
                  <a:pt x="113" y="1863"/>
                </a:cubicBezTo>
                <a:cubicBezTo>
                  <a:pt x="136" y="1904"/>
                  <a:pt x="157" y="1946"/>
                  <a:pt x="189" y="1981"/>
                </a:cubicBezTo>
                <a:cubicBezTo>
                  <a:pt x="103" y="1948"/>
                  <a:pt x="35" y="1896"/>
                  <a:pt x="6" y="1803"/>
                </a:cubicBezTo>
                <a:cubicBezTo>
                  <a:pt x="5" y="1798"/>
                  <a:pt x="3" y="1793"/>
                  <a:pt x="1" y="1788"/>
                </a:cubicBezTo>
                <a:cubicBezTo>
                  <a:pt x="1" y="1917"/>
                  <a:pt x="1" y="1917"/>
                  <a:pt x="1" y="1917"/>
                </a:cubicBezTo>
                <a:cubicBezTo>
                  <a:pt x="52" y="1942"/>
                  <a:pt x="103" y="1965"/>
                  <a:pt x="155" y="1988"/>
                </a:cubicBezTo>
                <a:cubicBezTo>
                  <a:pt x="225" y="2018"/>
                  <a:pt x="297" y="2047"/>
                  <a:pt x="369" y="2076"/>
                </a:cubicBezTo>
                <a:cubicBezTo>
                  <a:pt x="421" y="2098"/>
                  <a:pt x="468" y="2126"/>
                  <a:pt x="512" y="2160"/>
                </a:cubicBezTo>
                <a:cubicBezTo>
                  <a:pt x="538" y="2160"/>
                  <a:pt x="538" y="2160"/>
                  <a:pt x="538" y="2160"/>
                </a:cubicBezTo>
                <a:cubicBezTo>
                  <a:pt x="488" y="2119"/>
                  <a:pt x="432" y="2086"/>
                  <a:pt x="371" y="2060"/>
                </a:cubicBezTo>
                <a:cubicBezTo>
                  <a:pt x="361" y="2056"/>
                  <a:pt x="353" y="2050"/>
                  <a:pt x="341" y="2044"/>
                </a:cubicBezTo>
                <a:close/>
                <a:moveTo>
                  <a:pt x="286" y="1960"/>
                </a:moveTo>
                <a:cubicBezTo>
                  <a:pt x="250" y="1919"/>
                  <a:pt x="215" y="1879"/>
                  <a:pt x="185" y="1825"/>
                </a:cubicBezTo>
                <a:cubicBezTo>
                  <a:pt x="188" y="1839"/>
                  <a:pt x="187" y="1847"/>
                  <a:pt x="190" y="1853"/>
                </a:cubicBezTo>
                <a:cubicBezTo>
                  <a:pt x="214" y="1893"/>
                  <a:pt x="239" y="1933"/>
                  <a:pt x="266" y="1976"/>
                </a:cubicBezTo>
                <a:cubicBezTo>
                  <a:pt x="258" y="1976"/>
                  <a:pt x="251" y="1977"/>
                  <a:pt x="246" y="1975"/>
                </a:cubicBezTo>
                <a:cubicBezTo>
                  <a:pt x="207" y="1963"/>
                  <a:pt x="174" y="1941"/>
                  <a:pt x="153" y="1905"/>
                </a:cubicBezTo>
                <a:cubicBezTo>
                  <a:pt x="143" y="1890"/>
                  <a:pt x="136" y="1873"/>
                  <a:pt x="127" y="1857"/>
                </a:cubicBezTo>
                <a:cubicBezTo>
                  <a:pt x="92" y="1797"/>
                  <a:pt x="98" y="1735"/>
                  <a:pt x="114" y="1668"/>
                </a:cubicBezTo>
                <a:cubicBezTo>
                  <a:pt x="136" y="1681"/>
                  <a:pt x="157" y="1692"/>
                  <a:pt x="176" y="1705"/>
                </a:cubicBezTo>
                <a:cubicBezTo>
                  <a:pt x="246" y="1755"/>
                  <a:pt x="288" y="1823"/>
                  <a:pt x="307" y="1905"/>
                </a:cubicBezTo>
                <a:cubicBezTo>
                  <a:pt x="312" y="1924"/>
                  <a:pt x="307" y="1945"/>
                  <a:pt x="286" y="1960"/>
                </a:cubicBezTo>
                <a:close/>
                <a:moveTo>
                  <a:pt x="335" y="1880"/>
                </a:moveTo>
                <a:cubicBezTo>
                  <a:pt x="289" y="1828"/>
                  <a:pt x="292" y="1786"/>
                  <a:pt x="344" y="1742"/>
                </a:cubicBezTo>
                <a:cubicBezTo>
                  <a:pt x="368" y="1769"/>
                  <a:pt x="382" y="1802"/>
                  <a:pt x="390" y="1848"/>
                </a:cubicBezTo>
                <a:cubicBezTo>
                  <a:pt x="395" y="1878"/>
                  <a:pt x="399" y="1907"/>
                  <a:pt x="387" y="1937"/>
                </a:cubicBezTo>
                <a:cubicBezTo>
                  <a:pt x="378" y="1960"/>
                  <a:pt x="369" y="1968"/>
                  <a:pt x="346" y="1973"/>
                </a:cubicBezTo>
                <a:cubicBezTo>
                  <a:pt x="337" y="1928"/>
                  <a:pt x="363" y="1881"/>
                  <a:pt x="337" y="1831"/>
                </a:cubicBezTo>
                <a:cubicBezTo>
                  <a:pt x="336" y="1851"/>
                  <a:pt x="336" y="1864"/>
                  <a:pt x="335" y="1880"/>
                </a:cubicBezTo>
                <a:close/>
                <a:moveTo>
                  <a:pt x="289" y="1341"/>
                </a:moveTo>
                <a:cubicBezTo>
                  <a:pt x="270" y="1310"/>
                  <a:pt x="238" y="1308"/>
                  <a:pt x="206" y="1309"/>
                </a:cubicBezTo>
                <a:cubicBezTo>
                  <a:pt x="187" y="1309"/>
                  <a:pt x="168" y="1314"/>
                  <a:pt x="150" y="1316"/>
                </a:cubicBezTo>
                <a:cubicBezTo>
                  <a:pt x="152" y="1265"/>
                  <a:pt x="155" y="1216"/>
                  <a:pt x="157" y="1166"/>
                </a:cubicBezTo>
                <a:cubicBezTo>
                  <a:pt x="147" y="1165"/>
                  <a:pt x="140" y="1162"/>
                  <a:pt x="135" y="1163"/>
                </a:cubicBezTo>
                <a:cubicBezTo>
                  <a:pt x="89" y="1178"/>
                  <a:pt x="51" y="1206"/>
                  <a:pt x="21" y="1243"/>
                </a:cubicBezTo>
                <a:cubicBezTo>
                  <a:pt x="12" y="1254"/>
                  <a:pt x="6" y="1266"/>
                  <a:pt x="1" y="1279"/>
                </a:cubicBezTo>
                <a:cubicBezTo>
                  <a:pt x="1" y="1500"/>
                  <a:pt x="1" y="1500"/>
                  <a:pt x="1" y="1500"/>
                </a:cubicBezTo>
                <a:cubicBezTo>
                  <a:pt x="5" y="1489"/>
                  <a:pt x="9" y="1479"/>
                  <a:pt x="15" y="1468"/>
                </a:cubicBezTo>
                <a:cubicBezTo>
                  <a:pt x="100" y="1509"/>
                  <a:pt x="229" y="1472"/>
                  <a:pt x="289" y="1341"/>
                </a:cubicBezTo>
                <a:close/>
                <a:moveTo>
                  <a:pt x="149" y="1338"/>
                </a:moveTo>
                <a:cubicBezTo>
                  <a:pt x="189" y="1324"/>
                  <a:pt x="228" y="1319"/>
                  <a:pt x="271" y="1339"/>
                </a:cubicBezTo>
                <a:cubicBezTo>
                  <a:pt x="247" y="1394"/>
                  <a:pt x="210" y="1432"/>
                  <a:pt x="157" y="1454"/>
                </a:cubicBezTo>
                <a:cubicBezTo>
                  <a:pt x="132" y="1465"/>
                  <a:pt x="104" y="1471"/>
                  <a:pt x="75" y="1453"/>
                </a:cubicBezTo>
                <a:cubicBezTo>
                  <a:pt x="112" y="1426"/>
                  <a:pt x="155" y="1411"/>
                  <a:pt x="182" y="1375"/>
                </a:cubicBezTo>
                <a:cubicBezTo>
                  <a:pt x="155" y="1388"/>
                  <a:pt x="127" y="1401"/>
                  <a:pt x="94" y="1417"/>
                </a:cubicBezTo>
                <a:cubicBezTo>
                  <a:pt x="112" y="1389"/>
                  <a:pt x="126" y="1366"/>
                  <a:pt x="141" y="1343"/>
                </a:cubicBezTo>
                <a:cubicBezTo>
                  <a:pt x="143" y="1341"/>
                  <a:pt x="146" y="1339"/>
                  <a:pt x="149" y="1338"/>
                </a:cubicBezTo>
                <a:close/>
                <a:moveTo>
                  <a:pt x="3" y="1343"/>
                </a:moveTo>
                <a:cubicBezTo>
                  <a:pt x="9" y="1298"/>
                  <a:pt x="21" y="1255"/>
                  <a:pt x="61" y="1227"/>
                </a:cubicBezTo>
                <a:cubicBezTo>
                  <a:pt x="85" y="1210"/>
                  <a:pt x="105" y="1188"/>
                  <a:pt x="140" y="1179"/>
                </a:cubicBezTo>
                <a:cubicBezTo>
                  <a:pt x="133" y="1226"/>
                  <a:pt x="142" y="1270"/>
                  <a:pt x="129" y="1314"/>
                </a:cubicBezTo>
                <a:cubicBezTo>
                  <a:pt x="117" y="1357"/>
                  <a:pt x="98" y="1391"/>
                  <a:pt x="46" y="1403"/>
                </a:cubicBezTo>
                <a:cubicBezTo>
                  <a:pt x="48" y="1387"/>
                  <a:pt x="48" y="1376"/>
                  <a:pt x="50" y="1364"/>
                </a:cubicBezTo>
                <a:cubicBezTo>
                  <a:pt x="53" y="1353"/>
                  <a:pt x="58" y="1342"/>
                  <a:pt x="62" y="1331"/>
                </a:cubicBezTo>
                <a:cubicBezTo>
                  <a:pt x="66" y="1321"/>
                  <a:pt x="69" y="1312"/>
                  <a:pt x="73" y="1302"/>
                </a:cubicBezTo>
                <a:cubicBezTo>
                  <a:pt x="42" y="1328"/>
                  <a:pt x="32" y="1363"/>
                  <a:pt x="23" y="1400"/>
                </a:cubicBezTo>
                <a:cubicBezTo>
                  <a:pt x="2" y="1384"/>
                  <a:pt x="0" y="1364"/>
                  <a:pt x="3" y="1343"/>
                </a:cubicBezTo>
                <a:close/>
                <a:moveTo>
                  <a:pt x="433" y="413"/>
                </a:moveTo>
                <a:cubicBezTo>
                  <a:pt x="450" y="401"/>
                  <a:pt x="446" y="388"/>
                  <a:pt x="441" y="373"/>
                </a:cubicBezTo>
                <a:cubicBezTo>
                  <a:pt x="418" y="384"/>
                  <a:pt x="426" y="397"/>
                  <a:pt x="433" y="413"/>
                </a:cubicBezTo>
                <a:close/>
                <a:moveTo>
                  <a:pt x="418" y="2137"/>
                </a:moveTo>
                <a:cubicBezTo>
                  <a:pt x="409" y="2129"/>
                  <a:pt x="397" y="2124"/>
                  <a:pt x="390" y="2116"/>
                </a:cubicBezTo>
                <a:cubicBezTo>
                  <a:pt x="378" y="2102"/>
                  <a:pt x="364" y="2097"/>
                  <a:pt x="347" y="2104"/>
                </a:cubicBezTo>
                <a:cubicBezTo>
                  <a:pt x="330" y="2074"/>
                  <a:pt x="302" y="2072"/>
                  <a:pt x="273" y="2071"/>
                </a:cubicBezTo>
                <a:cubicBezTo>
                  <a:pt x="224" y="2070"/>
                  <a:pt x="175" y="2065"/>
                  <a:pt x="126" y="2072"/>
                </a:cubicBezTo>
                <a:cubicBezTo>
                  <a:pt x="113" y="2074"/>
                  <a:pt x="105" y="2072"/>
                  <a:pt x="105" y="2058"/>
                </a:cubicBezTo>
                <a:cubicBezTo>
                  <a:pt x="157" y="2040"/>
                  <a:pt x="209" y="2061"/>
                  <a:pt x="261" y="2058"/>
                </a:cubicBezTo>
                <a:cubicBezTo>
                  <a:pt x="257" y="2051"/>
                  <a:pt x="252" y="2046"/>
                  <a:pt x="246" y="2044"/>
                </a:cubicBezTo>
                <a:cubicBezTo>
                  <a:pt x="178" y="2014"/>
                  <a:pt x="111" y="1983"/>
                  <a:pt x="43" y="1954"/>
                </a:cubicBezTo>
                <a:cubicBezTo>
                  <a:pt x="29" y="1948"/>
                  <a:pt x="15" y="1942"/>
                  <a:pt x="1" y="1935"/>
                </a:cubicBezTo>
                <a:cubicBezTo>
                  <a:pt x="1" y="1951"/>
                  <a:pt x="1" y="1951"/>
                  <a:pt x="1" y="1951"/>
                </a:cubicBezTo>
                <a:cubicBezTo>
                  <a:pt x="54" y="1979"/>
                  <a:pt x="108" y="2004"/>
                  <a:pt x="163" y="2032"/>
                </a:cubicBezTo>
                <a:cubicBezTo>
                  <a:pt x="139" y="2035"/>
                  <a:pt x="117" y="2038"/>
                  <a:pt x="97" y="2040"/>
                </a:cubicBezTo>
                <a:cubicBezTo>
                  <a:pt x="66" y="2015"/>
                  <a:pt x="34" y="1994"/>
                  <a:pt x="1" y="1978"/>
                </a:cubicBezTo>
                <a:cubicBezTo>
                  <a:pt x="1" y="2008"/>
                  <a:pt x="1" y="2008"/>
                  <a:pt x="1" y="2008"/>
                </a:cubicBezTo>
                <a:cubicBezTo>
                  <a:pt x="8" y="2014"/>
                  <a:pt x="13" y="2023"/>
                  <a:pt x="20" y="2030"/>
                </a:cubicBezTo>
                <a:cubicBezTo>
                  <a:pt x="18" y="2032"/>
                  <a:pt x="17" y="2033"/>
                  <a:pt x="16" y="2035"/>
                </a:cubicBezTo>
                <a:cubicBezTo>
                  <a:pt x="11" y="2034"/>
                  <a:pt x="6" y="2033"/>
                  <a:pt x="1" y="2032"/>
                </a:cubicBezTo>
                <a:cubicBezTo>
                  <a:pt x="1" y="2051"/>
                  <a:pt x="1" y="2051"/>
                  <a:pt x="1" y="2051"/>
                </a:cubicBezTo>
                <a:cubicBezTo>
                  <a:pt x="10" y="2055"/>
                  <a:pt x="18" y="2058"/>
                  <a:pt x="26" y="2063"/>
                </a:cubicBezTo>
                <a:cubicBezTo>
                  <a:pt x="19" y="2068"/>
                  <a:pt x="10" y="2072"/>
                  <a:pt x="1" y="2075"/>
                </a:cubicBezTo>
                <a:cubicBezTo>
                  <a:pt x="1" y="2160"/>
                  <a:pt x="1" y="2160"/>
                  <a:pt x="1" y="2160"/>
                </a:cubicBezTo>
                <a:cubicBezTo>
                  <a:pt x="7" y="2160"/>
                  <a:pt x="7" y="2160"/>
                  <a:pt x="7" y="2160"/>
                </a:cubicBezTo>
                <a:cubicBezTo>
                  <a:pt x="12" y="2147"/>
                  <a:pt x="19" y="2136"/>
                  <a:pt x="28" y="2128"/>
                </a:cubicBezTo>
                <a:cubicBezTo>
                  <a:pt x="39" y="2126"/>
                  <a:pt x="50" y="2123"/>
                  <a:pt x="63" y="2120"/>
                </a:cubicBezTo>
                <a:cubicBezTo>
                  <a:pt x="65" y="2134"/>
                  <a:pt x="65" y="2147"/>
                  <a:pt x="64" y="2160"/>
                </a:cubicBezTo>
                <a:cubicBezTo>
                  <a:pt x="81" y="2160"/>
                  <a:pt x="81" y="2160"/>
                  <a:pt x="81" y="2160"/>
                </a:cubicBezTo>
                <a:cubicBezTo>
                  <a:pt x="83" y="2150"/>
                  <a:pt x="84" y="2139"/>
                  <a:pt x="84" y="2128"/>
                </a:cubicBezTo>
                <a:cubicBezTo>
                  <a:pt x="94" y="2139"/>
                  <a:pt x="102" y="2149"/>
                  <a:pt x="108" y="2160"/>
                </a:cubicBezTo>
                <a:cubicBezTo>
                  <a:pt x="141" y="2160"/>
                  <a:pt x="141" y="2160"/>
                  <a:pt x="141" y="2160"/>
                </a:cubicBezTo>
                <a:cubicBezTo>
                  <a:pt x="141" y="2137"/>
                  <a:pt x="136" y="2113"/>
                  <a:pt x="127" y="2091"/>
                </a:cubicBezTo>
                <a:cubicBezTo>
                  <a:pt x="188" y="2083"/>
                  <a:pt x="247" y="2083"/>
                  <a:pt x="303" y="2110"/>
                </a:cubicBezTo>
                <a:cubicBezTo>
                  <a:pt x="320" y="2118"/>
                  <a:pt x="336" y="2129"/>
                  <a:pt x="357" y="2124"/>
                </a:cubicBezTo>
                <a:cubicBezTo>
                  <a:pt x="363" y="2122"/>
                  <a:pt x="371" y="2126"/>
                  <a:pt x="377" y="2130"/>
                </a:cubicBezTo>
                <a:cubicBezTo>
                  <a:pt x="392" y="2140"/>
                  <a:pt x="407" y="2149"/>
                  <a:pt x="422" y="2160"/>
                </a:cubicBezTo>
                <a:cubicBezTo>
                  <a:pt x="459" y="2160"/>
                  <a:pt x="459" y="2160"/>
                  <a:pt x="459" y="2160"/>
                </a:cubicBezTo>
                <a:cubicBezTo>
                  <a:pt x="454" y="2151"/>
                  <a:pt x="451" y="2141"/>
                  <a:pt x="450" y="2129"/>
                </a:cubicBezTo>
                <a:cubicBezTo>
                  <a:pt x="438" y="2146"/>
                  <a:pt x="429" y="2146"/>
                  <a:pt x="418" y="213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02861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23" r:id="rId2"/>
    <p:sldLayoutId id="2147484024" r:id="rId3"/>
    <p:sldLayoutId id="2147484025" r:id="rId4"/>
    <p:sldLayoutId id="2147484026" r:id="rId5"/>
    <p:sldLayoutId id="2147484027" r:id="rId6"/>
    <p:sldLayoutId id="2147484028" r:id="rId7"/>
    <p:sldLayoutId id="2147484029" r:id="rId8"/>
    <p:sldLayoutId id="2147484030" r:id="rId9"/>
    <p:sldLayoutId id="2147484031" r:id="rId10"/>
    <p:sldLayoutId id="2147484032" r:id="rId11"/>
  </p:sldLayoutIdLst>
  <p:txStyles>
    <p:titleStyle>
      <a:lvl1pPr algn="l" defTabSz="1097307" rtl="0" eaLnBrk="1" latinLnBrk="0" hangingPunct="1">
        <a:lnSpc>
          <a:spcPct val="99000"/>
        </a:lnSpc>
        <a:spcBef>
          <a:spcPct val="0"/>
        </a:spcBef>
        <a:buNone/>
        <a:defRPr sz="528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84058" indent="-384058" algn="l" defTabSz="1097307" rtl="0" eaLnBrk="1" latinLnBrk="0" hangingPunct="1">
        <a:lnSpc>
          <a:spcPct val="111000"/>
        </a:lnSpc>
        <a:spcBef>
          <a:spcPts val="1116"/>
        </a:spcBef>
        <a:buFont typeface="Corbel" panose="020B0503020204020204" pitchFamily="34" charset="0"/>
        <a:buChar char="–"/>
        <a:defRPr sz="24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68115" indent="-384058" algn="l" defTabSz="1097307" rtl="0" eaLnBrk="1" latinLnBrk="0" hangingPunct="1">
        <a:lnSpc>
          <a:spcPct val="111000"/>
        </a:lnSpc>
        <a:spcBef>
          <a:spcPts val="1116"/>
        </a:spcBef>
        <a:buFont typeface="Corbel" panose="020B0503020204020204" pitchFamily="34" charset="0"/>
        <a:buChar char="–"/>
        <a:defRPr sz="216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52173" indent="-384058" algn="l" defTabSz="1097307" rtl="0" eaLnBrk="1" latinLnBrk="0" hangingPunct="1">
        <a:lnSpc>
          <a:spcPct val="111000"/>
        </a:lnSpc>
        <a:spcBef>
          <a:spcPts val="1116"/>
        </a:spcBef>
        <a:buFont typeface="Corbel" panose="020B0503020204020204" pitchFamily="34" charset="0"/>
        <a:buChar char="–"/>
        <a:defRPr sz="192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536230" indent="-384058" algn="l" defTabSz="1097307" rtl="0" eaLnBrk="1" latinLnBrk="0" hangingPunct="1">
        <a:lnSpc>
          <a:spcPct val="111000"/>
        </a:lnSpc>
        <a:spcBef>
          <a:spcPts val="1116"/>
        </a:spcBef>
        <a:buFont typeface="Corbel" panose="020B0503020204020204" pitchFamily="34" charset="0"/>
        <a:buChar char="–"/>
        <a:defRPr sz="168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920288" indent="-384058" algn="l" defTabSz="1097307" rtl="0" eaLnBrk="1" latinLnBrk="0" hangingPunct="1">
        <a:lnSpc>
          <a:spcPct val="111000"/>
        </a:lnSpc>
        <a:spcBef>
          <a:spcPts val="1116"/>
        </a:spcBef>
        <a:buFont typeface="Corbel" panose="020B0503020204020204" pitchFamily="34" charset="0"/>
        <a:buChar char="–"/>
        <a:defRPr sz="168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304346" indent="-384058" algn="l" defTabSz="1097307" rtl="0" eaLnBrk="1" latinLnBrk="0" hangingPunct="1">
        <a:lnSpc>
          <a:spcPct val="111000"/>
        </a:lnSpc>
        <a:spcBef>
          <a:spcPts val="1116"/>
        </a:spcBef>
        <a:buFont typeface="Corbel" panose="020B0503020204020204" pitchFamily="34" charset="0"/>
        <a:buChar char="–"/>
        <a:defRPr sz="168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688403" indent="-384058" algn="l" defTabSz="1097307" rtl="0" eaLnBrk="1" latinLnBrk="0" hangingPunct="1">
        <a:lnSpc>
          <a:spcPct val="111000"/>
        </a:lnSpc>
        <a:spcBef>
          <a:spcPts val="1116"/>
        </a:spcBef>
        <a:buFont typeface="Corbel" panose="020B0503020204020204" pitchFamily="34" charset="0"/>
        <a:buChar char="–"/>
        <a:defRPr sz="168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3072461" indent="-384058" algn="l" defTabSz="1097307" rtl="0" eaLnBrk="1" latinLnBrk="0" hangingPunct="1">
        <a:lnSpc>
          <a:spcPct val="111000"/>
        </a:lnSpc>
        <a:spcBef>
          <a:spcPts val="1116"/>
        </a:spcBef>
        <a:buFont typeface="Corbel" panose="020B0503020204020204" pitchFamily="34" charset="0"/>
        <a:buChar char="–"/>
        <a:defRPr sz="168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3456518" indent="-384058" algn="l" defTabSz="1097307" rtl="0" eaLnBrk="1" latinLnBrk="0" hangingPunct="1">
        <a:lnSpc>
          <a:spcPct val="111000"/>
        </a:lnSpc>
        <a:spcBef>
          <a:spcPts val="1116"/>
        </a:spcBef>
        <a:buFont typeface="Corbel" panose="020B0503020204020204" pitchFamily="34" charset="0"/>
        <a:buChar char="–"/>
        <a:defRPr sz="168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307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54" algn="l" defTabSz="1097307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307" algn="l" defTabSz="1097307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61" algn="l" defTabSz="1097307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15" algn="l" defTabSz="1097307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69" algn="l" defTabSz="1097307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922" algn="l" defTabSz="1097307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576" algn="l" defTabSz="1097307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230" algn="l" defTabSz="1097307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" pos="2464" userDrawn="1">
          <p15:clr>
            <a:srgbClr val="F26B43"/>
          </p15:clr>
        </p15:guide>
        <p15:guide id="11" pos="5888" userDrawn="1">
          <p15:clr>
            <a:srgbClr val="F26B43"/>
          </p15:clr>
        </p15:guide>
        <p15:guide id="12" pos="6400" userDrawn="1">
          <p15:clr>
            <a:srgbClr val="F26B43"/>
          </p15:clr>
        </p15:guide>
        <p15:guide id="13" pos="9824" userDrawn="1">
          <p15:clr>
            <a:srgbClr val="F26B43"/>
          </p15:clr>
        </p15:guide>
        <p15:guide id="14" pos="320" userDrawn="1">
          <p15:clr>
            <a:srgbClr val="F26B43"/>
          </p15:clr>
        </p15:guide>
        <p15:guide id="15" orient="horz" pos="2160" userDrawn="1">
          <p15:clr>
            <a:srgbClr val="F26B43"/>
          </p15:clr>
        </p15:guide>
        <p15:guide id="16" pos="1848" userDrawn="1">
          <p15:clr>
            <a:srgbClr val="F26B43"/>
          </p15:clr>
        </p15:guide>
        <p15:guide id="17" orient="horz" pos="3960" userDrawn="1">
          <p15:clr>
            <a:srgbClr val="F26B43"/>
          </p15:clr>
        </p15:guide>
        <p15:guide id="18" orient="horz" pos="1536" userDrawn="1">
          <p15:clr>
            <a:srgbClr val="F26B43"/>
          </p15:clr>
        </p15:guide>
        <p15:guide id="19" orient="horz" pos="3840" userDrawn="1">
          <p15:clr>
            <a:srgbClr val="F26B43"/>
          </p15:clr>
        </p15:guide>
        <p15:guide id="20" pos="4416" userDrawn="1">
          <p15:clr>
            <a:srgbClr val="F26B43"/>
          </p15:clr>
        </p15:guide>
        <p15:guide id="21" pos="4800" userDrawn="1">
          <p15:clr>
            <a:srgbClr val="F26B43"/>
          </p15:clr>
        </p15:guide>
        <p15:guide id="22" orient="horz" pos="360" userDrawn="1">
          <p15:clr>
            <a:srgbClr val="F26B43"/>
          </p15:clr>
        </p15:guide>
        <p15:guide id="23" pos="7368" userDrawn="1">
          <p15:clr>
            <a:srgbClr val="F26B43"/>
          </p15:clr>
        </p15:guide>
        <p15:guide id="24" pos="2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5840" y="438153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5840" y="7627623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C88E31-9B8A-4001-84E0-778AE56E9614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6320" y="7627623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32720" y="7627623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595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4" r:id="rId1"/>
    <p:sldLayoutId id="2147484035" r:id="rId2"/>
    <p:sldLayoutId id="2147484036" r:id="rId3"/>
    <p:sldLayoutId id="2147484037" r:id="rId4"/>
    <p:sldLayoutId id="2147484038" r:id="rId5"/>
    <p:sldLayoutId id="2147484039" r:id="rId6"/>
    <p:sldLayoutId id="2147484040" r:id="rId7"/>
    <p:sldLayoutId id="2147484041" r:id="rId8"/>
    <p:sldLayoutId id="2147484042" r:id="rId9"/>
    <p:sldLayoutId id="2147484043" r:id="rId10"/>
    <p:sldLayoutId id="2147484044" r:id="rId11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02014" y="458862"/>
            <a:ext cx="12213986" cy="17905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2014" y="2743202"/>
            <a:ext cx="12213986" cy="4312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02014" y="7650815"/>
            <a:ext cx="2795666" cy="4181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E6ABD51-ABF9-4721-920A-B7B36FB23B51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6320" y="7650815"/>
            <a:ext cx="4937760" cy="4149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32722" y="7650815"/>
            <a:ext cx="3383279" cy="4149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1" y="0"/>
            <a:ext cx="1062990" cy="82296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4290243" y="0"/>
            <a:ext cx="340157" cy="822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38341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8" r:id="rId1"/>
    <p:sldLayoutId id="2147484059" r:id="rId2"/>
    <p:sldLayoutId id="2147484060" r:id="rId3"/>
    <p:sldLayoutId id="2147484061" r:id="rId4"/>
    <p:sldLayoutId id="2147484062" r:id="rId5"/>
    <p:sldLayoutId id="2147484063" r:id="rId6"/>
    <p:sldLayoutId id="2147484064" r:id="rId7"/>
    <p:sldLayoutId id="2147484065" r:id="rId8"/>
    <p:sldLayoutId id="2147484066" r:id="rId9"/>
    <p:sldLayoutId id="2147484067" r:id="rId10"/>
    <p:sldLayoutId id="2147484068" r:id="rId11"/>
  </p:sldLayoutIdLst>
  <p:txStyles>
    <p:titleStyle>
      <a:lvl1pPr algn="l" defTabSz="1097280" rtl="1" eaLnBrk="1" latinLnBrk="0" hangingPunct="1">
        <a:lnSpc>
          <a:spcPct val="90000"/>
        </a:lnSpc>
        <a:spcBef>
          <a:spcPct val="0"/>
        </a:spcBef>
        <a:buNone/>
        <a:defRPr sz="6120" kern="1200" cap="all" spc="24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r" defTabSz="1097280" rtl="1" eaLnBrk="1" latinLnBrk="0" hangingPunct="1">
        <a:lnSpc>
          <a:spcPct val="110000"/>
        </a:lnSpc>
        <a:spcBef>
          <a:spcPts val="84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822960" indent="-274320" algn="r" defTabSz="1097280" rtl="1" eaLnBrk="1" latinLnBrk="0" hangingPunct="1">
        <a:lnSpc>
          <a:spcPct val="110000"/>
        </a:lnSpc>
        <a:spcBef>
          <a:spcPts val="840"/>
        </a:spcBef>
        <a:buClr>
          <a:schemeClr val="tx2"/>
        </a:buClr>
        <a:buFont typeface="Gill Sans MT" panose="020B0502020104020203" pitchFamily="34" charset="0"/>
        <a:buChar char="–"/>
        <a:defRPr sz="216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371600" indent="-274320" algn="r" defTabSz="1097280" rtl="1" eaLnBrk="1" latinLnBrk="0" hangingPunct="1">
        <a:lnSpc>
          <a:spcPct val="110000"/>
        </a:lnSpc>
        <a:spcBef>
          <a:spcPts val="840"/>
        </a:spcBef>
        <a:buClr>
          <a:schemeClr val="tx2"/>
        </a:buClr>
        <a:buFont typeface="Arial" panose="020B0604020202020204" pitchFamily="34" charset="0"/>
        <a:buChar char="•"/>
        <a:defRPr sz="192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920240" indent="-274320" algn="r" defTabSz="1097280" rtl="1" eaLnBrk="1" latinLnBrk="0" hangingPunct="1">
        <a:lnSpc>
          <a:spcPct val="110000"/>
        </a:lnSpc>
        <a:spcBef>
          <a:spcPts val="840"/>
        </a:spcBef>
        <a:buClr>
          <a:schemeClr val="tx2"/>
        </a:buClr>
        <a:buFont typeface="Gill Sans MT" panose="020B0502020104020203" pitchFamily="34" charset="0"/>
        <a:buChar char="–"/>
        <a:defRPr sz="168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468880" indent="-274320" algn="r" defTabSz="1097280" rtl="1" eaLnBrk="1" latinLnBrk="0" hangingPunct="1">
        <a:lnSpc>
          <a:spcPct val="110000"/>
        </a:lnSpc>
        <a:spcBef>
          <a:spcPts val="840"/>
        </a:spcBef>
        <a:buClr>
          <a:schemeClr val="tx2"/>
        </a:buClr>
        <a:buFont typeface="Arial" panose="020B0604020202020204" pitchFamily="34" charset="0"/>
        <a:buChar char="•"/>
        <a:defRPr sz="168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3017520" indent="-274320" algn="r" defTabSz="1097280" rtl="1" eaLnBrk="1" latinLnBrk="0" hangingPunct="1">
        <a:lnSpc>
          <a:spcPct val="110000"/>
        </a:lnSpc>
        <a:spcBef>
          <a:spcPts val="840"/>
        </a:spcBef>
        <a:buClr>
          <a:schemeClr val="tx2"/>
        </a:buClr>
        <a:buFont typeface="Gill Sans MT" panose="020B0502020104020203" pitchFamily="34" charset="0"/>
        <a:buChar char="–"/>
        <a:defRPr sz="168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3566160" indent="-274320" algn="r" defTabSz="1097280" rtl="1" eaLnBrk="1" latinLnBrk="0" hangingPunct="1">
        <a:lnSpc>
          <a:spcPct val="110000"/>
        </a:lnSpc>
        <a:spcBef>
          <a:spcPts val="840"/>
        </a:spcBef>
        <a:buClr>
          <a:schemeClr val="tx2"/>
        </a:buClr>
        <a:buFont typeface="Arial" panose="020B0604020202020204" pitchFamily="34" charset="0"/>
        <a:buChar char="•"/>
        <a:defRPr sz="168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4114800" indent="-274320" algn="r" defTabSz="1097280" rtl="1" eaLnBrk="1" latinLnBrk="0" hangingPunct="1">
        <a:lnSpc>
          <a:spcPct val="110000"/>
        </a:lnSpc>
        <a:spcBef>
          <a:spcPts val="840"/>
        </a:spcBef>
        <a:buClr>
          <a:schemeClr val="tx2"/>
        </a:buClr>
        <a:buFont typeface="Gill Sans MT" panose="020B0502020104020203" pitchFamily="34" charset="0"/>
        <a:buChar char="–"/>
        <a:defRPr sz="168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4663440" indent="-274320" algn="r" defTabSz="1097280" rtl="1" eaLnBrk="1" latinLnBrk="0" hangingPunct="1">
        <a:lnSpc>
          <a:spcPct val="110000"/>
        </a:lnSpc>
        <a:spcBef>
          <a:spcPts val="840"/>
        </a:spcBef>
        <a:buClr>
          <a:schemeClr val="tx2"/>
        </a:buClr>
        <a:buFont typeface="Arial" panose="020B0604020202020204" pitchFamily="34" charset="0"/>
        <a:buChar char="•"/>
        <a:defRPr sz="168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1097280" rtl="1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r" defTabSz="1097280" rtl="1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r" defTabSz="1097280" rtl="1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r" defTabSz="1097280" rtl="1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r" defTabSz="1097280" rtl="1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r" defTabSz="1097280" rtl="1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r" defTabSz="1097280" rtl="1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r" defTabSz="1097280" rtl="1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r" defTabSz="1097280" rtl="1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audio" Target="NUL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jp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gif"/><Relationship Id="rId4" Type="http://schemas.microsoft.com/office/2007/relationships/hdphoto" Target="../media/hdphoto8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4" Type="http://schemas.microsoft.com/office/2007/relationships/hdphoto" Target="../media/hdphoto9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gif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6.wdp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audio" Target="NUL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madrasa.org/category/arabic/section/section-%D8%A7%D9%84%D9%83%D8%AA%D8%A7%D8%A8%D8%A9/subsection/%D9%83%D8%AA%D8%A7%D8%A8%D8%A9%20%D8%A7%D9%84%D9%86%D8%B5%D9%88%D8%B5-%D8%A7%D9%84%D9%83%D8%AA%D8%A7%D8%A8%D8%A9/lesson/%D9%83%D8%AA%D8%A7%D8%A8%D8%A9%20%D9%86%D8%B5%20%D9%88%D8%B5%D9%81%D9%8A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2.png"/><Relationship Id="rId4" Type="http://schemas.openxmlformats.org/officeDocument/2006/relationships/image" Target="../media/image41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audio" Target="NUL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gif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gi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2.png"/><Relationship Id="rId4" Type="http://schemas.openxmlformats.org/officeDocument/2006/relationships/image" Target="../media/image41.gif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gif"/><Relationship Id="rId4" Type="http://schemas.microsoft.com/office/2007/relationships/hdphoto" Target="../media/hdphoto1.wdp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gif"/><Relationship Id="rId4" Type="http://schemas.microsoft.com/office/2007/relationships/hdphoto" Target="../media/hdphoto29.wdp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gi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2.png"/><Relationship Id="rId4" Type="http://schemas.openxmlformats.org/officeDocument/2006/relationships/image" Target="../media/image41.gif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audio" Target="NUL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gif"/><Relationship Id="rId4" Type="http://schemas.microsoft.com/office/2007/relationships/hdphoto" Target="../media/hdphoto2.wdp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jpg"/><Relationship Id="rId4" Type="http://schemas.openxmlformats.org/officeDocument/2006/relationships/image" Target="../media/image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gif"/><Relationship Id="rId4" Type="http://schemas.openxmlformats.org/officeDocument/2006/relationships/image" Target="../media/image68.gif"/></Relationships>
</file>

<file path=ppt/slides/_rels/slide78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gi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2.png"/><Relationship Id="rId4" Type="http://schemas.openxmlformats.org/officeDocument/2006/relationships/image" Target="../media/image41.gi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80.xml.rels><?xml version="1.0" encoding="UTF-8" standalone="yes"?>
<Relationships xmlns="http://schemas.openxmlformats.org/package/2006/relationships"><Relationship Id="rId3" Type="http://schemas.microsoft.com/office/2007/relationships/hdphoto" Target="../media/hdphoto35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microsoft.com/office/2007/relationships/hdphoto" Target="../media/hdphoto36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microsoft.com/office/2007/relationships/hdphoto" Target="../media/hdphoto37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microsoft.com/office/2007/relationships/hdphoto" Target="../media/hdphoto38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9.wdp"/></Relationships>
</file>

<file path=ppt/slides/_rels/slide85.xml.rels><?xml version="1.0" encoding="UTF-8" standalone="yes"?>
<Relationships xmlns="http://schemas.openxmlformats.org/package/2006/relationships"><Relationship Id="rId3" Type="http://schemas.microsoft.com/office/2007/relationships/hdphoto" Target="../media/hdphoto40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audio" Target="NUL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edia1">
            <a:hlinkClick r:id="" action="ppaction://media"/>
            <a:extLst>
              <a:ext uri="{FF2B5EF4-FFF2-40B4-BE49-F238E27FC236}">
                <a16:creationId xmlns:a16="http://schemas.microsoft.com/office/drawing/2014/main" id="{520B643E-B9B0-4170-90E8-7F9C293C6D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6439"/>
            <a:ext cx="14630400" cy="824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76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2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6A57B1-C39B-4A09-8926-EED2FBB274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13004" t="24646" r="12474" b="11203"/>
          <a:stretch/>
        </p:blipFill>
        <p:spPr>
          <a:xfrm>
            <a:off x="535094" y="595223"/>
            <a:ext cx="12111231" cy="7039153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sp>
        <p:nvSpPr>
          <p:cNvPr id="4" name="Rounded Rectangle 38">
            <a:extLst>
              <a:ext uri="{FF2B5EF4-FFF2-40B4-BE49-F238E27FC236}">
                <a16:creationId xmlns:a16="http://schemas.microsoft.com/office/drawing/2014/main" id="{8DE34DCD-C291-435C-9FAD-45708718E873}"/>
              </a:ext>
            </a:extLst>
          </p:cNvPr>
          <p:cNvSpPr/>
          <p:nvPr/>
        </p:nvSpPr>
        <p:spPr>
          <a:xfrm>
            <a:off x="12944368" y="595223"/>
            <a:ext cx="1478740" cy="1495262"/>
          </a:xfrm>
          <a:prstGeom prst="borderCallout1">
            <a:avLst>
              <a:gd name="adj1" fmla="val 18750"/>
              <a:gd name="adj2" fmla="val -8333"/>
              <a:gd name="adj3" fmla="val 97349"/>
              <a:gd name="adj4" fmla="val -7347"/>
            </a:avLst>
          </a:prstGeom>
          <a:solidFill>
            <a:srgbClr val="66FFFF">
              <a:alpha val="30196"/>
            </a:srgbClr>
          </a:solidFill>
          <a:ln w="381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91440" bIns="91440" rtlCol="1" anchor="ctr"/>
          <a:lstStyle/>
          <a:p>
            <a:pPr algn="ctr"/>
            <a:r>
              <a:rPr lang="ar-AE" sz="2400" b="1" dirty="0">
                <a:ln w="10160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ما وظيفة النوافذ ؟</a:t>
            </a:r>
          </a:p>
        </p:txBody>
      </p:sp>
      <p:sp>
        <p:nvSpPr>
          <p:cNvPr id="5" name="مستطيل: زوايا مستديرة 18">
            <a:extLst>
              <a:ext uri="{FF2B5EF4-FFF2-40B4-BE49-F238E27FC236}">
                <a16:creationId xmlns:a16="http://schemas.microsoft.com/office/drawing/2014/main" id="{627605F5-E292-4B55-8AD7-9CFFBB40D01F}"/>
              </a:ext>
            </a:extLst>
          </p:cNvPr>
          <p:cNvSpPr/>
          <p:nvPr/>
        </p:nvSpPr>
        <p:spPr>
          <a:xfrm>
            <a:off x="1006272" y="3961870"/>
            <a:ext cx="2530557" cy="581904"/>
          </a:xfrm>
          <a:prstGeom prst="roundRect">
            <a:avLst/>
          </a:prstGeom>
          <a:solidFill>
            <a:srgbClr val="FF9933">
              <a:alpha val="27843"/>
            </a:srgbClr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endParaRPr lang="ar-SA" sz="36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: زوايا مستديرة 18">
            <a:extLst>
              <a:ext uri="{FF2B5EF4-FFF2-40B4-BE49-F238E27FC236}">
                <a16:creationId xmlns:a16="http://schemas.microsoft.com/office/drawing/2014/main" id="{89CF1B0B-11E6-446F-BF2D-37FF5AA0DC5E}"/>
              </a:ext>
            </a:extLst>
          </p:cNvPr>
          <p:cNvSpPr/>
          <p:nvPr/>
        </p:nvSpPr>
        <p:spPr>
          <a:xfrm>
            <a:off x="2380891" y="4867381"/>
            <a:ext cx="4468482" cy="581904"/>
          </a:xfrm>
          <a:prstGeom prst="roundRect">
            <a:avLst/>
          </a:prstGeom>
          <a:solidFill>
            <a:srgbClr val="FF9933">
              <a:alpha val="27843"/>
            </a:srgbClr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endParaRPr lang="ar-SA" sz="36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Rounded Rectangle 38">
            <a:extLst>
              <a:ext uri="{FF2B5EF4-FFF2-40B4-BE49-F238E27FC236}">
                <a16:creationId xmlns:a16="http://schemas.microsoft.com/office/drawing/2014/main" id="{08957303-E67C-4EC3-8B23-FDF0FE4389A0}"/>
              </a:ext>
            </a:extLst>
          </p:cNvPr>
          <p:cNvSpPr/>
          <p:nvPr/>
        </p:nvSpPr>
        <p:spPr>
          <a:xfrm>
            <a:off x="12944368" y="3048512"/>
            <a:ext cx="1478740" cy="1495262"/>
          </a:xfrm>
          <a:prstGeom prst="borderCallout1">
            <a:avLst>
              <a:gd name="adj1" fmla="val 18750"/>
              <a:gd name="adj2" fmla="val -8333"/>
              <a:gd name="adj3" fmla="val 97349"/>
              <a:gd name="adj4" fmla="val -7347"/>
            </a:avLst>
          </a:prstGeom>
          <a:solidFill>
            <a:srgbClr val="66FFFF">
              <a:alpha val="30196"/>
            </a:srgbClr>
          </a:solidFill>
          <a:ln w="381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91440" bIns="91440" rtlCol="1" anchor="ctr"/>
          <a:lstStyle/>
          <a:p>
            <a:pPr algn="ctr"/>
            <a:r>
              <a:rPr lang="ar-AE" sz="2400" b="1" dirty="0">
                <a:ln w="10160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لماذا اختلف تصميم النوافذ ؟</a:t>
            </a:r>
          </a:p>
        </p:txBody>
      </p:sp>
      <p:sp>
        <p:nvSpPr>
          <p:cNvPr id="8" name="مستطيل: زوايا مستديرة 23">
            <a:extLst>
              <a:ext uri="{FF2B5EF4-FFF2-40B4-BE49-F238E27FC236}">
                <a16:creationId xmlns:a16="http://schemas.microsoft.com/office/drawing/2014/main" id="{6824C263-A766-4B9C-B7DA-9C879B4E1208}"/>
              </a:ext>
            </a:extLst>
          </p:cNvPr>
          <p:cNvSpPr/>
          <p:nvPr/>
        </p:nvSpPr>
        <p:spPr>
          <a:xfrm>
            <a:off x="879895" y="5807139"/>
            <a:ext cx="6038490" cy="1577072"/>
          </a:xfrm>
          <a:prstGeom prst="roundRect">
            <a:avLst/>
          </a:prstGeom>
          <a:solidFill>
            <a:srgbClr val="92D050">
              <a:alpha val="27843"/>
            </a:srgbClr>
          </a:solidFill>
          <a:ln w="12700" cap="flat" cmpd="sng" algn="in">
            <a:solidFill>
              <a:srgbClr val="00B05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9" name="مستطيل: زوايا مستديرة 23">
            <a:extLst>
              <a:ext uri="{FF2B5EF4-FFF2-40B4-BE49-F238E27FC236}">
                <a16:creationId xmlns:a16="http://schemas.microsoft.com/office/drawing/2014/main" id="{46D28622-E18C-4C08-9F7A-9891FDBCB669}"/>
              </a:ext>
            </a:extLst>
          </p:cNvPr>
          <p:cNvSpPr/>
          <p:nvPr/>
        </p:nvSpPr>
        <p:spPr>
          <a:xfrm>
            <a:off x="1132862" y="4884504"/>
            <a:ext cx="1138688" cy="581904"/>
          </a:xfrm>
          <a:prstGeom prst="roundRect">
            <a:avLst/>
          </a:prstGeom>
          <a:solidFill>
            <a:srgbClr val="92D050">
              <a:alpha val="27843"/>
            </a:srgbClr>
          </a:solidFill>
          <a:ln w="12700" cap="flat" cmpd="sng" algn="in">
            <a:solidFill>
              <a:srgbClr val="00B05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pic>
        <p:nvPicPr>
          <p:cNvPr id="4098" name="Picture 2" descr="Image">
            <a:extLst>
              <a:ext uri="{FF2B5EF4-FFF2-40B4-BE49-F238E27FC236}">
                <a16:creationId xmlns:a16="http://schemas.microsoft.com/office/drawing/2014/main" id="{E5EE4821-910A-47BA-AD64-8426170EBA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639684"/>
            <a:ext cx="5331125" cy="474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22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D8EE30-6D13-446D-A7D2-7FCC68CA06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12076" t="36439" r="14463" b="12853"/>
          <a:stretch/>
        </p:blipFill>
        <p:spPr>
          <a:xfrm>
            <a:off x="691236" y="664233"/>
            <a:ext cx="12075858" cy="6340416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sp>
        <p:nvSpPr>
          <p:cNvPr id="5" name="Rounded Rectangle 38">
            <a:extLst>
              <a:ext uri="{FF2B5EF4-FFF2-40B4-BE49-F238E27FC236}">
                <a16:creationId xmlns:a16="http://schemas.microsoft.com/office/drawing/2014/main" id="{454D2651-EFEB-497D-A123-89C1BF6F3F74}"/>
              </a:ext>
            </a:extLst>
          </p:cNvPr>
          <p:cNvSpPr/>
          <p:nvPr/>
        </p:nvSpPr>
        <p:spPr>
          <a:xfrm>
            <a:off x="12978874" y="664233"/>
            <a:ext cx="1478740" cy="1495262"/>
          </a:xfrm>
          <a:prstGeom prst="borderCallout1">
            <a:avLst>
              <a:gd name="adj1" fmla="val 18750"/>
              <a:gd name="adj2" fmla="val -8333"/>
              <a:gd name="adj3" fmla="val 97349"/>
              <a:gd name="adj4" fmla="val -7347"/>
            </a:avLst>
          </a:prstGeom>
          <a:solidFill>
            <a:srgbClr val="66FFFF">
              <a:alpha val="30196"/>
            </a:srgbClr>
          </a:solidFill>
          <a:ln w="381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91440" bIns="91440" rtlCol="1" anchor="ctr"/>
          <a:lstStyle/>
          <a:p>
            <a:pPr algn="ctr"/>
            <a:r>
              <a:rPr lang="ar-AE" sz="2400" b="1" dirty="0">
                <a:ln w="10160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ما أكثر النوافذ انتشارا ؟</a:t>
            </a:r>
          </a:p>
        </p:txBody>
      </p:sp>
      <p:sp>
        <p:nvSpPr>
          <p:cNvPr id="6" name="مستطيل: زوايا مستديرة 19">
            <a:extLst>
              <a:ext uri="{FF2B5EF4-FFF2-40B4-BE49-F238E27FC236}">
                <a16:creationId xmlns:a16="http://schemas.microsoft.com/office/drawing/2014/main" id="{BA4B7AE7-F4D0-48C4-9C76-73F7ACC7E364}"/>
              </a:ext>
            </a:extLst>
          </p:cNvPr>
          <p:cNvSpPr/>
          <p:nvPr/>
        </p:nvSpPr>
        <p:spPr>
          <a:xfrm>
            <a:off x="1242205" y="3013164"/>
            <a:ext cx="4485736" cy="665086"/>
          </a:xfrm>
          <a:prstGeom prst="roundRect">
            <a:avLst/>
          </a:prstGeom>
          <a:solidFill>
            <a:srgbClr val="D60093">
              <a:alpha val="27843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/>
            <a:endParaRPr lang="ar-SA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: زوايا مستديرة 19">
            <a:extLst>
              <a:ext uri="{FF2B5EF4-FFF2-40B4-BE49-F238E27FC236}">
                <a16:creationId xmlns:a16="http://schemas.microsoft.com/office/drawing/2014/main" id="{B26FF883-4E94-42F3-99A6-5557D73B9527}"/>
              </a:ext>
            </a:extLst>
          </p:cNvPr>
          <p:cNvSpPr/>
          <p:nvPr/>
        </p:nvSpPr>
        <p:spPr>
          <a:xfrm>
            <a:off x="11662912" y="4114800"/>
            <a:ext cx="911526" cy="577970"/>
          </a:xfrm>
          <a:prstGeom prst="roundRect">
            <a:avLst/>
          </a:prstGeom>
          <a:solidFill>
            <a:srgbClr val="D60093">
              <a:alpha val="27843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/>
            <a:endParaRPr lang="ar-SA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Rounded Rectangle 38">
            <a:extLst>
              <a:ext uri="{FF2B5EF4-FFF2-40B4-BE49-F238E27FC236}">
                <a16:creationId xmlns:a16="http://schemas.microsoft.com/office/drawing/2014/main" id="{B43FE05A-054F-469E-935E-4F1550C44E1E}"/>
              </a:ext>
            </a:extLst>
          </p:cNvPr>
          <p:cNvSpPr/>
          <p:nvPr/>
        </p:nvSpPr>
        <p:spPr>
          <a:xfrm>
            <a:off x="12978874" y="2908523"/>
            <a:ext cx="1478740" cy="2008534"/>
          </a:xfrm>
          <a:prstGeom prst="borderCallout1">
            <a:avLst>
              <a:gd name="adj1" fmla="val 18750"/>
              <a:gd name="adj2" fmla="val -8333"/>
              <a:gd name="adj3" fmla="val 97349"/>
              <a:gd name="adj4" fmla="val -7347"/>
            </a:avLst>
          </a:prstGeom>
          <a:solidFill>
            <a:srgbClr val="66FFFF">
              <a:alpha val="30196"/>
            </a:srgbClr>
          </a:solidFill>
          <a:ln w="381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91440" bIns="91440" rtlCol="1" anchor="ctr"/>
          <a:lstStyle/>
          <a:p>
            <a:pPr algn="ctr"/>
            <a:r>
              <a:rPr lang="ar-AE" sz="2400" b="1" dirty="0">
                <a:ln w="10160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من صاحب فكرة استخدام النوافذ الأفقية ؟</a:t>
            </a:r>
          </a:p>
        </p:txBody>
      </p:sp>
      <p:sp>
        <p:nvSpPr>
          <p:cNvPr id="9" name="مستطيل: زوايا مستديرة 18">
            <a:extLst>
              <a:ext uri="{FF2B5EF4-FFF2-40B4-BE49-F238E27FC236}">
                <a16:creationId xmlns:a16="http://schemas.microsoft.com/office/drawing/2014/main" id="{1F80C5B2-194B-42F2-83BF-9608E418ACE7}"/>
              </a:ext>
            </a:extLst>
          </p:cNvPr>
          <p:cNvSpPr/>
          <p:nvPr/>
        </p:nvSpPr>
        <p:spPr>
          <a:xfrm>
            <a:off x="10852029" y="5266805"/>
            <a:ext cx="1722409" cy="581904"/>
          </a:xfrm>
          <a:prstGeom prst="roundRect">
            <a:avLst/>
          </a:prstGeom>
          <a:solidFill>
            <a:srgbClr val="FF9933">
              <a:alpha val="27843"/>
            </a:srgbClr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endParaRPr lang="ar-SA" sz="36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مستطيل: زوايا مستديرة 18">
            <a:extLst>
              <a:ext uri="{FF2B5EF4-FFF2-40B4-BE49-F238E27FC236}">
                <a16:creationId xmlns:a16="http://schemas.microsoft.com/office/drawing/2014/main" id="{FD157B0F-7CAD-430A-8867-3CEF62457CB2}"/>
              </a:ext>
            </a:extLst>
          </p:cNvPr>
          <p:cNvSpPr/>
          <p:nvPr/>
        </p:nvSpPr>
        <p:spPr>
          <a:xfrm>
            <a:off x="1420340" y="4114800"/>
            <a:ext cx="2530557" cy="581904"/>
          </a:xfrm>
          <a:prstGeom prst="roundRect">
            <a:avLst/>
          </a:prstGeom>
          <a:solidFill>
            <a:srgbClr val="FF9933">
              <a:alpha val="27843"/>
            </a:srgbClr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endParaRPr lang="ar-SA" sz="36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11349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66C98C-1066-4E8B-B925-C195120A88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11944" t="35138" r="15126" b="13128"/>
          <a:stretch/>
        </p:blipFill>
        <p:spPr>
          <a:xfrm>
            <a:off x="517584" y="603849"/>
            <a:ext cx="12025224" cy="7108166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sp>
        <p:nvSpPr>
          <p:cNvPr id="4" name="Rounded Rectangle 38">
            <a:extLst>
              <a:ext uri="{FF2B5EF4-FFF2-40B4-BE49-F238E27FC236}">
                <a16:creationId xmlns:a16="http://schemas.microsoft.com/office/drawing/2014/main" id="{57A5E15F-10FD-4336-AA73-DF40E3E2FA0F}"/>
              </a:ext>
            </a:extLst>
          </p:cNvPr>
          <p:cNvSpPr/>
          <p:nvPr/>
        </p:nvSpPr>
        <p:spPr>
          <a:xfrm>
            <a:off x="12927116" y="603849"/>
            <a:ext cx="1478740" cy="2008534"/>
          </a:xfrm>
          <a:prstGeom prst="borderCallout1">
            <a:avLst>
              <a:gd name="adj1" fmla="val 18750"/>
              <a:gd name="adj2" fmla="val -8333"/>
              <a:gd name="adj3" fmla="val 97349"/>
              <a:gd name="adj4" fmla="val -7347"/>
            </a:avLst>
          </a:prstGeom>
          <a:solidFill>
            <a:srgbClr val="66FFFF">
              <a:alpha val="30196"/>
            </a:srgbClr>
          </a:solidFill>
          <a:ln w="381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91440" bIns="91440" rtlCol="1" anchor="ctr"/>
          <a:lstStyle/>
          <a:p>
            <a:pPr algn="ctr"/>
            <a:r>
              <a:rPr lang="ar-AE" sz="2400" b="1" dirty="0">
                <a:ln w="10160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بم سميت النوافذ في العصر العباسي ؟</a:t>
            </a:r>
          </a:p>
        </p:txBody>
      </p:sp>
      <p:sp>
        <p:nvSpPr>
          <p:cNvPr id="5" name="مستطيل: زوايا مستديرة 23">
            <a:extLst>
              <a:ext uri="{FF2B5EF4-FFF2-40B4-BE49-F238E27FC236}">
                <a16:creationId xmlns:a16="http://schemas.microsoft.com/office/drawing/2014/main" id="{963DF74D-E9AD-4303-BD91-48C7B03FC612}"/>
              </a:ext>
            </a:extLst>
          </p:cNvPr>
          <p:cNvSpPr/>
          <p:nvPr/>
        </p:nvSpPr>
        <p:spPr>
          <a:xfrm>
            <a:off x="7832785" y="962801"/>
            <a:ext cx="1311215" cy="676218"/>
          </a:xfrm>
          <a:prstGeom prst="roundRect">
            <a:avLst/>
          </a:prstGeom>
          <a:solidFill>
            <a:srgbClr val="92D050">
              <a:alpha val="27843"/>
            </a:srgbClr>
          </a:solidFill>
          <a:ln w="12700" cap="flat" cmpd="sng" algn="in">
            <a:solidFill>
              <a:srgbClr val="00B05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7749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90F5563-FFFF-40B2-91A5-4B6FDABB9841}"/>
              </a:ext>
            </a:extLst>
          </p:cNvPr>
          <p:cNvSpPr txBox="1">
            <a:spLocks noChangeArrowheads="1"/>
          </p:cNvSpPr>
          <p:nvPr/>
        </p:nvSpPr>
        <p:spPr>
          <a:xfrm>
            <a:off x="1938535" y="1203717"/>
            <a:ext cx="10479025" cy="630237"/>
          </a:xfrm>
          <a:prstGeom prst="rect">
            <a:avLst/>
          </a:prstGeom>
          <a:solidFill>
            <a:srgbClr val="C8201F"/>
          </a:solidFill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altLang="ar-AE" sz="3655" b="1" dirty="0">
                <a:solidFill>
                  <a:srgbClr val="FFFF00"/>
                </a:solidFill>
              </a:rPr>
              <a:t>بطاقة الخروج </a:t>
            </a:r>
            <a:endParaRPr lang="en-US" altLang="ar-AE" sz="3655" b="1" dirty="0">
              <a:solidFill>
                <a:srgbClr val="FFFF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10DD62-900B-46D8-BADB-DA7A5B271A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993" y="5578681"/>
            <a:ext cx="2288044" cy="125322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300A413-E481-47FA-BA4F-85E3B95D46BE}"/>
              </a:ext>
            </a:extLst>
          </p:cNvPr>
          <p:cNvGrpSpPr/>
          <p:nvPr/>
        </p:nvGrpSpPr>
        <p:grpSpPr>
          <a:xfrm>
            <a:off x="1938530" y="2000499"/>
            <a:ext cx="10479024" cy="5025395"/>
            <a:chOff x="280477" y="753075"/>
            <a:chExt cx="8583045" cy="586011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B33665E-4C00-45D5-AFF5-481DB45CD5B4}"/>
                </a:ext>
              </a:extLst>
            </p:cNvPr>
            <p:cNvGrpSpPr/>
            <p:nvPr/>
          </p:nvGrpSpPr>
          <p:grpSpPr>
            <a:xfrm>
              <a:off x="280477" y="753075"/>
              <a:ext cx="8583045" cy="5860113"/>
              <a:chOff x="395536" y="980727"/>
              <a:chExt cx="8583045" cy="5860113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CBB62796-1053-4733-92E5-5F383E7E93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5536" y="980727"/>
                <a:ext cx="8583045" cy="5860113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205C1D0-5729-41F1-A787-46170FF040BE}"/>
                  </a:ext>
                </a:extLst>
              </p:cNvPr>
              <p:cNvSpPr/>
              <p:nvPr/>
            </p:nvSpPr>
            <p:spPr>
              <a:xfrm>
                <a:off x="971600" y="1556792"/>
                <a:ext cx="7488832" cy="864096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C91F1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/>
                <a:r>
                  <a:rPr lang="en-US" sz="3249" b="1" dirty="0">
                    <a:solidFill>
                      <a:schemeClr val="tx1"/>
                    </a:solidFill>
                  </a:rPr>
                  <a:t>EXIT CARD </a:t>
                </a: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3F23082-16C8-4201-8145-AB61F15A37F4}"/>
                  </a:ext>
                </a:extLst>
              </p:cNvPr>
              <p:cNvSpPr/>
              <p:nvPr/>
            </p:nvSpPr>
            <p:spPr>
              <a:xfrm>
                <a:off x="971600" y="2710177"/>
                <a:ext cx="7488832" cy="3588772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28398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/>
                <a:endParaRPr lang="ar-AE" sz="3249" b="1" dirty="0">
                  <a:solidFill>
                    <a:srgbClr val="C00000"/>
                  </a:solidFill>
                </a:endParaRPr>
              </a:p>
              <a:p>
                <a:pPr algn="ctr" rtl="1"/>
                <a:endParaRPr lang="ar-AE" sz="3249" dirty="0">
                  <a:solidFill>
                    <a:schemeClr val="tx1"/>
                  </a:solidFill>
                </a:endParaRPr>
              </a:p>
              <a:p>
                <a:pPr algn="ctr" rtl="1"/>
                <a:endParaRPr lang="ar-AE" sz="3249" dirty="0">
                  <a:solidFill>
                    <a:schemeClr val="tx1"/>
                  </a:solidFill>
                </a:endParaRPr>
              </a:p>
              <a:p>
                <a:pPr algn="ctr" rtl="1"/>
                <a:endParaRPr lang="en-US" sz="3249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4102" name="Picture 6" descr="Image result for book clipart&quot;">
              <a:extLst>
                <a:ext uri="{FF2B5EF4-FFF2-40B4-BE49-F238E27FC236}">
                  <a16:creationId xmlns:a16="http://schemas.microsoft.com/office/drawing/2014/main" id="{BA886141-88F2-4949-B5C7-3AE6013073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128" y="3899617"/>
              <a:ext cx="2525889" cy="1946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Image result for book clipart&quot;">
              <a:extLst>
                <a:ext uri="{FF2B5EF4-FFF2-40B4-BE49-F238E27FC236}">
                  <a16:creationId xmlns:a16="http://schemas.microsoft.com/office/drawing/2014/main" id="{D2F7A134-BE39-4E3A-9DC9-B784FE9A54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00"/>
            <a:stretch/>
          </p:blipFill>
          <p:spPr bwMode="auto">
            <a:xfrm>
              <a:off x="985354" y="3683131"/>
              <a:ext cx="1765770" cy="2101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DBD2E7E-E9C7-40FB-BA7C-3D517D40A61A}"/>
              </a:ext>
            </a:extLst>
          </p:cNvPr>
          <p:cNvSpPr txBox="1"/>
          <p:nvPr/>
        </p:nvSpPr>
        <p:spPr>
          <a:xfrm>
            <a:off x="4955490" y="3599885"/>
            <a:ext cx="4003753" cy="1029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6092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التقويم الختامي</a:t>
            </a:r>
          </a:p>
        </p:txBody>
      </p:sp>
    </p:spTree>
    <p:extLst>
      <p:ext uri="{BB962C8B-B14F-4D97-AF65-F5344CB8AC3E}">
        <p14:creationId xmlns:p14="http://schemas.microsoft.com/office/powerpoint/2010/main" val="502087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7" name="arrow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85AB478-1BD3-4ECA-9AF1-005D372BE4B7}"/>
              </a:ext>
            </a:extLst>
          </p:cNvPr>
          <p:cNvSpPr/>
          <p:nvPr/>
        </p:nvSpPr>
        <p:spPr>
          <a:xfrm>
            <a:off x="1070483" y="3648083"/>
            <a:ext cx="12651715" cy="4272576"/>
          </a:xfrm>
          <a:prstGeom prst="rect">
            <a:avLst/>
          </a:prstGeom>
          <a:pattFill prst="pct80">
            <a:fgClr>
              <a:srgbClr val="B89618"/>
            </a:fgClr>
            <a:bgClr>
              <a:schemeClr val="bg1"/>
            </a:bgClr>
          </a:pattFill>
          <a:ln>
            <a:noFill/>
          </a:ln>
          <a:effectLst/>
          <a:scene3d>
            <a:camera prst="orthographicFront">
              <a:rot lat="0" lon="0" rev="0"/>
            </a:camera>
            <a:lightRig rig="glow" dir="tl">
              <a:rot lat="0" lon="0" rev="14100000"/>
            </a:lightRig>
          </a:scene3d>
          <a:sp3d prstMaterial="softEdge">
            <a:bevelT w="127000" prst="artDeco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55D43F5-1EDC-4839-A18D-AF5AAB038F2F}"/>
              </a:ext>
            </a:extLst>
          </p:cNvPr>
          <p:cNvSpPr/>
          <p:nvPr/>
        </p:nvSpPr>
        <p:spPr>
          <a:xfrm>
            <a:off x="9968810" y="4122452"/>
            <a:ext cx="3124962" cy="14304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r>
              <a:rPr lang="ar-AE" sz="288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جمع كلمة نص</a:t>
            </a:r>
            <a:endParaRPr lang="en-US" sz="288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2B5AAE0-52C6-49BC-B827-6B808B2F188D}"/>
              </a:ext>
            </a:extLst>
          </p:cNvPr>
          <p:cNvSpPr/>
          <p:nvPr/>
        </p:nvSpPr>
        <p:spPr>
          <a:xfrm>
            <a:off x="5887459" y="4139082"/>
            <a:ext cx="3124962" cy="1430461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r>
              <a:rPr lang="ar-AE" sz="288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مفرد مفاتيح</a:t>
            </a:r>
            <a:endParaRPr lang="en-US" sz="288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7222DF8-2C4F-4590-BEAC-E45734DFB39F}"/>
              </a:ext>
            </a:extLst>
          </p:cNvPr>
          <p:cNvSpPr/>
          <p:nvPr/>
        </p:nvSpPr>
        <p:spPr>
          <a:xfrm>
            <a:off x="1772357" y="4122452"/>
            <a:ext cx="3124962" cy="1430461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1097280"/>
            <a:r>
              <a:rPr lang="ar-AE" sz="24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لماذا لم يساعد الكاتب الفتاة على فتح النافذة ؟</a:t>
            </a:r>
            <a:endParaRPr lang="en-US" sz="288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10AF8A5-06CE-4B5C-97F5-DB613F0FC564}"/>
              </a:ext>
            </a:extLst>
          </p:cNvPr>
          <p:cNvSpPr/>
          <p:nvPr/>
        </p:nvSpPr>
        <p:spPr>
          <a:xfrm>
            <a:off x="9986551" y="5826307"/>
            <a:ext cx="3124962" cy="1430461"/>
          </a:xfrm>
          <a:prstGeom prst="roundRect">
            <a:avLst/>
          </a:prstGeom>
          <a:solidFill>
            <a:srgbClr val="FCF7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r>
              <a:rPr lang="ar-AE" sz="288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نصوص</a:t>
            </a:r>
            <a:endParaRPr lang="en-US" sz="288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0F3BEFE-8ABB-4BC3-B47F-0F8AF32F37E0}"/>
              </a:ext>
            </a:extLst>
          </p:cNvPr>
          <p:cNvSpPr/>
          <p:nvPr/>
        </p:nvSpPr>
        <p:spPr>
          <a:xfrm>
            <a:off x="5905214" y="5842936"/>
            <a:ext cx="3124962" cy="1430461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r>
              <a:rPr lang="ar-AE" sz="288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مفتاح</a:t>
            </a:r>
            <a:endParaRPr lang="en-US" sz="288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D988771-3658-4424-A4EC-F73EA1B641D9}"/>
              </a:ext>
            </a:extLst>
          </p:cNvPr>
          <p:cNvSpPr/>
          <p:nvPr/>
        </p:nvSpPr>
        <p:spPr>
          <a:xfrm>
            <a:off x="1773227" y="5826307"/>
            <a:ext cx="3124962" cy="143046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r>
              <a:rPr lang="ar-AE" sz="288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لبرودة الجو .</a:t>
            </a:r>
            <a:endParaRPr lang="en-US" sz="288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F081B4A-FA2D-4E13-B1C5-9747AD7BAB32}"/>
              </a:ext>
            </a:extLst>
          </p:cNvPr>
          <p:cNvSpPr/>
          <p:nvPr/>
        </p:nvSpPr>
        <p:spPr>
          <a:xfrm>
            <a:off x="9986551" y="4120255"/>
            <a:ext cx="3124960" cy="144928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r>
              <a:rPr lang="ar-EG" sz="336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1</a:t>
            </a:r>
            <a:endParaRPr lang="en-US" sz="336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1616EB8-9B84-4836-8873-F00DFB4AD650}"/>
              </a:ext>
            </a:extLst>
          </p:cNvPr>
          <p:cNvSpPr/>
          <p:nvPr/>
        </p:nvSpPr>
        <p:spPr>
          <a:xfrm>
            <a:off x="5905202" y="4122452"/>
            <a:ext cx="3124960" cy="144928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r>
              <a:rPr lang="ar-EG" sz="336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2</a:t>
            </a:r>
            <a:endParaRPr lang="en-US" sz="336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635AE7E-971F-4CC8-864B-6944628FC6C6}"/>
              </a:ext>
            </a:extLst>
          </p:cNvPr>
          <p:cNvSpPr/>
          <p:nvPr/>
        </p:nvSpPr>
        <p:spPr>
          <a:xfrm>
            <a:off x="1790100" y="4122452"/>
            <a:ext cx="3124960" cy="144928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r>
              <a:rPr lang="ar-EG" sz="336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3</a:t>
            </a:r>
            <a:endParaRPr lang="en-US" sz="336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15BAE92-BBC0-4224-844D-BD811A861DCB}"/>
              </a:ext>
            </a:extLst>
          </p:cNvPr>
          <p:cNvSpPr/>
          <p:nvPr/>
        </p:nvSpPr>
        <p:spPr>
          <a:xfrm>
            <a:off x="10031348" y="5826307"/>
            <a:ext cx="3124960" cy="144928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r>
              <a:rPr lang="ar-AE" sz="336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1</a:t>
            </a:r>
            <a:endParaRPr lang="en-US" sz="336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9BDAFAA-398E-469C-B8CF-A9FEBA912606}"/>
              </a:ext>
            </a:extLst>
          </p:cNvPr>
          <p:cNvSpPr/>
          <p:nvPr/>
        </p:nvSpPr>
        <p:spPr>
          <a:xfrm>
            <a:off x="5965303" y="5916939"/>
            <a:ext cx="3124960" cy="144928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097280"/>
            <a:r>
              <a:rPr lang="ar-AE" sz="3360" b="1" dirty="0">
                <a:solidFill>
                  <a:prstClr val="black"/>
                </a:solidFill>
                <a:latin typeface="Calibri"/>
              </a:rPr>
              <a:t>2</a:t>
            </a:r>
            <a:endParaRPr lang="en-US" sz="336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F3AB07-B47A-4FDD-990F-5A9606C44A6A}"/>
              </a:ext>
            </a:extLst>
          </p:cNvPr>
          <p:cNvSpPr/>
          <p:nvPr/>
        </p:nvSpPr>
        <p:spPr>
          <a:xfrm>
            <a:off x="1772357" y="5855185"/>
            <a:ext cx="3124960" cy="144928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097280"/>
            <a:r>
              <a:rPr lang="ar-AE" sz="336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3</a:t>
            </a:r>
            <a:endParaRPr lang="en-US" sz="336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3BE365C8-2507-4EE7-81FB-0E9B7A67026A}"/>
              </a:ext>
            </a:extLst>
          </p:cNvPr>
          <p:cNvSpPr/>
          <p:nvPr/>
        </p:nvSpPr>
        <p:spPr>
          <a:xfrm>
            <a:off x="1005205" y="1604298"/>
            <a:ext cx="3690851" cy="1579417"/>
          </a:xfrm>
          <a:prstGeom prst="cloudCallou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r>
              <a:rPr lang="ar-EG" sz="432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بنك الاسئلة</a:t>
            </a:r>
            <a:endParaRPr lang="en-US" sz="432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F53229-550E-4E1C-AAAD-598E8428C900}"/>
              </a:ext>
            </a:extLst>
          </p:cNvPr>
          <p:cNvSpPr/>
          <p:nvPr/>
        </p:nvSpPr>
        <p:spPr>
          <a:xfrm>
            <a:off x="5069641" y="2078194"/>
            <a:ext cx="4572149" cy="997196"/>
          </a:xfrm>
          <a:prstGeom prst="rect">
            <a:avLst/>
          </a:prstGeom>
          <a:noFill/>
        </p:spPr>
        <p:txBody>
          <a:bodyPr wrap="none" lIns="109728" tIns="54864" rIns="109728" bIns="54864">
            <a:spAutoFit/>
          </a:bodyPr>
          <a:lstStyle/>
          <a:p>
            <a:pPr algn="ctr" defTabSz="1097280"/>
            <a:r>
              <a:rPr lang="ar-EG" sz="576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 panose="020B0604020202020204" pitchFamily="34" charset="0"/>
              </a:rPr>
              <a:t>البطــاقة التفاعلية </a:t>
            </a:r>
            <a:endParaRPr lang="en-US" sz="576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id="{1C99FA5C-54DA-41D5-8DEC-925B57F6D5BE}"/>
              </a:ext>
            </a:extLst>
          </p:cNvPr>
          <p:cNvSpPr/>
          <p:nvPr/>
        </p:nvSpPr>
        <p:spPr>
          <a:xfrm>
            <a:off x="10031348" y="1280337"/>
            <a:ext cx="4357512" cy="1964028"/>
          </a:xfrm>
          <a:prstGeom prst="cloudCallou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r>
              <a:rPr lang="ar-EG" sz="288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أنقر فوق </a:t>
            </a:r>
            <a:r>
              <a:rPr lang="ar-AE" sz="288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الأرقام 1 ، 2 ، 3</a:t>
            </a:r>
            <a:r>
              <a:rPr lang="ar-EG" sz="288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ليظهر السؤال</a:t>
            </a:r>
            <a:r>
              <a:rPr lang="ar-AE" sz="288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والإجابة</a:t>
            </a:r>
          </a:p>
        </p:txBody>
      </p:sp>
    </p:spTree>
    <p:extLst>
      <p:ext uri="{BB962C8B-B14F-4D97-AF65-F5344CB8AC3E}">
        <p14:creationId xmlns:p14="http://schemas.microsoft.com/office/powerpoint/2010/main" val="311163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-2.96296E-6 C 0.06901 -2.96296E-6 0.125 0.05602 0.125 0.125 C 0.125 0.19398 0.06901 0.25 -4.375E-6 0.25 C -0.06901 0.25 -0.125 0.19398 -0.125 0.125 C -0.125 0.05602 -0.06901 -2.96296E-6 -4.375E-6 -2.96296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0">
            <a:extLst>
              <a:ext uri="{FF2B5EF4-FFF2-40B4-BE49-F238E27FC236}">
                <a16:creationId xmlns:a16="http://schemas.microsoft.com/office/drawing/2014/main" id="{C29CC8DB-0789-4A36-BEDA-F30D02EDBBAC}"/>
              </a:ext>
            </a:extLst>
          </p:cNvPr>
          <p:cNvSpPr/>
          <p:nvPr/>
        </p:nvSpPr>
        <p:spPr>
          <a:xfrm>
            <a:off x="603504" y="560172"/>
            <a:ext cx="11946818" cy="3400675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lIns="75439" tIns="37719" rIns="75439" bIns="37719">
            <a:spAutoFit/>
          </a:bodyPr>
          <a:lstStyle/>
          <a:p>
            <a:pPr algn="ctr"/>
            <a:r>
              <a:rPr lang="ar-AE" sz="5401" b="1" dirty="0">
                <a:ln w="0"/>
                <a:solidFill>
                  <a:schemeClr val="bg2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ابحثي في الشبكة المعلوماتية عن</a:t>
            </a:r>
          </a:p>
          <a:p>
            <a:pPr algn="ctr"/>
            <a:r>
              <a:rPr lang="ar-AE" sz="5401" b="1" dirty="0">
                <a:ln w="0"/>
                <a:solidFill>
                  <a:schemeClr val="bg2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أنواع النصوص الأدبية </a:t>
            </a:r>
          </a:p>
          <a:p>
            <a:pPr algn="ctr"/>
            <a:endParaRPr lang="ar-AE" sz="5401" b="1" dirty="0">
              <a:ln w="0"/>
              <a:solidFill>
                <a:schemeClr val="bg2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ar-AE" sz="5401" b="1" dirty="0">
                <a:ln w="0"/>
                <a:solidFill>
                  <a:schemeClr val="bg2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ثم انشريها في بوابة التعلم الذكي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C92B07-B5F0-437C-8414-F6D5B92F97EC}"/>
              </a:ext>
            </a:extLst>
          </p:cNvPr>
          <p:cNvSpPr txBox="1"/>
          <p:nvPr/>
        </p:nvSpPr>
        <p:spPr>
          <a:xfrm>
            <a:off x="12153584" y="560172"/>
            <a:ext cx="26479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6000" b="1" u="sng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الواجب</a:t>
            </a:r>
            <a:endParaRPr lang="en-US" sz="6000" b="1" u="sng" dirty="0">
              <a:solidFill>
                <a:srgbClr val="FF0000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1030" name="Picture 6" descr="طرق تحليل النص الأدبي - موضوع">
            <a:extLst>
              <a:ext uri="{FF2B5EF4-FFF2-40B4-BE49-F238E27FC236}">
                <a16:creationId xmlns:a16="http://schemas.microsoft.com/office/drawing/2014/main" id="{57D21C6B-9BE7-4D89-B2B4-D0A79C48A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770" y="4229770"/>
            <a:ext cx="7633342" cy="363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age">
            <a:extLst>
              <a:ext uri="{FF2B5EF4-FFF2-40B4-BE49-F238E27FC236}">
                <a16:creationId xmlns:a16="http://schemas.microsoft.com/office/drawing/2014/main" id="{CCDB05C9-06F6-4302-958A-919DB35451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540"/>
            <a:ext cx="3353613" cy="4471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03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0">
            <a:extLst>
              <a:ext uri="{FF2B5EF4-FFF2-40B4-BE49-F238E27FC236}">
                <a16:creationId xmlns:a16="http://schemas.microsoft.com/office/drawing/2014/main" id="{7F280DB2-B628-4D26-B18C-2A42B418174E}"/>
              </a:ext>
            </a:extLst>
          </p:cNvPr>
          <p:cNvSpPr/>
          <p:nvPr/>
        </p:nvSpPr>
        <p:spPr>
          <a:xfrm>
            <a:off x="1430838" y="4438389"/>
            <a:ext cx="2522375" cy="630173"/>
          </a:xfrm>
          <a:prstGeom prst="rect">
            <a:avLst/>
          </a:prstGeom>
          <a:noFill/>
        </p:spPr>
        <p:txBody>
          <a:bodyPr wrap="square" lIns="75439" tIns="37719" rIns="75439" bIns="37719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Aldhabi" panose="01000000000000000000" pitchFamily="2" charset="-78"/>
                <a:ea typeface="+mn-ea"/>
              </a:rPr>
              <a:t> ( </a:t>
            </a:r>
            <a:r>
              <a:rPr kumimoji="0" lang="ar-AE" sz="3600" b="0" i="0" u="sng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Aldhabi" panose="01000000000000000000" pitchFamily="2" charset="-78"/>
                <a:ea typeface="+mn-ea"/>
              </a:rPr>
              <a:t>لمدة دقيقتين </a:t>
            </a:r>
            <a:r>
              <a:rPr kumimoji="0" lang="ar-AE" sz="3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Aldhabi" panose="01000000000000000000" pitchFamily="2" charset="-78"/>
                <a:ea typeface="+mn-ea"/>
              </a:rPr>
              <a:t>)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78F7FF02-3239-40B8-AC24-070E73068E70}"/>
              </a:ext>
            </a:extLst>
          </p:cNvPr>
          <p:cNvSpPr txBox="1"/>
          <p:nvPr/>
        </p:nvSpPr>
        <p:spPr>
          <a:xfrm>
            <a:off x="11075403" y="374007"/>
            <a:ext cx="2946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التهيئة الحافزة </a:t>
            </a:r>
            <a:endParaRPr kumimoji="0" lang="en-US" sz="6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</p:txBody>
      </p:sp>
      <p:pic>
        <p:nvPicPr>
          <p:cNvPr id="4" name="دقيقتين">
            <a:hlinkClick r:id="" action="ppaction://media"/>
            <a:extLst>
              <a:ext uri="{FF2B5EF4-FFF2-40B4-BE49-F238E27FC236}">
                <a16:creationId xmlns:a16="http://schemas.microsoft.com/office/drawing/2014/main" id="{6F083C4A-CFD9-44AD-AEE5-2F96A6D6FD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1577" y="5198103"/>
            <a:ext cx="2701636" cy="1981200"/>
          </a:xfrm>
          <a:prstGeom prst="rect">
            <a:avLst/>
          </a:prstGeom>
        </p:spPr>
      </p:pic>
      <p:sp>
        <p:nvSpPr>
          <p:cNvPr id="7" name="مستطيل 10">
            <a:extLst>
              <a:ext uri="{FF2B5EF4-FFF2-40B4-BE49-F238E27FC236}">
                <a16:creationId xmlns:a16="http://schemas.microsoft.com/office/drawing/2014/main" id="{7E97F981-DFB6-4A62-B748-B511173D0CE9}"/>
              </a:ext>
            </a:extLst>
          </p:cNvPr>
          <p:cNvSpPr/>
          <p:nvPr/>
        </p:nvSpPr>
        <p:spPr>
          <a:xfrm>
            <a:off x="1408176" y="1316888"/>
            <a:ext cx="12143232" cy="2846164"/>
          </a:xfrm>
          <a:prstGeom prst="rect">
            <a:avLst/>
          </a:prstGeom>
          <a:noFill/>
        </p:spPr>
        <p:txBody>
          <a:bodyPr wrap="square" lIns="75438" tIns="37719" rIns="75438" bIns="37719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</a:rPr>
              <a:t>اذهبي إلى الشبكة المعلوماتية ، ثم ابحثي عن معلومات عن أهمية الشبابيك في المنازل، واكتبيها في بوابة التعلم الذكي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</a:rPr>
              <a:t>( </a:t>
            </a:r>
            <a:r>
              <a:rPr kumimoji="0" lang="ar-AE" sz="6000" b="0" i="0" u="sng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</a:rPr>
              <a:t>لمدة دقيقتين</a:t>
            </a:r>
            <a:r>
              <a:rPr kumimoji="0" lang="ar-AE" sz="6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</a:rPr>
              <a:t> )</a:t>
            </a:r>
          </a:p>
        </p:txBody>
      </p:sp>
      <p:pic>
        <p:nvPicPr>
          <p:cNvPr id="8" name="صورة 7" descr="صورة تحتوي على طعام, سكين&#10;&#10;تم إنشاء الوصف تلقائياً">
            <a:extLst>
              <a:ext uri="{FF2B5EF4-FFF2-40B4-BE49-F238E27FC236}">
                <a16:creationId xmlns:a16="http://schemas.microsoft.com/office/drawing/2014/main" id="{09F16EC6-0DEF-4A1C-AFFD-09B3424C43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305" y="4114800"/>
            <a:ext cx="7219386" cy="364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502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8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10">
            <a:extLst>
              <a:ext uri="{FF2B5EF4-FFF2-40B4-BE49-F238E27FC236}">
                <a16:creationId xmlns:a16="http://schemas.microsoft.com/office/drawing/2014/main" id="{CEA9F89D-4D4A-48AE-85BA-62C8AEFAEF30}"/>
              </a:ext>
            </a:extLst>
          </p:cNvPr>
          <p:cNvSpPr/>
          <p:nvPr/>
        </p:nvSpPr>
        <p:spPr>
          <a:xfrm>
            <a:off x="1367921" y="4663117"/>
            <a:ext cx="2131481" cy="2326791"/>
          </a:xfrm>
          <a:prstGeom prst="rect">
            <a:avLst/>
          </a:prstGeom>
          <a:noFill/>
        </p:spPr>
        <p:txBody>
          <a:bodyPr wrap="none" lIns="82296" tIns="41148" rIns="82296" bIns="41148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60" b="0" i="0" u="none" strike="noStrike" kern="1200" cap="none" spc="0" normalizeH="0" baseline="0" noProof="0" dirty="0">
                <a:ln w="0"/>
                <a:solidFill>
                  <a:srgbClr val="A7D068">
                    <a:lumMod val="1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إعداد الأستاذة 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60" b="0" i="0" u="none" strike="noStrike" kern="1200" cap="none" spc="0" normalizeH="0" baseline="0" noProof="0" dirty="0">
                <a:ln w="0"/>
                <a:solidFill>
                  <a:srgbClr val="A7D068">
                    <a:lumMod val="1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عائشة الظاهري</a:t>
            </a:r>
            <a:endParaRPr kumimoji="0" lang="en-US" sz="4860" b="0" i="0" u="none" strike="noStrike" kern="1200" cap="none" spc="0" normalizeH="0" baseline="0" noProof="0" dirty="0">
              <a:ln w="0"/>
              <a:solidFill>
                <a:srgbClr val="A7D068">
                  <a:lumMod val="1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60" b="0" i="0" u="none" strike="noStrike" kern="1200" cap="none" spc="0" normalizeH="0" baseline="0" noProof="0" dirty="0">
                <a:ln w="0"/>
                <a:solidFill>
                  <a:srgbClr val="A7D068">
                    <a:lumMod val="1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2021</a:t>
            </a:r>
            <a:endParaRPr kumimoji="0" lang="ar-AE" sz="4860" b="0" i="0" u="none" strike="noStrike" kern="1200" cap="none" spc="0" normalizeH="0" baseline="0" noProof="0" dirty="0">
              <a:ln w="0"/>
              <a:solidFill>
                <a:srgbClr val="A7D068">
                  <a:lumMod val="1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</p:txBody>
      </p:sp>
      <p:pic>
        <p:nvPicPr>
          <p:cNvPr id="7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9D044561-69F2-4DBB-8EF0-83D01E4433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01" y="545188"/>
            <a:ext cx="2131481" cy="727195"/>
          </a:xfrm>
          <a:prstGeom prst="rect">
            <a:avLst/>
          </a:prstGeom>
        </p:spPr>
      </p:pic>
      <p:sp>
        <p:nvSpPr>
          <p:cNvPr id="6" name="مستطيل 10">
            <a:extLst>
              <a:ext uri="{FF2B5EF4-FFF2-40B4-BE49-F238E27FC236}">
                <a16:creationId xmlns:a16="http://schemas.microsoft.com/office/drawing/2014/main" id="{3AA5D7EE-1B80-4B3C-893E-574F71D50297}"/>
              </a:ext>
            </a:extLst>
          </p:cNvPr>
          <p:cNvSpPr/>
          <p:nvPr/>
        </p:nvSpPr>
        <p:spPr>
          <a:xfrm>
            <a:off x="6160653" y="90153"/>
            <a:ext cx="4184928" cy="2299347"/>
          </a:xfrm>
          <a:prstGeom prst="rect">
            <a:avLst/>
          </a:prstGeom>
          <a:noFill/>
        </p:spPr>
        <p:txBody>
          <a:bodyPr wrap="none" lIns="82296" tIns="41148" rIns="82296" bIns="41148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1" b="1" i="0" u="sng" strike="noStrike" kern="1200" cap="none" spc="0" normalizeH="0" baseline="0" noProof="0" dirty="0">
                <a:ln w="0"/>
                <a:solidFill>
                  <a:srgbClr val="448E59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أفق واسع </a:t>
            </a:r>
            <a:endParaRPr kumimoji="0" lang="en-US" sz="7201" b="1" i="0" u="sng" strike="noStrike" kern="1200" cap="none" spc="0" normalizeH="0" baseline="0" noProof="0" dirty="0">
              <a:ln w="0"/>
              <a:solidFill>
                <a:srgbClr val="448E59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ldhabi" panose="01000000000000000000" pitchFamily="2" charset="-78"/>
              <a:ea typeface="+mn-ea"/>
              <a:cs typeface="+mn-cs"/>
            </a:endParaRP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1" b="1" i="0" u="sng" strike="noStrike" kern="1200" cap="none" spc="0" normalizeH="0" baseline="0" noProof="0" dirty="0">
                <a:ln w="0"/>
                <a:solidFill>
                  <a:srgbClr val="448E59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الحصة الثانية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45E645FB-AF6A-43BE-8984-73EAE2B48E9B}"/>
              </a:ext>
            </a:extLst>
          </p:cNvPr>
          <p:cNvSpPr txBox="1"/>
          <p:nvPr/>
        </p:nvSpPr>
        <p:spPr>
          <a:xfrm>
            <a:off x="6693414" y="7209363"/>
            <a:ext cx="691527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يستغرق تنفيذ هذا الدرس خمس حصص</a:t>
            </a: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BA485C99-1FB3-4718-A2D7-ED51AE278B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346" y="2674362"/>
            <a:ext cx="6280714" cy="4315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2006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0250" advClick="0" advTm="0">
        <p15:prstTrans prst="curtains"/>
      </p:transition>
    </mc:Choice>
    <mc:Fallback xmlns="">
      <p:transition spd="slow" advClick="0" advTm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8">
            <a:extLst>
              <a:ext uri="{FF2B5EF4-FFF2-40B4-BE49-F238E27FC236}">
                <a16:creationId xmlns:a16="http://schemas.microsoft.com/office/drawing/2014/main" id="{A29815CD-605A-45C7-AFF2-D356C656D452}"/>
              </a:ext>
            </a:extLst>
          </p:cNvPr>
          <p:cNvSpPr/>
          <p:nvPr/>
        </p:nvSpPr>
        <p:spPr>
          <a:xfrm>
            <a:off x="8590015" y="1212362"/>
            <a:ext cx="4809744" cy="834383"/>
          </a:xfrm>
          <a:prstGeom prst="roundRect">
            <a:avLst>
              <a:gd name="adj" fmla="val 6782"/>
            </a:avLst>
          </a:prstGeom>
          <a:noFill/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237600" rtlCol="1" anchor="ctr">
            <a:sp3d extrusionH="57150">
              <a:bevelT w="82550" h="38100" prst="coolSlant"/>
            </a:sp3d>
          </a:bodyPr>
          <a:lstStyle/>
          <a:p>
            <a:pPr marL="0" marR="0" lvl="0" indent="0" algn="ctr" defTabSz="754409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AFDFD">
                    <a:lumMod val="10000"/>
                  </a:srgb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نواتج التعلم</a:t>
            </a:r>
          </a:p>
        </p:txBody>
      </p:sp>
      <p:sp>
        <p:nvSpPr>
          <p:cNvPr id="14" name="Rounded Rectangle 18">
            <a:extLst>
              <a:ext uri="{FF2B5EF4-FFF2-40B4-BE49-F238E27FC236}">
                <a16:creationId xmlns:a16="http://schemas.microsoft.com/office/drawing/2014/main" id="{A48DDB28-E84E-46F8-B238-24B47CF4D172}"/>
              </a:ext>
            </a:extLst>
          </p:cNvPr>
          <p:cNvSpPr/>
          <p:nvPr/>
        </p:nvSpPr>
        <p:spPr>
          <a:xfrm>
            <a:off x="4551642" y="3090635"/>
            <a:ext cx="8694046" cy="4483358"/>
          </a:xfrm>
          <a:prstGeom prst="roundRect">
            <a:avLst>
              <a:gd name="adj" fmla="val 6782"/>
            </a:avLst>
          </a:prstGeom>
          <a:solidFill>
            <a:schemeClr val="bg2">
              <a:lumMod val="90000"/>
            </a:schemeClr>
          </a:solidFill>
          <a:ln w="38100">
            <a:solidFill>
              <a:schemeClr val="tx2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237600" rtlCol="1" anchor="ctr">
            <a:sp3d extrusionH="57150">
              <a:bevelT w="82550" h="38100" prst="coolSlant"/>
            </a:sp3d>
          </a:bodyPr>
          <a:lstStyle/>
          <a:p>
            <a:pPr marL="0" marR="0" lvl="0" indent="0" algn="ctr" defTabSz="754409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96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AFDFD">
                    <a:lumMod val="10000"/>
                  </a:srgb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تميز النصوص وفقا لخصائصها وأغراضها .</a:t>
            </a:r>
          </a:p>
        </p:txBody>
      </p:sp>
    </p:spTree>
    <p:extLst>
      <p:ext uri="{BB962C8B-B14F-4D97-AF65-F5344CB8AC3E}">
        <p14:creationId xmlns:p14="http://schemas.microsoft.com/office/powerpoint/2010/main" val="1780124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10">
            <a:extLst>
              <a:ext uri="{FF2B5EF4-FFF2-40B4-BE49-F238E27FC236}">
                <a16:creationId xmlns:a16="http://schemas.microsoft.com/office/drawing/2014/main" id="{C29CC8DB-0789-4A36-BEDA-F30D02EDBBAC}"/>
              </a:ext>
            </a:extLst>
          </p:cNvPr>
          <p:cNvSpPr/>
          <p:nvPr/>
        </p:nvSpPr>
        <p:spPr>
          <a:xfrm>
            <a:off x="4071668" y="312928"/>
            <a:ext cx="8911912" cy="3585084"/>
          </a:xfrm>
          <a:prstGeom prst="rect">
            <a:avLst/>
          </a:prstGeom>
          <a:noFill/>
        </p:spPr>
        <p:txBody>
          <a:bodyPr wrap="square" lIns="75439" tIns="37719" rIns="75439" bIns="37719">
            <a:spAutoFit/>
          </a:bodyPr>
          <a:lstStyle/>
          <a:p>
            <a:pPr algn="ctr"/>
            <a:r>
              <a:rPr lang="ar-AE" sz="6000" b="1" dirty="0">
                <a:ln w="0"/>
                <a:solidFill>
                  <a:schemeClr val="accent2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+mj-cs"/>
              </a:rPr>
              <a:t>بعد قراءتكِ للنص قبل الحصة :</a:t>
            </a:r>
          </a:p>
          <a:p>
            <a:pPr algn="ctr"/>
            <a:endParaRPr lang="ar-AE" sz="6000" b="1" dirty="0">
              <a:ln w="0"/>
              <a:solidFill>
                <a:schemeClr val="accent2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+mj-cs"/>
            </a:endParaRPr>
          </a:p>
          <a:p>
            <a:pPr algn="ctr"/>
            <a:r>
              <a:rPr lang="ar-AE" sz="5401" b="1" dirty="0">
                <a:ln w="0"/>
                <a:solidFill>
                  <a:schemeClr val="accent2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cs typeface="+mj-cs"/>
              </a:rPr>
              <a:t>يؤدي نفاذ كميات كبيرة من أشعة الشمس إلى المنزل إلى .......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1BE784-B39C-4E3E-AAA3-A9B78A1D2A1B}"/>
              </a:ext>
            </a:extLst>
          </p:cNvPr>
          <p:cNvSpPr txBox="1"/>
          <p:nvPr/>
        </p:nvSpPr>
        <p:spPr>
          <a:xfrm>
            <a:off x="12257278" y="363796"/>
            <a:ext cx="2946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6000" b="1" u="sng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التقويم</a:t>
            </a:r>
          </a:p>
          <a:p>
            <a:pPr algn="ctr"/>
            <a:r>
              <a:rPr lang="ar-AE" sz="6000" b="1" u="sng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القبلي </a:t>
            </a:r>
            <a:endParaRPr lang="en-US" sz="6000" b="1" u="sng" dirty="0">
              <a:solidFill>
                <a:srgbClr val="FF0000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6" name="مستطيل 10">
            <a:extLst>
              <a:ext uri="{FF2B5EF4-FFF2-40B4-BE49-F238E27FC236}">
                <a16:creationId xmlns:a16="http://schemas.microsoft.com/office/drawing/2014/main" id="{92452F01-FDCD-438A-8863-7E3011214836}"/>
              </a:ext>
            </a:extLst>
          </p:cNvPr>
          <p:cNvSpPr/>
          <p:nvPr/>
        </p:nvSpPr>
        <p:spPr>
          <a:xfrm>
            <a:off x="1316825" y="4989172"/>
            <a:ext cx="12611100" cy="2273378"/>
          </a:xfrm>
          <a:prstGeom prst="rect">
            <a:avLst/>
          </a:prstGeom>
          <a:noFill/>
        </p:spPr>
        <p:txBody>
          <a:bodyPr wrap="square" lIns="56579" tIns="28289" rIns="56579" bIns="28289">
            <a:spAutoFit/>
          </a:bodyPr>
          <a:lstStyle/>
          <a:p>
            <a:pPr algn="ctr"/>
            <a:r>
              <a:rPr lang="ar-AE" sz="7201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هيا لنتنافس ونكتب إجاباتنا في برنامج الـ</a:t>
            </a:r>
          </a:p>
          <a:p>
            <a:pPr algn="ctr"/>
            <a:r>
              <a:rPr lang="ar-AE" sz="7201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1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padlet</a:t>
            </a:r>
            <a:r>
              <a:rPr lang="en-US" sz="7201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AE" sz="7201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7201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مستطيل 10">
            <a:extLst>
              <a:ext uri="{FF2B5EF4-FFF2-40B4-BE49-F238E27FC236}">
                <a16:creationId xmlns:a16="http://schemas.microsoft.com/office/drawing/2014/main" id="{E8AC1CD3-0BD9-4C69-8178-734262DEEA9E}"/>
              </a:ext>
            </a:extLst>
          </p:cNvPr>
          <p:cNvSpPr/>
          <p:nvPr/>
        </p:nvSpPr>
        <p:spPr>
          <a:xfrm>
            <a:off x="1316826" y="2462416"/>
            <a:ext cx="2522375" cy="630173"/>
          </a:xfrm>
          <a:prstGeom prst="rect">
            <a:avLst/>
          </a:prstGeom>
          <a:noFill/>
        </p:spPr>
        <p:txBody>
          <a:bodyPr wrap="square" lIns="75439" tIns="37719" rIns="75439" bIns="37719">
            <a:spAutoFit/>
          </a:bodyPr>
          <a:lstStyle/>
          <a:p>
            <a:pPr algn="ctr"/>
            <a:r>
              <a:rPr lang="ar-AE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</a:rPr>
              <a:t> ( </a:t>
            </a:r>
            <a:r>
              <a:rPr lang="ar-AE" sz="3600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</a:rPr>
              <a:t>لمدة دقيقتين </a:t>
            </a:r>
            <a:r>
              <a:rPr lang="ar-AE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</a:rPr>
              <a:t>)</a:t>
            </a:r>
          </a:p>
        </p:txBody>
      </p:sp>
      <p:pic>
        <p:nvPicPr>
          <p:cNvPr id="5" name="دقيقتين">
            <a:hlinkClick r:id="" action="ppaction://media"/>
            <a:extLst>
              <a:ext uri="{FF2B5EF4-FFF2-40B4-BE49-F238E27FC236}">
                <a16:creationId xmlns:a16="http://schemas.microsoft.com/office/drawing/2014/main" id="{22359CE4-DD2C-4F8A-9F65-70E767651C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0818" y="363795"/>
            <a:ext cx="2734388" cy="2005218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6B3C8F0A-C991-4D7D-BCDA-8A3A08FC3459}"/>
              </a:ext>
            </a:extLst>
          </p:cNvPr>
          <p:cNvSpPr/>
          <p:nvPr/>
        </p:nvSpPr>
        <p:spPr>
          <a:xfrm>
            <a:off x="3839201" y="3898012"/>
            <a:ext cx="7037836" cy="769441"/>
          </a:xfrm>
          <a:prstGeom prst="rect">
            <a:avLst/>
          </a:prstGeom>
          <a:solidFill>
            <a:schemeClr val="bg1"/>
          </a:solidFill>
          <a:ln w="38100"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AE" sz="4400" b="1" dirty="0">
                <a:solidFill>
                  <a:srgbClr val="FF0000"/>
                </a:solidFill>
                <a:highlight>
                  <a:srgbClr val="FFFF00"/>
                </a:highlight>
                <a:latin typeface="ubuntu"/>
              </a:rPr>
              <a:t>هدر كبير في الطاقة الكهربائية .</a:t>
            </a:r>
            <a:endParaRPr lang="ar-AE" sz="44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50258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328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0">
            <a:extLst>
              <a:ext uri="{FF2B5EF4-FFF2-40B4-BE49-F238E27FC236}">
                <a16:creationId xmlns:a16="http://schemas.microsoft.com/office/drawing/2014/main" id="{7F280DB2-B628-4D26-B18C-2A42B418174E}"/>
              </a:ext>
            </a:extLst>
          </p:cNvPr>
          <p:cNvSpPr/>
          <p:nvPr/>
        </p:nvSpPr>
        <p:spPr>
          <a:xfrm>
            <a:off x="607880" y="634487"/>
            <a:ext cx="2522375" cy="630173"/>
          </a:xfrm>
          <a:prstGeom prst="rect">
            <a:avLst/>
          </a:prstGeom>
          <a:noFill/>
        </p:spPr>
        <p:txBody>
          <a:bodyPr wrap="square" lIns="75439" tIns="37719" rIns="75439" bIns="37719">
            <a:spAutoFit/>
          </a:bodyPr>
          <a:lstStyle/>
          <a:p>
            <a:pPr algn="ctr"/>
            <a:r>
              <a:rPr lang="ar-AE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Aldhabi" panose="01000000000000000000" pitchFamily="2" charset="-78"/>
              </a:rPr>
              <a:t> ( </a:t>
            </a:r>
            <a:r>
              <a:rPr lang="ar-AE" sz="3600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Aldhabi" panose="01000000000000000000" pitchFamily="2" charset="-78"/>
              </a:rPr>
              <a:t>لمدة دقيقتين </a:t>
            </a:r>
            <a:r>
              <a:rPr lang="ar-AE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Aldhabi" panose="01000000000000000000" pitchFamily="2" charset="-78"/>
              </a:rPr>
              <a:t>)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78F7FF02-3239-40B8-AC24-070E73068E70}"/>
              </a:ext>
            </a:extLst>
          </p:cNvPr>
          <p:cNvSpPr txBox="1"/>
          <p:nvPr/>
        </p:nvSpPr>
        <p:spPr>
          <a:xfrm>
            <a:off x="12266875" y="468158"/>
            <a:ext cx="2946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6000" b="1" u="sng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التهيئة</a:t>
            </a:r>
          </a:p>
          <a:p>
            <a:pPr algn="ctr"/>
            <a:r>
              <a:rPr lang="ar-AE" sz="6000" b="1" u="sng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الحافزة </a:t>
            </a:r>
            <a:endParaRPr lang="en-US" sz="6000" b="1" u="sng" dirty="0">
              <a:solidFill>
                <a:srgbClr val="FF0000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4" name="دقيقتين">
            <a:hlinkClick r:id="" action="ppaction://media"/>
            <a:extLst>
              <a:ext uri="{FF2B5EF4-FFF2-40B4-BE49-F238E27FC236}">
                <a16:creationId xmlns:a16="http://schemas.microsoft.com/office/drawing/2014/main" id="{6F083C4A-CFD9-44AD-AEE5-2F96A6D6FD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617" y="1394199"/>
            <a:ext cx="2701636" cy="19812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6B6CD80-B00C-4179-BF92-F868365612F2}"/>
              </a:ext>
            </a:extLst>
          </p:cNvPr>
          <p:cNvSpPr/>
          <p:nvPr/>
        </p:nvSpPr>
        <p:spPr>
          <a:xfrm>
            <a:off x="1249026" y="1437654"/>
            <a:ext cx="1249104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ar-AE" sz="7200" b="1" kern="0" dirty="0">
                <a:solidFill>
                  <a:prstClr val="black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هيا </a:t>
            </a:r>
            <a:r>
              <a:rPr lang="ar-AE" sz="9600" b="1" kern="0" dirty="0">
                <a:solidFill>
                  <a:prstClr val="black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لنكتب في برنامج الــ </a:t>
            </a:r>
          </a:p>
          <a:p>
            <a:pPr lvl="0" algn="ctr" defTabSz="914400">
              <a:defRPr/>
            </a:pPr>
            <a:r>
              <a:rPr lang="en-US" sz="9600" b="1" kern="0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padlet</a:t>
            </a:r>
            <a:endParaRPr lang="ar-AE" sz="9600" b="1" kern="0" dirty="0">
              <a:solidFill>
                <a:srgbClr val="FF0000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  <a:p>
            <a:pPr lvl="0" algn="ctr" defTabSz="914400">
              <a:defRPr/>
            </a:pPr>
            <a:r>
              <a:rPr lang="ar-AE" sz="9600" b="1" kern="0" dirty="0">
                <a:solidFill>
                  <a:prstClr val="black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أنواع النصوص الأدبية التي شاهدناها قبل قليل</a:t>
            </a:r>
          </a:p>
        </p:txBody>
      </p:sp>
    </p:spTree>
    <p:extLst>
      <p:ext uri="{BB962C8B-B14F-4D97-AF65-F5344CB8AC3E}">
        <p14:creationId xmlns:p14="http://schemas.microsoft.com/office/powerpoint/2010/main" val="43880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8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970B4B-273D-4D65-8149-918F652628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11281" t="20401" r="13137" b="18514"/>
          <a:stretch/>
        </p:blipFill>
        <p:spPr>
          <a:xfrm>
            <a:off x="431321" y="672861"/>
            <a:ext cx="12180498" cy="6987397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sp>
        <p:nvSpPr>
          <p:cNvPr id="4" name="Rounded Rectangle 38">
            <a:extLst>
              <a:ext uri="{FF2B5EF4-FFF2-40B4-BE49-F238E27FC236}">
                <a16:creationId xmlns:a16="http://schemas.microsoft.com/office/drawing/2014/main" id="{C9E8256D-CED4-48E7-BD7A-D2E602961839}"/>
              </a:ext>
            </a:extLst>
          </p:cNvPr>
          <p:cNvSpPr/>
          <p:nvPr/>
        </p:nvSpPr>
        <p:spPr>
          <a:xfrm>
            <a:off x="12968438" y="1458718"/>
            <a:ext cx="1478740" cy="1173193"/>
          </a:xfrm>
          <a:prstGeom prst="borderCallout1">
            <a:avLst>
              <a:gd name="adj1" fmla="val 18750"/>
              <a:gd name="adj2" fmla="val -8333"/>
              <a:gd name="adj3" fmla="val 97349"/>
              <a:gd name="adj4" fmla="val -7347"/>
            </a:avLst>
          </a:prstGeom>
          <a:solidFill>
            <a:srgbClr val="66FFFF">
              <a:alpha val="30196"/>
            </a:srgbClr>
          </a:solidFill>
          <a:ln w="381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91440" bIns="91440" rtlCol="1" anchor="ctr"/>
          <a:lstStyle/>
          <a:p>
            <a:pPr algn="ctr"/>
            <a:r>
              <a:rPr lang="ar-AE" sz="2400" b="1" dirty="0">
                <a:ln w="10160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ماذا وُضع على النافذة ؟</a:t>
            </a:r>
          </a:p>
        </p:txBody>
      </p:sp>
      <p:sp>
        <p:nvSpPr>
          <p:cNvPr id="5" name="مستطيل: زوايا مستديرة 19">
            <a:extLst>
              <a:ext uri="{FF2B5EF4-FFF2-40B4-BE49-F238E27FC236}">
                <a16:creationId xmlns:a16="http://schemas.microsoft.com/office/drawing/2014/main" id="{FC353646-CB9D-4824-8CC8-ACC00AB62A53}"/>
              </a:ext>
            </a:extLst>
          </p:cNvPr>
          <p:cNvSpPr/>
          <p:nvPr/>
        </p:nvSpPr>
        <p:spPr>
          <a:xfrm>
            <a:off x="1173193" y="2837236"/>
            <a:ext cx="724618" cy="665086"/>
          </a:xfrm>
          <a:prstGeom prst="roundRect">
            <a:avLst/>
          </a:prstGeom>
          <a:solidFill>
            <a:srgbClr val="D60093">
              <a:alpha val="27843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/>
            <a:endParaRPr lang="ar-SA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: زوايا مستديرة 19">
            <a:extLst>
              <a:ext uri="{FF2B5EF4-FFF2-40B4-BE49-F238E27FC236}">
                <a16:creationId xmlns:a16="http://schemas.microsoft.com/office/drawing/2014/main" id="{B24B3E0D-B470-4796-B501-6B695FA4B6C2}"/>
              </a:ext>
            </a:extLst>
          </p:cNvPr>
          <p:cNvSpPr/>
          <p:nvPr/>
        </p:nvSpPr>
        <p:spPr>
          <a:xfrm>
            <a:off x="3657600" y="3816761"/>
            <a:ext cx="8419381" cy="665086"/>
          </a:xfrm>
          <a:prstGeom prst="roundRect">
            <a:avLst/>
          </a:prstGeom>
          <a:solidFill>
            <a:srgbClr val="D60093">
              <a:alpha val="27843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/>
            <a:endParaRPr lang="ar-SA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: زوايا مستديرة 19">
            <a:extLst>
              <a:ext uri="{FF2B5EF4-FFF2-40B4-BE49-F238E27FC236}">
                <a16:creationId xmlns:a16="http://schemas.microsoft.com/office/drawing/2014/main" id="{7C8152C0-4059-4130-B409-25B28E7B2067}"/>
              </a:ext>
            </a:extLst>
          </p:cNvPr>
          <p:cNvSpPr/>
          <p:nvPr/>
        </p:nvSpPr>
        <p:spPr>
          <a:xfrm>
            <a:off x="8295736" y="5733279"/>
            <a:ext cx="4037162" cy="665086"/>
          </a:xfrm>
          <a:prstGeom prst="roundRect">
            <a:avLst/>
          </a:prstGeom>
          <a:solidFill>
            <a:srgbClr val="D60093">
              <a:alpha val="27843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/>
            <a:endParaRPr lang="ar-SA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: زوايا مستديرة 19">
            <a:extLst>
              <a:ext uri="{FF2B5EF4-FFF2-40B4-BE49-F238E27FC236}">
                <a16:creationId xmlns:a16="http://schemas.microsoft.com/office/drawing/2014/main" id="{242368B6-12BD-4424-8FD1-68087D40010F}"/>
              </a:ext>
            </a:extLst>
          </p:cNvPr>
          <p:cNvSpPr/>
          <p:nvPr/>
        </p:nvSpPr>
        <p:spPr>
          <a:xfrm>
            <a:off x="687238" y="4813541"/>
            <a:ext cx="2849592" cy="665086"/>
          </a:xfrm>
          <a:prstGeom prst="roundRect">
            <a:avLst/>
          </a:prstGeom>
          <a:solidFill>
            <a:srgbClr val="D60093">
              <a:alpha val="27843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/>
            <a:endParaRPr lang="ar-SA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6154" name="Picture 10" descr="Image">
            <a:extLst>
              <a:ext uri="{FF2B5EF4-FFF2-40B4-BE49-F238E27FC236}">
                <a16:creationId xmlns:a16="http://schemas.microsoft.com/office/drawing/2014/main" id="{5C7F9DE4-DEED-4367-8FF0-5635DF18D0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9342" y="3245240"/>
            <a:ext cx="2008697" cy="223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97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170EE4-88DB-4F4C-B70A-F73F5FD95D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3215" t="21579" r="24541" b="9552"/>
          <a:stretch/>
        </p:blipFill>
        <p:spPr>
          <a:xfrm>
            <a:off x="310550" y="517584"/>
            <a:ext cx="12205170" cy="7228937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sp>
        <p:nvSpPr>
          <p:cNvPr id="4" name="Rounded Rectangle 38">
            <a:extLst>
              <a:ext uri="{FF2B5EF4-FFF2-40B4-BE49-F238E27FC236}">
                <a16:creationId xmlns:a16="http://schemas.microsoft.com/office/drawing/2014/main" id="{5C0FF5F3-2132-4D5D-8C9B-2A89724F333C}"/>
              </a:ext>
            </a:extLst>
          </p:cNvPr>
          <p:cNvSpPr/>
          <p:nvPr/>
        </p:nvSpPr>
        <p:spPr>
          <a:xfrm>
            <a:off x="12841110" y="517584"/>
            <a:ext cx="1478740" cy="2035835"/>
          </a:xfrm>
          <a:prstGeom prst="borderCallout1">
            <a:avLst>
              <a:gd name="adj1" fmla="val 18750"/>
              <a:gd name="adj2" fmla="val -8333"/>
              <a:gd name="adj3" fmla="val 97349"/>
              <a:gd name="adj4" fmla="val -7347"/>
            </a:avLst>
          </a:prstGeom>
          <a:solidFill>
            <a:srgbClr val="66FFFF">
              <a:alpha val="30196"/>
            </a:srgbClr>
          </a:solidFill>
          <a:ln w="381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91440" bIns="91440" rtlCol="1" anchor="ctr"/>
          <a:lstStyle/>
          <a:p>
            <a:pPr algn="ctr"/>
            <a:r>
              <a:rPr lang="ar-AE" sz="2400" b="1" dirty="0">
                <a:ln w="10160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بم شعر الكاتب حين دخل القطار النفق ؟</a:t>
            </a:r>
          </a:p>
        </p:txBody>
      </p:sp>
      <p:sp>
        <p:nvSpPr>
          <p:cNvPr id="5" name="مستطيل: زوايا مستديرة 23">
            <a:extLst>
              <a:ext uri="{FF2B5EF4-FFF2-40B4-BE49-F238E27FC236}">
                <a16:creationId xmlns:a16="http://schemas.microsoft.com/office/drawing/2014/main" id="{2E4B4314-722C-4D63-A2A9-2A624B5381FB}"/>
              </a:ext>
            </a:extLst>
          </p:cNvPr>
          <p:cNvSpPr/>
          <p:nvPr/>
        </p:nvSpPr>
        <p:spPr>
          <a:xfrm>
            <a:off x="1207699" y="1380226"/>
            <a:ext cx="1990415" cy="465827"/>
          </a:xfrm>
          <a:prstGeom prst="roundRect">
            <a:avLst/>
          </a:prstGeom>
          <a:solidFill>
            <a:srgbClr val="92D050">
              <a:alpha val="27843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endParaRPr lang="ar-SA" sz="36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: زوايا مستديرة 23">
            <a:extLst>
              <a:ext uri="{FF2B5EF4-FFF2-40B4-BE49-F238E27FC236}">
                <a16:creationId xmlns:a16="http://schemas.microsoft.com/office/drawing/2014/main" id="{C8504BF0-2585-470A-9D70-4A8F579943F7}"/>
              </a:ext>
            </a:extLst>
          </p:cNvPr>
          <p:cNvSpPr/>
          <p:nvPr/>
        </p:nvSpPr>
        <p:spPr>
          <a:xfrm>
            <a:off x="6573328" y="1846053"/>
            <a:ext cx="1607979" cy="465827"/>
          </a:xfrm>
          <a:prstGeom prst="roundRect">
            <a:avLst/>
          </a:prstGeom>
          <a:solidFill>
            <a:srgbClr val="92D050">
              <a:alpha val="27843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endParaRPr lang="ar-SA" sz="36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Rounded Rectangle 38">
            <a:extLst>
              <a:ext uri="{FF2B5EF4-FFF2-40B4-BE49-F238E27FC236}">
                <a16:creationId xmlns:a16="http://schemas.microsoft.com/office/drawing/2014/main" id="{E00EC018-CBBB-4C8A-AEF8-053E7AB91768}"/>
              </a:ext>
            </a:extLst>
          </p:cNvPr>
          <p:cNvSpPr/>
          <p:nvPr/>
        </p:nvSpPr>
        <p:spPr>
          <a:xfrm>
            <a:off x="12841110" y="2843841"/>
            <a:ext cx="1616762" cy="1020793"/>
          </a:xfrm>
          <a:prstGeom prst="borderCallout1">
            <a:avLst>
              <a:gd name="adj1" fmla="val 18750"/>
              <a:gd name="adj2" fmla="val -8333"/>
              <a:gd name="adj3" fmla="val 97349"/>
              <a:gd name="adj4" fmla="val -7347"/>
            </a:avLst>
          </a:prstGeom>
          <a:solidFill>
            <a:srgbClr val="66FFFF">
              <a:alpha val="30196"/>
            </a:srgbClr>
          </a:solidFill>
          <a:ln w="381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91440" bIns="91440" rtlCol="1" anchor="ctr"/>
          <a:lstStyle/>
          <a:p>
            <a:pPr algn="ctr"/>
            <a:r>
              <a:rPr lang="ar-AE" sz="2400" b="1" dirty="0">
                <a:ln w="10160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لماذا غيرت الفتاة مكانها ؟</a:t>
            </a:r>
          </a:p>
        </p:txBody>
      </p:sp>
      <p:sp>
        <p:nvSpPr>
          <p:cNvPr id="8" name="مستطيل: زوايا مستديرة 30">
            <a:extLst>
              <a:ext uri="{FF2B5EF4-FFF2-40B4-BE49-F238E27FC236}">
                <a16:creationId xmlns:a16="http://schemas.microsoft.com/office/drawing/2014/main" id="{5D7B0114-021F-4D43-AD1B-85041D084E63}"/>
              </a:ext>
            </a:extLst>
          </p:cNvPr>
          <p:cNvSpPr/>
          <p:nvPr/>
        </p:nvSpPr>
        <p:spPr>
          <a:xfrm>
            <a:off x="1207700" y="4298774"/>
            <a:ext cx="10559746" cy="465828"/>
          </a:xfrm>
          <a:prstGeom prst="roundRect">
            <a:avLst/>
          </a:prstGeom>
          <a:solidFill>
            <a:srgbClr val="FF9933">
              <a:alpha val="27843"/>
            </a:srgbClr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endParaRPr lang="ar-SA" sz="36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Rounded Rectangle 38">
            <a:extLst>
              <a:ext uri="{FF2B5EF4-FFF2-40B4-BE49-F238E27FC236}">
                <a16:creationId xmlns:a16="http://schemas.microsoft.com/office/drawing/2014/main" id="{561ADA32-A974-41F1-8E1C-9665FDE57DD3}"/>
              </a:ext>
            </a:extLst>
          </p:cNvPr>
          <p:cNvSpPr/>
          <p:nvPr/>
        </p:nvSpPr>
        <p:spPr>
          <a:xfrm>
            <a:off x="12841110" y="4155056"/>
            <a:ext cx="1703026" cy="1193321"/>
          </a:xfrm>
          <a:prstGeom prst="borderCallout1">
            <a:avLst>
              <a:gd name="adj1" fmla="val 18750"/>
              <a:gd name="adj2" fmla="val -8333"/>
              <a:gd name="adj3" fmla="val 97349"/>
              <a:gd name="adj4" fmla="val -7347"/>
            </a:avLst>
          </a:prstGeom>
          <a:solidFill>
            <a:srgbClr val="66FFFF">
              <a:alpha val="30196"/>
            </a:srgbClr>
          </a:solidFill>
          <a:ln w="381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91440" bIns="91440" rtlCol="1" anchor="ctr"/>
          <a:lstStyle/>
          <a:p>
            <a:pPr algn="ctr"/>
            <a:r>
              <a:rPr lang="ar-AE" sz="2400" b="1" dirty="0">
                <a:ln w="10160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لماذا شعرت الفتاة بالخجل ؟</a:t>
            </a:r>
          </a:p>
        </p:txBody>
      </p:sp>
      <p:sp>
        <p:nvSpPr>
          <p:cNvPr id="10" name="مستطيل: زوايا مستديرة 19">
            <a:extLst>
              <a:ext uri="{FF2B5EF4-FFF2-40B4-BE49-F238E27FC236}">
                <a16:creationId xmlns:a16="http://schemas.microsoft.com/office/drawing/2014/main" id="{73F9088A-0FBB-4F05-A0D0-D8859EC2ABA5}"/>
              </a:ext>
            </a:extLst>
          </p:cNvPr>
          <p:cNvSpPr/>
          <p:nvPr/>
        </p:nvSpPr>
        <p:spPr>
          <a:xfrm>
            <a:off x="9264770" y="4882549"/>
            <a:ext cx="2502676" cy="465828"/>
          </a:xfrm>
          <a:prstGeom prst="roundRect">
            <a:avLst/>
          </a:prstGeom>
          <a:solidFill>
            <a:srgbClr val="D60093">
              <a:alpha val="27843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/>
            <a:endParaRPr lang="ar-SA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مستطيل: زوايا مستديرة 19">
            <a:extLst>
              <a:ext uri="{FF2B5EF4-FFF2-40B4-BE49-F238E27FC236}">
                <a16:creationId xmlns:a16="http://schemas.microsoft.com/office/drawing/2014/main" id="{8ED8DA66-FAF2-493E-8AEE-DA1874BA8757}"/>
              </a:ext>
            </a:extLst>
          </p:cNvPr>
          <p:cNvSpPr/>
          <p:nvPr/>
        </p:nvSpPr>
        <p:spPr>
          <a:xfrm>
            <a:off x="528437" y="4323242"/>
            <a:ext cx="592997" cy="465828"/>
          </a:xfrm>
          <a:prstGeom prst="roundRect">
            <a:avLst/>
          </a:prstGeom>
          <a:solidFill>
            <a:srgbClr val="D60093">
              <a:alpha val="27843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/>
            <a:endParaRPr lang="ar-SA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9218" name="Picture 2" descr="Image">
            <a:extLst>
              <a:ext uri="{FF2B5EF4-FFF2-40B4-BE49-F238E27FC236}">
                <a16:creationId xmlns:a16="http://schemas.microsoft.com/office/drawing/2014/main" id="{7D7B4F55-2B84-4C91-9082-2EE26A3D89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863" y="1264613"/>
            <a:ext cx="3825719" cy="289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age">
            <a:extLst>
              <a:ext uri="{FF2B5EF4-FFF2-40B4-BE49-F238E27FC236}">
                <a16:creationId xmlns:a16="http://schemas.microsoft.com/office/drawing/2014/main" id="{DDE3F2AE-AFD8-4A19-AD2F-4B695B8657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7671" y="5558287"/>
            <a:ext cx="1680201" cy="2188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09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E10FC3-6787-4F95-A5EB-2BAD8064B3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12474" t="21109" r="13137" b="9080"/>
          <a:stretch/>
        </p:blipFill>
        <p:spPr>
          <a:xfrm>
            <a:off x="603847" y="379561"/>
            <a:ext cx="13595231" cy="7278538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sp>
        <p:nvSpPr>
          <p:cNvPr id="5" name="Rounded Rectangle 38">
            <a:extLst>
              <a:ext uri="{FF2B5EF4-FFF2-40B4-BE49-F238E27FC236}">
                <a16:creationId xmlns:a16="http://schemas.microsoft.com/office/drawing/2014/main" id="{F9C7F4B5-D209-410D-839F-9EA834FC70D8}"/>
              </a:ext>
            </a:extLst>
          </p:cNvPr>
          <p:cNvSpPr/>
          <p:nvPr/>
        </p:nvSpPr>
        <p:spPr>
          <a:xfrm>
            <a:off x="8008681" y="485236"/>
            <a:ext cx="4157933" cy="879895"/>
          </a:xfrm>
          <a:prstGeom prst="borderCallout1">
            <a:avLst>
              <a:gd name="adj1" fmla="val 18750"/>
              <a:gd name="adj2" fmla="val -8333"/>
              <a:gd name="adj3" fmla="val 97349"/>
              <a:gd name="adj4" fmla="val -7347"/>
            </a:avLst>
          </a:prstGeom>
          <a:solidFill>
            <a:srgbClr val="66FFFF">
              <a:alpha val="30196"/>
            </a:srgbClr>
          </a:solidFill>
          <a:ln w="381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91440" bIns="91440" rtlCol="1" anchor="ctr"/>
          <a:lstStyle/>
          <a:p>
            <a:pPr algn="ctr"/>
            <a:r>
              <a:rPr lang="ar-AE" sz="2400" b="1" dirty="0">
                <a:ln w="10160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لماذا يتراجع الناس عن استخدام النوافذ الكبيرة ؟</a:t>
            </a:r>
          </a:p>
        </p:txBody>
      </p:sp>
      <p:sp>
        <p:nvSpPr>
          <p:cNvPr id="6" name="مستطيل: زوايا مستديرة 23">
            <a:extLst>
              <a:ext uri="{FF2B5EF4-FFF2-40B4-BE49-F238E27FC236}">
                <a16:creationId xmlns:a16="http://schemas.microsoft.com/office/drawing/2014/main" id="{9A43BA12-5A79-4E42-8C8B-23DFAFA7FC3F}"/>
              </a:ext>
            </a:extLst>
          </p:cNvPr>
          <p:cNvSpPr/>
          <p:nvPr/>
        </p:nvSpPr>
        <p:spPr>
          <a:xfrm>
            <a:off x="845389" y="4114799"/>
            <a:ext cx="4295954" cy="612475"/>
          </a:xfrm>
          <a:prstGeom prst="roundRect">
            <a:avLst/>
          </a:prstGeom>
          <a:solidFill>
            <a:srgbClr val="92D050">
              <a:alpha val="27843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endParaRPr lang="ar-SA" sz="36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: زوايا مستديرة 23">
            <a:extLst>
              <a:ext uri="{FF2B5EF4-FFF2-40B4-BE49-F238E27FC236}">
                <a16:creationId xmlns:a16="http://schemas.microsoft.com/office/drawing/2014/main" id="{A5999019-B844-493D-AC1A-29F579A22A1A}"/>
              </a:ext>
            </a:extLst>
          </p:cNvPr>
          <p:cNvSpPr/>
          <p:nvPr/>
        </p:nvSpPr>
        <p:spPr>
          <a:xfrm>
            <a:off x="845390" y="4974566"/>
            <a:ext cx="6090248" cy="612475"/>
          </a:xfrm>
          <a:prstGeom prst="roundRect">
            <a:avLst/>
          </a:prstGeom>
          <a:solidFill>
            <a:srgbClr val="92D050">
              <a:alpha val="27843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endParaRPr lang="ar-SA" sz="36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: زوايا مستديرة 23">
            <a:extLst>
              <a:ext uri="{FF2B5EF4-FFF2-40B4-BE49-F238E27FC236}">
                <a16:creationId xmlns:a16="http://schemas.microsoft.com/office/drawing/2014/main" id="{97151B05-D120-4AAC-AB88-DD4D9FA05E1A}"/>
              </a:ext>
            </a:extLst>
          </p:cNvPr>
          <p:cNvSpPr/>
          <p:nvPr/>
        </p:nvSpPr>
        <p:spPr>
          <a:xfrm>
            <a:off x="4244196" y="6010094"/>
            <a:ext cx="9644332" cy="612475"/>
          </a:xfrm>
          <a:prstGeom prst="roundRect">
            <a:avLst/>
          </a:prstGeom>
          <a:solidFill>
            <a:srgbClr val="92D050">
              <a:alpha val="27843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endParaRPr lang="ar-SA" sz="36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7998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AE4434-6DFC-4E39-B342-21F5C5A0ED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8496" t="25354" r="8231" b="7429"/>
          <a:stretch/>
        </p:blipFill>
        <p:spPr>
          <a:xfrm>
            <a:off x="402022" y="379560"/>
            <a:ext cx="11899248" cy="7194432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sp>
        <p:nvSpPr>
          <p:cNvPr id="5" name="Rounded Rectangle 38">
            <a:extLst>
              <a:ext uri="{FF2B5EF4-FFF2-40B4-BE49-F238E27FC236}">
                <a16:creationId xmlns:a16="http://schemas.microsoft.com/office/drawing/2014/main" id="{AD5723DB-4298-43C9-B659-78CEA4AA68AC}"/>
              </a:ext>
            </a:extLst>
          </p:cNvPr>
          <p:cNvSpPr/>
          <p:nvPr/>
        </p:nvSpPr>
        <p:spPr>
          <a:xfrm>
            <a:off x="12841110" y="517584"/>
            <a:ext cx="1478740" cy="2035835"/>
          </a:xfrm>
          <a:prstGeom prst="borderCallout1">
            <a:avLst>
              <a:gd name="adj1" fmla="val 18750"/>
              <a:gd name="adj2" fmla="val -8333"/>
              <a:gd name="adj3" fmla="val 97349"/>
              <a:gd name="adj4" fmla="val -7347"/>
            </a:avLst>
          </a:prstGeom>
          <a:solidFill>
            <a:srgbClr val="66FFFF">
              <a:alpha val="30196"/>
            </a:srgbClr>
          </a:solidFill>
          <a:ln w="381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91440" bIns="91440" rtlCol="1" anchor="ctr"/>
          <a:lstStyle/>
          <a:p>
            <a:pPr algn="ctr"/>
            <a:r>
              <a:rPr lang="ar-AE" sz="2400" b="1" dirty="0">
                <a:ln w="10160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كيف تؤدي النوافذ الكبيرة إلى زيادة هدر الطاقة ؟</a:t>
            </a:r>
          </a:p>
        </p:txBody>
      </p:sp>
      <p:sp>
        <p:nvSpPr>
          <p:cNvPr id="6" name="مستطيل: زوايا مستديرة 23">
            <a:extLst>
              <a:ext uri="{FF2B5EF4-FFF2-40B4-BE49-F238E27FC236}">
                <a16:creationId xmlns:a16="http://schemas.microsoft.com/office/drawing/2014/main" id="{CEF2A373-05F1-48AD-952C-2351232EA19C}"/>
              </a:ext>
            </a:extLst>
          </p:cNvPr>
          <p:cNvSpPr/>
          <p:nvPr/>
        </p:nvSpPr>
        <p:spPr>
          <a:xfrm>
            <a:off x="2329130" y="2684726"/>
            <a:ext cx="8500879" cy="665086"/>
          </a:xfrm>
          <a:prstGeom prst="roundRect">
            <a:avLst/>
          </a:prstGeom>
          <a:solidFill>
            <a:srgbClr val="92D050">
              <a:alpha val="27843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endParaRPr lang="ar-SA" sz="36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Rounded Rectangle 38">
            <a:extLst>
              <a:ext uri="{FF2B5EF4-FFF2-40B4-BE49-F238E27FC236}">
                <a16:creationId xmlns:a16="http://schemas.microsoft.com/office/drawing/2014/main" id="{605B509F-B571-4BE2-BBCA-11943B811C75}"/>
              </a:ext>
            </a:extLst>
          </p:cNvPr>
          <p:cNvSpPr/>
          <p:nvPr/>
        </p:nvSpPr>
        <p:spPr>
          <a:xfrm>
            <a:off x="12821152" y="2826588"/>
            <a:ext cx="1478740" cy="2035835"/>
          </a:xfrm>
          <a:prstGeom prst="borderCallout1">
            <a:avLst>
              <a:gd name="adj1" fmla="val 18750"/>
              <a:gd name="adj2" fmla="val -8333"/>
              <a:gd name="adj3" fmla="val 97349"/>
              <a:gd name="adj4" fmla="val -7347"/>
            </a:avLst>
          </a:prstGeom>
          <a:solidFill>
            <a:srgbClr val="66FFFF">
              <a:alpha val="30196"/>
            </a:srgbClr>
          </a:solidFill>
          <a:ln w="381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91440" bIns="91440" rtlCol="1" anchor="ctr"/>
          <a:lstStyle/>
          <a:p>
            <a:pPr algn="ctr"/>
            <a:r>
              <a:rPr lang="ar-AE" sz="2400" b="1" dirty="0">
                <a:ln w="10160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للنوافذ الكبيرة ثلاثة مساوئ اذكريها ؟</a:t>
            </a:r>
          </a:p>
        </p:txBody>
      </p:sp>
      <p:sp>
        <p:nvSpPr>
          <p:cNvPr id="8" name="مستطيل: زوايا مستديرة 19">
            <a:extLst>
              <a:ext uri="{FF2B5EF4-FFF2-40B4-BE49-F238E27FC236}">
                <a16:creationId xmlns:a16="http://schemas.microsoft.com/office/drawing/2014/main" id="{C7FA7B6E-0244-4179-8363-206C432DA0D0}"/>
              </a:ext>
            </a:extLst>
          </p:cNvPr>
          <p:cNvSpPr/>
          <p:nvPr/>
        </p:nvSpPr>
        <p:spPr>
          <a:xfrm>
            <a:off x="621102" y="3644232"/>
            <a:ext cx="11542143" cy="1807661"/>
          </a:xfrm>
          <a:prstGeom prst="roundRect">
            <a:avLst/>
          </a:prstGeom>
          <a:solidFill>
            <a:srgbClr val="D60093">
              <a:alpha val="27843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/>
            <a:endParaRPr lang="ar-SA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: زوايا مستديرة 19">
            <a:extLst>
              <a:ext uri="{FF2B5EF4-FFF2-40B4-BE49-F238E27FC236}">
                <a16:creationId xmlns:a16="http://schemas.microsoft.com/office/drawing/2014/main" id="{A0351367-459C-4FF3-BC97-9A2459EDCF6F}"/>
              </a:ext>
            </a:extLst>
          </p:cNvPr>
          <p:cNvSpPr/>
          <p:nvPr/>
        </p:nvSpPr>
        <p:spPr>
          <a:xfrm>
            <a:off x="8919712" y="5451893"/>
            <a:ext cx="3120927" cy="969665"/>
          </a:xfrm>
          <a:prstGeom prst="roundRect">
            <a:avLst/>
          </a:prstGeom>
          <a:solidFill>
            <a:srgbClr val="D60093">
              <a:alpha val="27843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/>
            <a:endParaRPr lang="ar-SA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2183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33CB59-A3AA-4B99-BDC1-6D00D8E0C6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6639" t="15213" r="5977" b="19222"/>
          <a:stretch/>
        </p:blipFill>
        <p:spPr>
          <a:xfrm>
            <a:off x="785003" y="414068"/>
            <a:ext cx="13060393" cy="7224474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807030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96EC6E-5F03-411A-8116-5EECB03020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5314" t="19458" r="11015" b="6957"/>
          <a:stretch/>
        </p:blipFill>
        <p:spPr>
          <a:xfrm>
            <a:off x="569341" y="621102"/>
            <a:ext cx="11973467" cy="6987396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4" name="Rounded Rectangle 38">
            <a:extLst>
              <a:ext uri="{FF2B5EF4-FFF2-40B4-BE49-F238E27FC236}">
                <a16:creationId xmlns:a16="http://schemas.microsoft.com/office/drawing/2014/main" id="{92B08C4A-533B-4793-8C49-EBCCD0F34B6D}"/>
              </a:ext>
            </a:extLst>
          </p:cNvPr>
          <p:cNvSpPr/>
          <p:nvPr/>
        </p:nvSpPr>
        <p:spPr>
          <a:xfrm>
            <a:off x="12941921" y="2215321"/>
            <a:ext cx="1478740" cy="2035835"/>
          </a:xfrm>
          <a:prstGeom prst="borderCallout1">
            <a:avLst>
              <a:gd name="adj1" fmla="val 18750"/>
              <a:gd name="adj2" fmla="val -8333"/>
              <a:gd name="adj3" fmla="val 97349"/>
              <a:gd name="adj4" fmla="val -7347"/>
            </a:avLst>
          </a:prstGeom>
          <a:solidFill>
            <a:srgbClr val="66FFFF">
              <a:alpha val="30196"/>
            </a:srgbClr>
          </a:solidFill>
          <a:ln w="381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91440" bIns="91440" rtlCol="1" anchor="ctr"/>
          <a:lstStyle/>
          <a:p>
            <a:pPr algn="ctr"/>
            <a:r>
              <a:rPr lang="ar-AE" sz="2400" b="1" dirty="0">
                <a:ln w="10160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ما معايير استخدام النوافذ الكبيرة ؟</a:t>
            </a:r>
          </a:p>
        </p:txBody>
      </p:sp>
      <p:sp>
        <p:nvSpPr>
          <p:cNvPr id="5" name="مستطيل: زوايا مستديرة 19">
            <a:extLst>
              <a:ext uri="{FF2B5EF4-FFF2-40B4-BE49-F238E27FC236}">
                <a16:creationId xmlns:a16="http://schemas.microsoft.com/office/drawing/2014/main" id="{13579C70-5B98-45EF-852C-881AFA89F583}"/>
              </a:ext>
            </a:extLst>
          </p:cNvPr>
          <p:cNvSpPr/>
          <p:nvPr/>
        </p:nvSpPr>
        <p:spPr>
          <a:xfrm>
            <a:off x="785002" y="877673"/>
            <a:ext cx="11542143" cy="1623987"/>
          </a:xfrm>
          <a:prstGeom prst="roundRect">
            <a:avLst/>
          </a:prstGeom>
          <a:solidFill>
            <a:srgbClr val="D60093">
              <a:alpha val="27843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/>
            <a:endParaRPr lang="ar-SA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: زوايا مستديرة 19">
            <a:extLst>
              <a:ext uri="{FF2B5EF4-FFF2-40B4-BE49-F238E27FC236}">
                <a16:creationId xmlns:a16="http://schemas.microsoft.com/office/drawing/2014/main" id="{C8A41563-DA64-49CD-BA9B-7F766E2A53FD}"/>
              </a:ext>
            </a:extLst>
          </p:cNvPr>
          <p:cNvSpPr/>
          <p:nvPr/>
        </p:nvSpPr>
        <p:spPr>
          <a:xfrm>
            <a:off x="785001" y="2619098"/>
            <a:ext cx="11542143" cy="1228283"/>
          </a:xfrm>
          <a:prstGeom prst="roundRect">
            <a:avLst/>
          </a:prstGeom>
          <a:solidFill>
            <a:srgbClr val="D60093">
              <a:alpha val="27843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/>
            <a:endParaRPr lang="ar-SA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: زوايا مستديرة 19">
            <a:extLst>
              <a:ext uri="{FF2B5EF4-FFF2-40B4-BE49-F238E27FC236}">
                <a16:creationId xmlns:a16="http://schemas.microsoft.com/office/drawing/2014/main" id="{924CC314-23CB-4347-96FC-00E0C6586221}"/>
              </a:ext>
            </a:extLst>
          </p:cNvPr>
          <p:cNvSpPr/>
          <p:nvPr/>
        </p:nvSpPr>
        <p:spPr>
          <a:xfrm>
            <a:off x="785000" y="3964819"/>
            <a:ext cx="11542143" cy="1107513"/>
          </a:xfrm>
          <a:prstGeom prst="roundRect">
            <a:avLst/>
          </a:prstGeom>
          <a:solidFill>
            <a:srgbClr val="D60093">
              <a:alpha val="27843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/>
            <a:endParaRPr lang="ar-SA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: زوايا مستديرة 19">
            <a:extLst>
              <a:ext uri="{FF2B5EF4-FFF2-40B4-BE49-F238E27FC236}">
                <a16:creationId xmlns:a16="http://schemas.microsoft.com/office/drawing/2014/main" id="{D262AAD3-80F9-42D3-9459-35A378870DC0}"/>
              </a:ext>
            </a:extLst>
          </p:cNvPr>
          <p:cNvSpPr/>
          <p:nvPr/>
        </p:nvSpPr>
        <p:spPr>
          <a:xfrm>
            <a:off x="785000" y="5189770"/>
            <a:ext cx="11542143" cy="990075"/>
          </a:xfrm>
          <a:prstGeom prst="roundRect">
            <a:avLst/>
          </a:prstGeom>
          <a:solidFill>
            <a:srgbClr val="D60093">
              <a:alpha val="27843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/>
            <a:endParaRPr lang="ar-SA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: زوايا مستديرة 19">
            <a:extLst>
              <a:ext uri="{FF2B5EF4-FFF2-40B4-BE49-F238E27FC236}">
                <a16:creationId xmlns:a16="http://schemas.microsoft.com/office/drawing/2014/main" id="{8071AAC6-311A-4796-95FA-73096C69296B}"/>
              </a:ext>
            </a:extLst>
          </p:cNvPr>
          <p:cNvSpPr/>
          <p:nvPr/>
        </p:nvSpPr>
        <p:spPr>
          <a:xfrm>
            <a:off x="784999" y="6340415"/>
            <a:ext cx="11542143" cy="1107513"/>
          </a:xfrm>
          <a:prstGeom prst="roundRect">
            <a:avLst/>
          </a:prstGeom>
          <a:solidFill>
            <a:srgbClr val="D60093">
              <a:alpha val="27843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/>
            <a:endParaRPr lang="ar-SA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0175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C0295E-E62F-4999-B08A-100786B044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18309" t="14741" r="19104" b="15920"/>
          <a:stretch/>
        </p:blipFill>
        <p:spPr>
          <a:xfrm>
            <a:off x="411836" y="379560"/>
            <a:ext cx="12113719" cy="7384213"/>
          </a:xfrm>
          <a:prstGeom prst="rect">
            <a:avLst/>
          </a:prstGeom>
          <a:ln w="57150">
            <a:solidFill>
              <a:srgbClr val="000000"/>
            </a:solidFill>
          </a:ln>
        </p:spPr>
      </p:pic>
      <p:sp>
        <p:nvSpPr>
          <p:cNvPr id="5" name="Rounded Rectangle 38">
            <a:extLst>
              <a:ext uri="{FF2B5EF4-FFF2-40B4-BE49-F238E27FC236}">
                <a16:creationId xmlns:a16="http://schemas.microsoft.com/office/drawing/2014/main" id="{FD7C9130-2D58-4A15-A57A-313ECA14C6BD}"/>
              </a:ext>
            </a:extLst>
          </p:cNvPr>
          <p:cNvSpPr/>
          <p:nvPr/>
        </p:nvSpPr>
        <p:spPr>
          <a:xfrm>
            <a:off x="12993883" y="1298199"/>
            <a:ext cx="1478740" cy="1289500"/>
          </a:xfrm>
          <a:prstGeom prst="borderCallout1">
            <a:avLst>
              <a:gd name="adj1" fmla="val 18750"/>
              <a:gd name="adj2" fmla="val -8333"/>
              <a:gd name="adj3" fmla="val 97349"/>
              <a:gd name="adj4" fmla="val -7347"/>
            </a:avLst>
          </a:prstGeom>
          <a:solidFill>
            <a:srgbClr val="66FFFF">
              <a:alpha val="30196"/>
            </a:srgbClr>
          </a:solidFill>
          <a:ln w="381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91440" bIns="91440" rtlCol="1" anchor="ctr"/>
          <a:lstStyle/>
          <a:p>
            <a:pPr algn="ctr"/>
            <a:r>
              <a:rPr lang="ar-AE" sz="2400" b="1" dirty="0">
                <a:ln w="10160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ما موضوع الطلب </a:t>
            </a:r>
          </a:p>
          <a:p>
            <a:pPr algn="ctr"/>
            <a:r>
              <a:rPr lang="ar-AE" sz="2400" b="1" dirty="0">
                <a:ln w="10160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المقدم ؟</a:t>
            </a:r>
          </a:p>
        </p:txBody>
      </p:sp>
      <p:sp>
        <p:nvSpPr>
          <p:cNvPr id="6" name="مستطيل: زوايا مستديرة 21">
            <a:extLst>
              <a:ext uri="{FF2B5EF4-FFF2-40B4-BE49-F238E27FC236}">
                <a16:creationId xmlns:a16="http://schemas.microsoft.com/office/drawing/2014/main" id="{1110038C-129D-4708-B01A-24F30E5B702C}"/>
              </a:ext>
            </a:extLst>
          </p:cNvPr>
          <p:cNvSpPr/>
          <p:nvPr/>
        </p:nvSpPr>
        <p:spPr>
          <a:xfrm>
            <a:off x="6349042" y="2501434"/>
            <a:ext cx="5928735" cy="811109"/>
          </a:xfrm>
          <a:prstGeom prst="roundRect">
            <a:avLst/>
          </a:prstGeom>
          <a:solidFill>
            <a:srgbClr val="92D050">
              <a:alpha val="27843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endParaRPr lang="ar-SA" sz="36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3314" name="Picture 2" descr="Image">
            <a:extLst>
              <a:ext uri="{FF2B5EF4-FFF2-40B4-BE49-F238E27FC236}">
                <a16:creationId xmlns:a16="http://schemas.microsoft.com/office/drawing/2014/main" id="{06303D4B-2433-4983-90A0-53CF4CAEA6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2053" y="2501434"/>
            <a:ext cx="3962400" cy="464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55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40FA54-ED1F-49F6-875A-439F9429EC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11413" t="14742" r="13137" b="8844"/>
          <a:stretch/>
        </p:blipFill>
        <p:spPr>
          <a:xfrm>
            <a:off x="448574" y="560717"/>
            <a:ext cx="12094235" cy="7108166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4" name="Rounded Rectangle 38">
            <a:extLst>
              <a:ext uri="{FF2B5EF4-FFF2-40B4-BE49-F238E27FC236}">
                <a16:creationId xmlns:a16="http://schemas.microsoft.com/office/drawing/2014/main" id="{8DA28EA2-C616-4CF9-91C7-765579F322C6}"/>
              </a:ext>
            </a:extLst>
          </p:cNvPr>
          <p:cNvSpPr/>
          <p:nvPr/>
        </p:nvSpPr>
        <p:spPr>
          <a:xfrm>
            <a:off x="12821152" y="763588"/>
            <a:ext cx="1478740" cy="1858842"/>
          </a:xfrm>
          <a:prstGeom prst="borderCallout1">
            <a:avLst>
              <a:gd name="adj1" fmla="val 18750"/>
              <a:gd name="adj2" fmla="val -8333"/>
              <a:gd name="adj3" fmla="val 97349"/>
              <a:gd name="adj4" fmla="val -7347"/>
            </a:avLst>
          </a:prstGeom>
          <a:solidFill>
            <a:srgbClr val="66FFFF">
              <a:alpha val="30196"/>
            </a:srgbClr>
          </a:solidFill>
          <a:ln w="381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91440" bIns="91440" rtlCol="1" anchor="ctr"/>
          <a:lstStyle/>
          <a:p>
            <a:pPr algn="ctr"/>
            <a:r>
              <a:rPr lang="ar-AE" sz="2400" b="1" dirty="0">
                <a:ln w="10160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ما الشروط </a:t>
            </a:r>
          </a:p>
          <a:p>
            <a:pPr algn="ctr"/>
            <a:r>
              <a:rPr lang="ar-AE" sz="2400" b="1" dirty="0">
                <a:ln w="10160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التي حددتها البلدية للحماية ؟</a:t>
            </a:r>
          </a:p>
        </p:txBody>
      </p:sp>
      <p:sp>
        <p:nvSpPr>
          <p:cNvPr id="7" name="مستطيل: زوايا مستديرة 24">
            <a:extLst>
              <a:ext uri="{FF2B5EF4-FFF2-40B4-BE49-F238E27FC236}">
                <a16:creationId xmlns:a16="http://schemas.microsoft.com/office/drawing/2014/main" id="{9FEBC1A6-3E89-4DB5-AF45-06C70A9154F6}"/>
              </a:ext>
            </a:extLst>
          </p:cNvPr>
          <p:cNvSpPr/>
          <p:nvPr/>
        </p:nvSpPr>
        <p:spPr>
          <a:xfrm>
            <a:off x="4209691" y="628879"/>
            <a:ext cx="7970807" cy="527061"/>
          </a:xfrm>
          <a:prstGeom prst="roundRect">
            <a:avLst/>
          </a:prstGeom>
          <a:solidFill>
            <a:srgbClr val="FF9933">
              <a:alpha val="27843"/>
            </a:srgbClr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endParaRPr lang="ar-SA" sz="36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: زوايا مستديرة 24">
            <a:extLst>
              <a:ext uri="{FF2B5EF4-FFF2-40B4-BE49-F238E27FC236}">
                <a16:creationId xmlns:a16="http://schemas.microsoft.com/office/drawing/2014/main" id="{84DAD2A6-76F2-4EBB-8483-A4735FED222A}"/>
              </a:ext>
            </a:extLst>
          </p:cNvPr>
          <p:cNvSpPr/>
          <p:nvPr/>
        </p:nvSpPr>
        <p:spPr>
          <a:xfrm>
            <a:off x="4209690" y="1429478"/>
            <a:ext cx="7970807" cy="527061"/>
          </a:xfrm>
          <a:prstGeom prst="roundRect">
            <a:avLst/>
          </a:prstGeom>
          <a:solidFill>
            <a:srgbClr val="FF9933">
              <a:alpha val="27843"/>
            </a:srgbClr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endParaRPr lang="ar-SA" sz="36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: زوايا مستديرة 24">
            <a:extLst>
              <a:ext uri="{FF2B5EF4-FFF2-40B4-BE49-F238E27FC236}">
                <a16:creationId xmlns:a16="http://schemas.microsoft.com/office/drawing/2014/main" id="{33B20E36-78DD-4C64-8560-B8ADD66F650D}"/>
              </a:ext>
            </a:extLst>
          </p:cNvPr>
          <p:cNvSpPr/>
          <p:nvPr/>
        </p:nvSpPr>
        <p:spPr>
          <a:xfrm>
            <a:off x="1155940" y="2112622"/>
            <a:ext cx="11024557" cy="1372450"/>
          </a:xfrm>
          <a:prstGeom prst="roundRect">
            <a:avLst/>
          </a:prstGeom>
          <a:solidFill>
            <a:srgbClr val="FF9933">
              <a:alpha val="27843"/>
            </a:srgbClr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endParaRPr lang="ar-SA" sz="36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مستطيل: زوايا مستديرة 24">
            <a:extLst>
              <a:ext uri="{FF2B5EF4-FFF2-40B4-BE49-F238E27FC236}">
                <a16:creationId xmlns:a16="http://schemas.microsoft.com/office/drawing/2014/main" id="{40D5E51F-55E8-49ED-BBB9-F0FE41B61953}"/>
              </a:ext>
            </a:extLst>
          </p:cNvPr>
          <p:cNvSpPr/>
          <p:nvPr/>
        </p:nvSpPr>
        <p:spPr>
          <a:xfrm>
            <a:off x="1639020" y="3751386"/>
            <a:ext cx="10541478" cy="690368"/>
          </a:xfrm>
          <a:prstGeom prst="roundRect">
            <a:avLst/>
          </a:prstGeom>
          <a:solidFill>
            <a:srgbClr val="FF9933">
              <a:alpha val="27843"/>
            </a:srgbClr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endParaRPr lang="ar-SA" sz="36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4338" name="Picture 2" descr="Image">
            <a:extLst>
              <a:ext uri="{FF2B5EF4-FFF2-40B4-BE49-F238E27FC236}">
                <a16:creationId xmlns:a16="http://schemas.microsoft.com/office/drawing/2014/main" id="{AC6443B9-A4D0-41D0-96FB-CA60FB6BBD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8022" y="3144069"/>
            <a:ext cx="1905000" cy="318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721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8D6078C-7ACE-404E-8044-504144D091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3878" t="22052" r="24938" b="7901"/>
          <a:stretch/>
        </p:blipFill>
        <p:spPr>
          <a:xfrm>
            <a:off x="327877" y="285064"/>
            <a:ext cx="13974646" cy="7668491"/>
          </a:xfrm>
          <a:prstGeom prst="rect">
            <a:avLst/>
          </a:prstGeom>
          <a:ln w="57150">
            <a:solidFill>
              <a:srgbClr val="00000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57F6C0-1C18-493E-9323-19057B8E0CAB}"/>
              </a:ext>
            </a:extLst>
          </p:cNvPr>
          <p:cNvSpPr txBox="1"/>
          <p:nvPr/>
        </p:nvSpPr>
        <p:spPr>
          <a:xfrm>
            <a:off x="11846355" y="7194428"/>
            <a:ext cx="1848929" cy="52322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FF0000"/>
                </a:solidFill>
              </a:rPr>
              <a:t>نص معلوماتي</a:t>
            </a:r>
            <a:endParaRPr lang="en-US" sz="2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ED2738-4A66-483C-A854-6F06612F48EE}"/>
              </a:ext>
            </a:extLst>
          </p:cNvPr>
          <p:cNvSpPr txBox="1"/>
          <p:nvPr/>
        </p:nvSpPr>
        <p:spPr>
          <a:xfrm>
            <a:off x="9666967" y="7194428"/>
            <a:ext cx="1690778" cy="52322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FF0000"/>
                </a:solidFill>
              </a:rPr>
              <a:t>نص وصفي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63B320-46D6-4BD6-BFF1-7C0C9063617C}"/>
              </a:ext>
            </a:extLst>
          </p:cNvPr>
          <p:cNvSpPr txBox="1"/>
          <p:nvPr/>
        </p:nvSpPr>
        <p:spPr>
          <a:xfrm>
            <a:off x="7487579" y="7177171"/>
            <a:ext cx="1690778" cy="52322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FF0000"/>
                </a:solidFill>
              </a:rPr>
              <a:t>نص سردي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150AFD-C418-4668-AB91-F864E04F998A}"/>
              </a:ext>
            </a:extLst>
          </p:cNvPr>
          <p:cNvSpPr txBox="1"/>
          <p:nvPr/>
        </p:nvSpPr>
        <p:spPr>
          <a:xfrm>
            <a:off x="5308191" y="7180588"/>
            <a:ext cx="1690778" cy="52322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FF0000"/>
                </a:solidFill>
              </a:rPr>
              <a:t>نص إقناعي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DF7487-34F2-4C6E-BA49-7EF896421055}"/>
              </a:ext>
            </a:extLst>
          </p:cNvPr>
          <p:cNvSpPr txBox="1"/>
          <p:nvPr/>
        </p:nvSpPr>
        <p:spPr>
          <a:xfrm>
            <a:off x="3097138" y="7180589"/>
            <a:ext cx="1690778" cy="52322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FF0000"/>
                </a:solidFill>
              </a:rPr>
              <a:t>نص إرشادي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8494C5-8B71-43C2-A255-65FB30AA1D16}"/>
              </a:ext>
            </a:extLst>
          </p:cNvPr>
          <p:cNvSpPr txBox="1"/>
          <p:nvPr/>
        </p:nvSpPr>
        <p:spPr>
          <a:xfrm>
            <a:off x="1009544" y="7194428"/>
            <a:ext cx="1690778" cy="52322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FF0000"/>
                </a:solidFill>
              </a:rPr>
              <a:t>نص وظيفي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93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85AB478-1BD3-4ECA-9AF1-005D372BE4B7}"/>
              </a:ext>
            </a:extLst>
          </p:cNvPr>
          <p:cNvSpPr/>
          <p:nvPr/>
        </p:nvSpPr>
        <p:spPr>
          <a:xfrm>
            <a:off x="1070483" y="3648083"/>
            <a:ext cx="12651715" cy="4272576"/>
          </a:xfrm>
          <a:prstGeom prst="rect">
            <a:avLst/>
          </a:prstGeom>
          <a:pattFill prst="pct80">
            <a:fgClr>
              <a:srgbClr val="B89618"/>
            </a:fgClr>
            <a:bgClr>
              <a:schemeClr val="bg1"/>
            </a:bgClr>
          </a:pattFill>
          <a:ln>
            <a:noFill/>
          </a:ln>
          <a:effectLst/>
          <a:scene3d>
            <a:camera prst="orthographicFront">
              <a:rot lat="0" lon="0" rev="0"/>
            </a:camera>
            <a:lightRig rig="glow" dir="tl">
              <a:rot lat="0" lon="0" rev="14100000"/>
            </a:lightRig>
          </a:scene3d>
          <a:sp3d prstMaterial="softEdge">
            <a:bevelT w="127000" prst="artDeco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55D43F5-1EDC-4839-A18D-AF5AAB038F2F}"/>
              </a:ext>
            </a:extLst>
          </p:cNvPr>
          <p:cNvSpPr/>
          <p:nvPr/>
        </p:nvSpPr>
        <p:spPr>
          <a:xfrm>
            <a:off x="9968810" y="4122452"/>
            <a:ext cx="3124962" cy="14304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8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مفرد كلمة التلال</a:t>
            </a:r>
            <a:endParaRPr kumimoji="0" lang="en-US" sz="288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2B5AAE0-52C6-49BC-B827-6B808B2F188D}"/>
              </a:ext>
            </a:extLst>
          </p:cNvPr>
          <p:cNvSpPr/>
          <p:nvPr/>
        </p:nvSpPr>
        <p:spPr>
          <a:xfrm>
            <a:off x="5887459" y="4139082"/>
            <a:ext cx="3124962" cy="1430461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8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رحلة تكاليف مستمرة لا نهاية لها</a:t>
            </a:r>
            <a:r>
              <a:rPr kumimoji="0" lang="ar-AE" sz="288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تعبير ..</a:t>
            </a:r>
            <a:endParaRPr kumimoji="0" lang="en-US" sz="288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7222DF8-2C4F-4590-BEAC-E45734DFB39F}"/>
              </a:ext>
            </a:extLst>
          </p:cNvPr>
          <p:cNvSpPr/>
          <p:nvPr/>
        </p:nvSpPr>
        <p:spPr>
          <a:xfrm>
            <a:off x="1772357" y="4122452"/>
            <a:ext cx="3124962" cy="1430461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ذكرت في الفقرة السابقة فئة من فئات خط دفاعنا الأول اذكريها</a:t>
            </a:r>
            <a:r>
              <a:rPr kumimoji="0" lang="ar-AE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endParaRPr kumimoji="0" lang="en-US" sz="288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10AF8A5-06CE-4B5C-97F5-DB613F0FC564}"/>
              </a:ext>
            </a:extLst>
          </p:cNvPr>
          <p:cNvSpPr/>
          <p:nvPr/>
        </p:nvSpPr>
        <p:spPr>
          <a:xfrm>
            <a:off x="9986551" y="5826307"/>
            <a:ext cx="3124962" cy="1430461"/>
          </a:xfrm>
          <a:prstGeom prst="roundRect">
            <a:avLst/>
          </a:prstGeom>
          <a:solidFill>
            <a:srgbClr val="FCF7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8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تل</a:t>
            </a:r>
            <a:endParaRPr kumimoji="0" lang="en-US" sz="288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0F3BEFE-8ABB-4BC3-B47F-0F8AF32F37E0}"/>
              </a:ext>
            </a:extLst>
          </p:cNvPr>
          <p:cNvSpPr/>
          <p:nvPr/>
        </p:nvSpPr>
        <p:spPr>
          <a:xfrm>
            <a:off x="5905214" y="5842936"/>
            <a:ext cx="3124962" cy="1430461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8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مجازي</a:t>
            </a:r>
            <a:endParaRPr kumimoji="0" lang="en-US" sz="288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D988771-3658-4424-A4EC-F73EA1B641D9}"/>
              </a:ext>
            </a:extLst>
          </p:cNvPr>
          <p:cNvSpPr/>
          <p:nvPr/>
        </p:nvSpPr>
        <p:spPr>
          <a:xfrm>
            <a:off x="1773227" y="5826307"/>
            <a:ext cx="3124962" cy="143046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8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إدارة الدفاع المدني</a:t>
            </a:r>
            <a:endParaRPr kumimoji="0" lang="en-US" sz="288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F081B4A-FA2D-4E13-B1C5-9747AD7BAB32}"/>
              </a:ext>
            </a:extLst>
          </p:cNvPr>
          <p:cNvSpPr/>
          <p:nvPr/>
        </p:nvSpPr>
        <p:spPr>
          <a:xfrm>
            <a:off x="10013606" y="4144835"/>
            <a:ext cx="3124960" cy="144928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36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</a:t>
            </a: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1616EB8-9B84-4836-8873-F00DFB4AD650}"/>
              </a:ext>
            </a:extLst>
          </p:cNvPr>
          <p:cNvSpPr/>
          <p:nvPr/>
        </p:nvSpPr>
        <p:spPr>
          <a:xfrm>
            <a:off x="5905216" y="4103625"/>
            <a:ext cx="3124960" cy="144928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36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</a:t>
            </a: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635AE7E-971F-4CC8-864B-6944628FC6C6}"/>
              </a:ext>
            </a:extLst>
          </p:cNvPr>
          <p:cNvSpPr/>
          <p:nvPr/>
        </p:nvSpPr>
        <p:spPr>
          <a:xfrm>
            <a:off x="1806110" y="4122452"/>
            <a:ext cx="3124960" cy="144928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36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</a:t>
            </a: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15BAE92-BBC0-4224-844D-BD811A861DCB}"/>
              </a:ext>
            </a:extLst>
          </p:cNvPr>
          <p:cNvSpPr/>
          <p:nvPr/>
        </p:nvSpPr>
        <p:spPr>
          <a:xfrm>
            <a:off x="10013606" y="5807480"/>
            <a:ext cx="3124960" cy="144928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36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</a:t>
            </a: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9BDAFAA-398E-469C-B8CF-A9FEBA912606}"/>
              </a:ext>
            </a:extLst>
          </p:cNvPr>
          <p:cNvSpPr/>
          <p:nvPr/>
        </p:nvSpPr>
        <p:spPr>
          <a:xfrm>
            <a:off x="5932271" y="5891739"/>
            <a:ext cx="3124960" cy="144928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3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</a:t>
            </a: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F3AB07-B47A-4FDD-990F-5A9606C44A6A}"/>
              </a:ext>
            </a:extLst>
          </p:cNvPr>
          <p:cNvSpPr/>
          <p:nvPr/>
        </p:nvSpPr>
        <p:spPr>
          <a:xfrm>
            <a:off x="1825610" y="5850884"/>
            <a:ext cx="3124960" cy="144928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3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</a:t>
            </a: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3BE365C8-2507-4EE7-81FB-0E9B7A67026A}"/>
              </a:ext>
            </a:extLst>
          </p:cNvPr>
          <p:cNvSpPr/>
          <p:nvPr/>
        </p:nvSpPr>
        <p:spPr>
          <a:xfrm>
            <a:off x="1005205" y="1604298"/>
            <a:ext cx="3690851" cy="1579417"/>
          </a:xfrm>
          <a:prstGeom prst="cloudCallou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32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بنك الاسئلة</a:t>
            </a:r>
            <a:endParaRPr kumimoji="0" lang="en-US" sz="432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F53229-550E-4E1C-AAAD-598E8428C900}"/>
              </a:ext>
            </a:extLst>
          </p:cNvPr>
          <p:cNvSpPr/>
          <p:nvPr/>
        </p:nvSpPr>
        <p:spPr>
          <a:xfrm>
            <a:off x="5069641" y="2078194"/>
            <a:ext cx="4572149" cy="997196"/>
          </a:xfrm>
          <a:prstGeom prst="rect">
            <a:avLst/>
          </a:prstGeom>
          <a:noFill/>
        </p:spPr>
        <p:txBody>
          <a:bodyPr wrap="none" lIns="109728" tIns="54864" rIns="109728" bIns="54864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576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البطــاقة التفاعلية </a:t>
            </a:r>
            <a:endParaRPr kumimoji="0" lang="en-US" sz="576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id="{1C99FA5C-54DA-41D5-8DEC-925B57F6D5BE}"/>
              </a:ext>
            </a:extLst>
          </p:cNvPr>
          <p:cNvSpPr/>
          <p:nvPr/>
        </p:nvSpPr>
        <p:spPr>
          <a:xfrm>
            <a:off x="10031348" y="1280337"/>
            <a:ext cx="4357512" cy="1964028"/>
          </a:xfrm>
          <a:prstGeom prst="cloudCallou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88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أنقر فوق </a:t>
            </a:r>
            <a:r>
              <a:rPr kumimoji="0" lang="ar-AE" sz="288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الأرقام 1 ، 2 ، 3</a:t>
            </a:r>
            <a:r>
              <a:rPr kumimoji="0" lang="ar-EG" sz="288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ليظهر السؤال </a:t>
            </a:r>
            <a:r>
              <a:rPr kumimoji="0" lang="ar-AE" sz="288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والإجابة</a:t>
            </a:r>
          </a:p>
        </p:txBody>
      </p:sp>
    </p:spTree>
    <p:extLst>
      <p:ext uri="{BB962C8B-B14F-4D97-AF65-F5344CB8AC3E}">
        <p14:creationId xmlns:p14="http://schemas.microsoft.com/office/powerpoint/2010/main" val="1419880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-2.96296E-6 C 0.06901 -2.96296E-6 0.125 0.05602 0.125 0.125 C 0.125 0.19398 0.06901 0.25 -4.375E-6 0.25 C -0.06901 0.25 -0.125 0.19398 -0.125 0.125 C -0.125 0.05602 -0.06901 -2.96296E-6 -4.375E-6 -2.96296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10">
            <a:extLst>
              <a:ext uri="{FF2B5EF4-FFF2-40B4-BE49-F238E27FC236}">
                <a16:creationId xmlns:a16="http://schemas.microsoft.com/office/drawing/2014/main" id="{CEA9F89D-4D4A-48AE-85BA-62C8AEFAEF30}"/>
              </a:ext>
            </a:extLst>
          </p:cNvPr>
          <p:cNvSpPr/>
          <p:nvPr/>
        </p:nvSpPr>
        <p:spPr>
          <a:xfrm>
            <a:off x="1367921" y="4663117"/>
            <a:ext cx="2131481" cy="2326791"/>
          </a:xfrm>
          <a:prstGeom prst="rect">
            <a:avLst/>
          </a:prstGeom>
          <a:noFill/>
        </p:spPr>
        <p:txBody>
          <a:bodyPr wrap="none" lIns="82296" tIns="41148" rIns="82296" bIns="41148">
            <a:spAutoFit/>
          </a:bodyPr>
          <a:lstStyle/>
          <a:p>
            <a:pPr algn="ctr"/>
            <a:r>
              <a:rPr lang="ar-AE" sz="4860" dirty="0">
                <a:ln w="0"/>
                <a:solidFill>
                  <a:schemeClr val="accent2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إعداد الأستاذة </a:t>
            </a:r>
          </a:p>
          <a:p>
            <a:pPr algn="ctr"/>
            <a:r>
              <a:rPr lang="ar-AE" sz="4860" dirty="0">
                <a:ln w="0"/>
                <a:solidFill>
                  <a:schemeClr val="accent2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عائشة الظاهري</a:t>
            </a:r>
            <a:endParaRPr lang="en-US" sz="4860" dirty="0">
              <a:ln w="0"/>
              <a:solidFill>
                <a:schemeClr val="accent2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  <a:p>
            <a:pPr algn="ctr"/>
            <a:r>
              <a:rPr lang="en-US" sz="4860" dirty="0">
                <a:ln w="0"/>
                <a:solidFill>
                  <a:schemeClr val="accent2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2021</a:t>
            </a:r>
            <a:endParaRPr lang="ar-AE" sz="4860" dirty="0">
              <a:ln w="0"/>
              <a:solidFill>
                <a:schemeClr val="accent2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7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9D044561-69F2-4DBB-8EF0-83D01E4433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01" y="545188"/>
            <a:ext cx="2131481" cy="727195"/>
          </a:xfrm>
          <a:prstGeom prst="rect">
            <a:avLst/>
          </a:prstGeom>
        </p:spPr>
      </p:pic>
      <p:sp>
        <p:nvSpPr>
          <p:cNvPr id="6" name="مستطيل 10">
            <a:extLst>
              <a:ext uri="{FF2B5EF4-FFF2-40B4-BE49-F238E27FC236}">
                <a16:creationId xmlns:a16="http://schemas.microsoft.com/office/drawing/2014/main" id="{3AA5D7EE-1B80-4B3C-893E-574F71D50297}"/>
              </a:ext>
            </a:extLst>
          </p:cNvPr>
          <p:cNvSpPr/>
          <p:nvPr/>
        </p:nvSpPr>
        <p:spPr>
          <a:xfrm>
            <a:off x="6147026" y="90153"/>
            <a:ext cx="4212179" cy="2299347"/>
          </a:xfrm>
          <a:prstGeom prst="rect">
            <a:avLst/>
          </a:prstGeom>
          <a:noFill/>
        </p:spPr>
        <p:txBody>
          <a:bodyPr wrap="none" lIns="82296" tIns="41148" rIns="82296" bIns="41148">
            <a:spAutoFit/>
          </a:bodyPr>
          <a:lstStyle/>
          <a:p>
            <a:pPr algn="ctr"/>
            <a:r>
              <a:rPr lang="ar-AE" sz="7201" b="1" u="sng" dirty="0">
                <a:ln w="0"/>
                <a:solidFill>
                  <a:srgbClr val="448E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</a:rPr>
              <a:t>أفق واسع </a:t>
            </a:r>
            <a:endParaRPr lang="en-US" sz="7201" b="1" u="sng" dirty="0">
              <a:ln w="0"/>
              <a:solidFill>
                <a:srgbClr val="448E5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dhabi" panose="01000000000000000000" pitchFamily="2" charset="-78"/>
            </a:endParaRPr>
          </a:p>
          <a:p>
            <a:pPr algn="ctr"/>
            <a:r>
              <a:rPr lang="ar-AE" sz="7201" b="1" u="sng" dirty="0">
                <a:ln w="0"/>
                <a:solidFill>
                  <a:srgbClr val="448E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</a:rPr>
              <a:t>الحصة الأولى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45E645FB-AF6A-43BE-8984-73EAE2B48E9B}"/>
              </a:ext>
            </a:extLst>
          </p:cNvPr>
          <p:cNvSpPr txBox="1"/>
          <p:nvPr/>
        </p:nvSpPr>
        <p:spPr>
          <a:xfrm>
            <a:off x="6693414" y="7209363"/>
            <a:ext cx="691527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4000" b="1" u="sng" dirty="0">
                <a:solidFill>
                  <a:srgbClr val="FF0000"/>
                </a:solidFill>
                <a:cs typeface="+mj-cs"/>
              </a:rPr>
              <a:t>يستغرق تنفيذ هذا الدرس خمس حصص</a:t>
            </a: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BA485C99-1FB3-4718-A2D7-ED51AE278B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346" y="2674362"/>
            <a:ext cx="6280714" cy="4315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10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0250" advClick="0" advTm="0">
        <p15:prstTrans prst="curtains"/>
      </p:transition>
    </mc:Choice>
    <mc:Fallback xmlns="">
      <p:transition spd="slow" advClick="0" advTm="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90F5563-FFFF-40B2-91A5-4B6FDABB9841}"/>
              </a:ext>
            </a:extLst>
          </p:cNvPr>
          <p:cNvSpPr txBox="1">
            <a:spLocks noChangeArrowheads="1"/>
          </p:cNvSpPr>
          <p:nvPr/>
        </p:nvSpPr>
        <p:spPr>
          <a:xfrm>
            <a:off x="1938535" y="1203717"/>
            <a:ext cx="10479025" cy="630237"/>
          </a:xfrm>
          <a:prstGeom prst="rect">
            <a:avLst/>
          </a:prstGeom>
          <a:solidFill>
            <a:srgbClr val="C8201F"/>
          </a:solidFill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altLang="ar-AE" sz="3655" b="1" dirty="0">
                <a:solidFill>
                  <a:srgbClr val="FFFF00"/>
                </a:solidFill>
              </a:rPr>
              <a:t>بطاقة الخروج </a:t>
            </a:r>
            <a:endParaRPr lang="en-US" altLang="ar-AE" sz="3655" b="1" dirty="0">
              <a:solidFill>
                <a:srgbClr val="FFFF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10DD62-900B-46D8-BADB-DA7A5B271A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993" y="5578681"/>
            <a:ext cx="2288044" cy="125322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300A413-E481-47FA-BA4F-85E3B95D46BE}"/>
              </a:ext>
            </a:extLst>
          </p:cNvPr>
          <p:cNvGrpSpPr/>
          <p:nvPr/>
        </p:nvGrpSpPr>
        <p:grpSpPr>
          <a:xfrm>
            <a:off x="1938530" y="2000499"/>
            <a:ext cx="10479024" cy="5025395"/>
            <a:chOff x="280477" y="753075"/>
            <a:chExt cx="8583045" cy="586011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B33665E-4C00-45D5-AFF5-481DB45CD5B4}"/>
                </a:ext>
              </a:extLst>
            </p:cNvPr>
            <p:cNvGrpSpPr/>
            <p:nvPr/>
          </p:nvGrpSpPr>
          <p:grpSpPr>
            <a:xfrm>
              <a:off x="280477" y="753075"/>
              <a:ext cx="8583045" cy="5860113"/>
              <a:chOff x="395536" y="980727"/>
              <a:chExt cx="8583045" cy="5860113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CBB62796-1053-4733-92E5-5F383E7E93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5536" y="980727"/>
                <a:ext cx="8583045" cy="5860113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205C1D0-5729-41F1-A787-46170FF040BE}"/>
                  </a:ext>
                </a:extLst>
              </p:cNvPr>
              <p:cNvSpPr/>
              <p:nvPr/>
            </p:nvSpPr>
            <p:spPr>
              <a:xfrm>
                <a:off x="971600" y="1556792"/>
                <a:ext cx="7488832" cy="864096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C91F1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/>
                <a:r>
                  <a:rPr lang="en-US" sz="3249" b="1" dirty="0">
                    <a:solidFill>
                      <a:schemeClr val="tx1"/>
                    </a:solidFill>
                  </a:rPr>
                  <a:t>EXIT CARD </a:t>
                </a: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3F23082-16C8-4201-8145-AB61F15A37F4}"/>
                  </a:ext>
                </a:extLst>
              </p:cNvPr>
              <p:cNvSpPr/>
              <p:nvPr/>
            </p:nvSpPr>
            <p:spPr>
              <a:xfrm>
                <a:off x="971600" y="2710177"/>
                <a:ext cx="7488832" cy="3588772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28398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/>
                <a:endParaRPr lang="ar-AE" sz="3249" b="1" dirty="0">
                  <a:solidFill>
                    <a:srgbClr val="C00000"/>
                  </a:solidFill>
                </a:endParaRPr>
              </a:p>
              <a:p>
                <a:pPr algn="ctr" rtl="1"/>
                <a:endParaRPr lang="ar-AE" sz="3249" dirty="0">
                  <a:solidFill>
                    <a:schemeClr val="tx1"/>
                  </a:solidFill>
                </a:endParaRPr>
              </a:p>
              <a:p>
                <a:pPr algn="ctr" rtl="1"/>
                <a:endParaRPr lang="ar-AE" sz="3249" dirty="0">
                  <a:solidFill>
                    <a:schemeClr val="tx1"/>
                  </a:solidFill>
                </a:endParaRPr>
              </a:p>
              <a:p>
                <a:pPr algn="ctr" rtl="1"/>
                <a:endParaRPr lang="en-US" sz="3249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4102" name="Picture 6" descr="Image result for book clipart&quot;">
              <a:extLst>
                <a:ext uri="{FF2B5EF4-FFF2-40B4-BE49-F238E27FC236}">
                  <a16:creationId xmlns:a16="http://schemas.microsoft.com/office/drawing/2014/main" id="{BA886141-88F2-4949-B5C7-3AE6013073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128" y="3899617"/>
              <a:ext cx="2525889" cy="1946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Image result for book clipart&quot;">
              <a:extLst>
                <a:ext uri="{FF2B5EF4-FFF2-40B4-BE49-F238E27FC236}">
                  <a16:creationId xmlns:a16="http://schemas.microsoft.com/office/drawing/2014/main" id="{D2F7A134-BE39-4E3A-9DC9-B784FE9A54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00"/>
            <a:stretch/>
          </p:blipFill>
          <p:spPr bwMode="auto">
            <a:xfrm>
              <a:off x="985354" y="3683131"/>
              <a:ext cx="1765770" cy="2101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DBD2E7E-E9C7-40FB-BA7C-3D517D40A61A}"/>
              </a:ext>
            </a:extLst>
          </p:cNvPr>
          <p:cNvSpPr txBox="1"/>
          <p:nvPr/>
        </p:nvSpPr>
        <p:spPr>
          <a:xfrm>
            <a:off x="4955490" y="3599885"/>
            <a:ext cx="4003753" cy="1029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6092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التقويم الختامي</a:t>
            </a:r>
          </a:p>
        </p:txBody>
      </p:sp>
    </p:spTree>
    <p:extLst>
      <p:ext uri="{BB962C8B-B14F-4D97-AF65-F5344CB8AC3E}">
        <p14:creationId xmlns:p14="http://schemas.microsoft.com/office/powerpoint/2010/main" val="1790837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7" name="arrow.wav"/>
          </p:stSnd>
        </p:sndAc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D3D649C7-883B-4696-B75B-43966F6489A1}"/>
              </a:ext>
            </a:extLst>
          </p:cNvPr>
          <p:cNvSpPr/>
          <p:nvPr/>
        </p:nvSpPr>
        <p:spPr>
          <a:xfrm>
            <a:off x="6296369" y="1823654"/>
            <a:ext cx="7006240" cy="629920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Tahoma" panose="020B0604030504040204" pitchFamily="34" charset="0"/>
            </a:endParaRPr>
          </a:p>
        </p:txBody>
      </p:sp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0A615EB4-2D91-4249-A8C2-E8D554FC1998}"/>
              </a:ext>
            </a:extLst>
          </p:cNvPr>
          <p:cNvSpPr/>
          <p:nvPr/>
        </p:nvSpPr>
        <p:spPr>
          <a:xfrm>
            <a:off x="2825577" y="1828858"/>
            <a:ext cx="7326330" cy="629920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Tahoma" panose="020B0604030504040204" pitchFamily="34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C4B50757-B67B-4480-A1F4-17759819DC45}"/>
              </a:ext>
            </a:extLst>
          </p:cNvPr>
          <p:cNvSpPr txBox="1"/>
          <p:nvPr/>
        </p:nvSpPr>
        <p:spPr>
          <a:xfrm>
            <a:off x="448574" y="349451"/>
            <a:ext cx="12853357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sng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1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سنتعرف على أهم الفروق بين النصوص الوظيفية والنصوص الإخبارية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sng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1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من خلال استراتيجية فن 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97353C29-BFF3-4289-BE9B-593947EE31C1}"/>
              </a:ext>
            </a:extLst>
          </p:cNvPr>
          <p:cNvSpPr txBox="1"/>
          <p:nvPr/>
        </p:nvSpPr>
        <p:spPr>
          <a:xfrm>
            <a:off x="10833097" y="2971786"/>
            <a:ext cx="2023535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srgbClr val="E3DED1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srgbClr val="E3DED1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C10E9303-78FE-4CAA-A239-2D1D9B9EDD70}"/>
              </a:ext>
            </a:extLst>
          </p:cNvPr>
          <p:cNvSpPr/>
          <p:nvPr/>
        </p:nvSpPr>
        <p:spPr>
          <a:xfrm>
            <a:off x="9500054" y="2586701"/>
            <a:ext cx="261321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sng" strike="noStrike" kern="1200" cap="none" spc="0" normalizeH="0" baseline="0" noProof="0" dirty="0">
                <a:ln w="0"/>
                <a:solidFill>
                  <a:srgbClr val="549E39"/>
                </a:solidFill>
                <a:effectLst>
                  <a:outerShdw blurRad="38100" dist="19050" dir="2700000" algn="tl" rotWithShape="0">
                    <a:srgbClr val="549E39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أوجه الاختلاف</a:t>
            </a:r>
            <a:endParaRPr kumimoji="0" lang="ar-SA" sz="4000" b="1" i="0" u="sng" strike="noStrike" kern="1200" cap="none" spc="0" normalizeH="0" baseline="0" noProof="0" dirty="0">
              <a:ln w="0"/>
              <a:solidFill>
                <a:srgbClr val="549E39"/>
              </a:solidFill>
              <a:effectLst>
                <a:outerShdw blurRad="38100" dist="19050" dir="2700000" algn="tl" rotWithShape="0">
                  <a:srgbClr val="549E39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1CF39F62-80EC-4C84-9995-DECD30886D30}"/>
              </a:ext>
            </a:extLst>
          </p:cNvPr>
          <p:cNvSpPr/>
          <p:nvPr/>
        </p:nvSpPr>
        <p:spPr>
          <a:xfrm>
            <a:off x="4053760" y="2617843"/>
            <a:ext cx="261321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sng" strike="noStrike" kern="1200" cap="none" spc="0" normalizeH="0" baseline="0" noProof="0" dirty="0">
                <a:ln w="0"/>
                <a:solidFill>
                  <a:srgbClr val="549E39"/>
                </a:solidFill>
                <a:effectLst>
                  <a:outerShdw blurRad="38100" dist="19050" dir="2700000" algn="tl" rotWithShape="0">
                    <a:srgbClr val="549E39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أوجه الاختلاف</a:t>
            </a:r>
            <a:endParaRPr kumimoji="0" lang="ar-SA" sz="4000" b="1" i="0" u="sng" strike="noStrike" kern="1200" cap="none" spc="0" normalizeH="0" baseline="0" noProof="0" dirty="0">
              <a:ln w="0"/>
              <a:solidFill>
                <a:srgbClr val="549E39"/>
              </a:solidFill>
              <a:effectLst>
                <a:outerShdw blurRad="38100" dist="19050" dir="2700000" algn="tl" rotWithShape="0">
                  <a:srgbClr val="549E39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CDC17798-ED56-443B-8B69-0B2547775D0D}"/>
              </a:ext>
            </a:extLst>
          </p:cNvPr>
          <p:cNvSpPr/>
          <p:nvPr/>
        </p:nvSpPr>
        <p:spPr>
          <a:xfrm>
            <a:off x="6852416" y="2971786"/>
            <a:ext cx="23070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sng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549E39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أوجه التشابه</a:t>
            </a:r>
            <a:endParaRPr kumimoji="0" lang="ar-SA" sz="4000" b="1" i="0" u="sng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549E39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ستطيل 13">
            <a:extLst>
              <a:ext uri="{FF2B5EF4-FFF2-40B4-BE49-F238E27FC236}">
                <a16:creationId xmlns:a16="http://schemas.microsoft.com/office/drawing/2014/main" id="{7C77FBA6-E84E-40C0-9511-4903EDEA4729}"/>
              </a:ext>
            </a:extLst>
          </p:cNvPr>
          <p:cNvSpPr/>
          <p:nvPr/>
        </p:nvSpPr>
        <p:spPr>
          <a:xfrm>
            <a:off x="148429" y="5564103"/>
            <a:ext cx="2494181" cy="630173"/>
          </a:xfrm>
          <a:prstGeom prst="rect">
            <a:avLst/>
          </a:prstGeom>
          <a:noFill/>
        </p:spPr>
        <p:txBody>
          <a:bodyPr wrap="square" lIns="75439" tIns="37719" rIns="75439" bIns="37719">
            <a:spAutoFit/>
          </a:bodyPr>
          <a:lstStyle/>
          <a:p>
            <a:pPr algn="ctr"/>
            <a:r>
              <a:rPr lang="ar-AE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Aldhabi" panose="01000000000000000000" pitchFamily="2" charset="-78"/>
              </a:rPr>
              <a:t> ( </a:t>
            </a:r>
            <a:r>
              <a:rPr lang="ar-AE" sz="3600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Aldhabi" panose="01000000000000000000" pitchFamily="2" charset="-78"/>
              </a:rPr>
              <a:t>لمدة دقيقتين </a:t>
            </a:r>
            <a:r>
              <a:rPr lang="ar-AE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Aldhabi" panose="01000000000000000000" pitchFamily="2" charset="-78"/>
              </a:rPr>
              <a:t>)</a:t>
            </a:r>
          </a:p>
        </p:txBody>
      </p:sp>
      <p:sp>
        <p:nvSpPr>
          <p:cNvPr id="10" name="مستطيل 10">
            <a:extLst>
              <a:ext uri="{FF2B5EF4-FFF2-40B4-BE49-F238E27FC236}">
                <a16:creationId xmlns:a16="http://schemas.microsoft.com/office/drawing/2014/main" id="{A8C6461C-2DAC-456C-9CB9-6B41F6BB8E6E}"/>
              </a:ext>
            </a:extLst>
          </p:cNvPr>
          <p:cNvSpPr/>
          <p:nvPr/>
        </p:nvSpPr>
        <p:spPr>
          <a:xfrm>
            <a:off x="3591" y="2495104"/>
            <a:ext cx="2613215" cy="2827120"/>
          </a:xfrm>
          <a:prstGeom prst="rect">
            <a:avLst/>
          </a:prstGeom>
          <a:noFill/>
        </p:spPr>
        <p:txBody>
          <a:bodyPr wrap="square" lIns="56579" tIns="28289" rIns="56579" bIns="28289">
            <a:spAutoFit/>
          </a:bodyPr>
          <a:lstStyle/>
          <a:p>
            <a:pPr algn="ctr"/>
            <a:r>
              <a:rPr lang="ar-AE" sz="36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هيا لنتنافس ونكتب</a:t>
            </a:r>
          </a:p>
          <a:p>
            <a:pPr algn="ctr"/>
            <a:r>
              <a:rPr lang="ar-AE" sz="36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إجاباتنا في برنامج الـ</a:t>
            </a:r>
          </a:p>
          <a:p>
            <a:pPr algn="ctr"/>
            <a:r>
              <a:rPr lang="ar-AE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padlet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AE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دقيقتين">
            <a:hlinkClick r:id="" action="ppaction://media"/>
            <a:extLst>
              <a:ext uri="{FF2B5EF4-FFF2-40B4-BE49-F238E27FC236}">
                <a16:creationId xmlns:a16="http://schemas.microsoft.com/office/drawing/2014/main" id="{F1C94AF6-D12D-440B-B95D-425038C5A4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2218" y="6436155"/>
            <a:ext cx="1837426" cy="1347446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3A54BB18-4A74-4815-B247-8893839F3C2E}"/>
              </a:ext>
            </a:extLst>
          </p:cNvPr>
          <p:cNvSpPr txBox="1"/>
          <p:nvPr/>
        </p:nvSpPr>
        <p:spPr>
          <a:xfrm>
            <a:off x="12285535" y="970510"/>
            <a:ext cx="26479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6000" b="1" u="sng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التقويم</a:t>
            </a:r>
          </a:p>
          <a:p>
            <a:pPr algn="ctr"/>
            <a:r>
              <a:rPr lang="ar-AE" sz="6000" b="1" u="sng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الختامي </a:t>
            </a:r>
            <a:endParaRPr lang="en-US" sz="6000" b="1" u="sng" dirty="0">
              <a:solidFill>
                <a:srgbClr val="FF0000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4707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8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0">
            <a:extLst>
              <a:ext uri="{FF2B5EF4-FFF2-40B4-BE49-F238E27FC236}">
                <a16:creationId xmlns:a16="http://schemas.microsoft.com/office/drawing/2014/main" id="{C29CC8DB-0789-4A36-BEDA-F30D02EDBBAC}"/>
              </a:ext>
            </a:extLst>
          </p:cNvPr>
          <p:cNvSpPr/>
          <p:nvPr/>
        </p:nvSpPr>
        <p:spPr>
          <a:xfrm>
            <a:off x="603504" y="560172"/>
            <a:ext cx="11946818" cy="3400675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lIns="75439" tIns="37719" rIns="75439" bIns="37719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1" b="1" i="0" u="none" strike="noStrike" kern="1200" cap="none" spc="0" normalizeH="0" baseline="0" noProof="0" dirty="0">
                <a:ln w="0"/>
                <a:solidFill>
                  <a:srgbClr val="FAFDFD">
                    <a:lumMod val="1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ابحثي في الشبكة المعلوماتية عن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1" b="1" i="0" u="none" strike="noStrike" kern="1200" cap="none" spc="0" normalizeH="0" baseline="0" noProof="0" dirty="0">
                <a:ln w="0"/>
                <a:solidFill>
                  <a:srgbClr val="FAFDFD">
                    <a:lumMod val="1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خصائص النصوص الوظيفية 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5401" b="1" i="0" u="none" strike="noStrike" kern="1200" cap="none" spc="0" normalizeH="0" baseline="0" noProof="0" dirty="0">
              <a:ln w="0"/>
              <a:solidFill>
                <a:srgbClr val="FAFDFD">
                  <a:lumMod val="1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1" b="1" i="0" u="none" strike="noStrike" kern="1200" cap="none" spc="0" normalizeH="0" baseline="0" noProof="0" dirty="0">
                <a:ln w="0"/>
                <a:solidFill>
                  <a:srgbClr val="FAFDFD">
                    <a:lumMod val="1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ثم انشريها في بوابة التعلم الذكي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C92B07-B5F0-437C-8414-F6D5B92F97EC}"/>
              </a:ext>
            </a:extLst>
          </p:cNvPr>
          <p:cNvSpPr txBox="1"/>
          <p:nvPr/>
        </p:nvSpPr>
        <p:spPr>
          <a:xfrm>
            <a:off x="12326112" y="829096"/>
            <a:ext cx="26479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الواجب</a:t>
            </a:r>
            <a:endParaRPr kumimoji="0" lang="en-US" sz="6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</p:txBody>
      </p:sp>
      <p:pic>
        <p:nvPicPr>
          <p:cNvPr id="2050" name="Picture 2" descr="أنواع النصوص في اللغة العربية | النص الأدبي | النص الوظيفي - غذ عقلك  بالمعلومات">
            <a:extLst>
              <a:ext uri="{FF2B5EF4-FFF2-40B4-BE49-F238E27FC236}">
                <a16:creationId xmlns:a16="http://schemas.microsoft.com/office/drawing/2014/main" id="{B4B7BF07-11A3-40A2-9760-0040069FF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804" y="4229771"/>
            <a:ext cx="8024184" cy="372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Image">
            <a:extLst>
              <a:ext uri="{FF2B5EF4-FFF2-40B4-BE49-F238E27FC236}">
                <a16:creationId xmlns:a16="http://schemas.microsoft.com/office/drawing/2014/main" id="{7CBB2D34-AEFD-4E8C-902C-2D407088DE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540"/>
            <a:ext cx="3353613" cy="4471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938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AD1E1D02-66E4-470A-A154-6BAEBA7F5AE1}"/>
              </a:ext>
            </a:extLst>
          </p:cNvPr>
          <p:cNvSpPr txBox="1"/>
          <p:nvPr/>
        </p:nvSpPr>
        <p:spPr>
          <a:xfrm>
            <a:off x="1293962" y="1760309"/>
            <a:ext cx="10426575" cy="470898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0000" b="1" i="0" u="none" strike="noStrike" kern="1200" cap="none" spc="0" normalizeH="0" baseline="0" noProof="0" dirty="0">
                <a:ln>
                  <a:noFill/>
                </a:ln>
                <a:solidFill>
                  <a:srgbClr val="A7D068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الحصة الثالثة </a:t>
            </a:r>
          </a:p>
        </p:txBody>
      </p:sp>
      <p:pic>
        <p:nvPicPr>
          <p:cNvPr id="4" name="Picture 3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25B3FCC1-DAA9-451D-9CC3-D15FBA10301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371" y="4505622"/>
            <a:ext cx="3924300" cy="3495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AA4B2A-9DFC-4480-AD41-7B2F0D89F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542" y="356376"/>
            <a:ext cx="3348937" cy="288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6838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89231106-4BBD-4318-BFFE-3ECC083FA875}"/>
              </a:ext>
            </a:extLst>
          </p:cNvPr>
          <p:cNvSpPr txBox="1"/>
          <p:nvPr/>
        </p:nvSpPr>
        <p:spPr>
          <a:xfrm>
            <a:off x="2114742" y="294524"/>
            <a:ext cx="1012613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3600" dirty="0">
                <a:solidFill>
                  <a:srgbClr val="FF0000"/>
                </a:solidFill>
              </a:rPr>
              <a:t>هيا لنذهب إلى منصة مدرسة ونشاهد هذه الفيديو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CD1F2D-8CEE-4F3A-A3A9-EE2D5C55D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2817" y="2656306"/>
            <a:ext cx="10421968" cy="52787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9DC363C-7BE9-4ED2-9196-DE575FDC9E75}"/>
              </a:ext>
            </a:extLst>
          </p:cNvPr>
          <p:cNvSpPr/>
          <p:nvPr/>
        </p:nvSpPr>
        <p:spPr>
          <a:xfrm>
            <a:off x="914399" y="1059917"/>
            <a:ext cx="1266357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adrasa.org/category/arabic/section/section-%D8%A7%D9%84%D9%83%D8%AA%D8%A7%D8%A8%D8%A9/subsection/%D9%83%D8%AA%D8%A7%D8%A8%D8%A9%20%D8%A7%D9%84%D9%86%D8%B5%D9%88%D8%B5-%D8%A7%D9%84%D9%83%D8%AA%D8%A7%D8%A8%D8%A9/lesson/%D9%83%D8%AA%D8%A7%D8%A8%D8%A9%20%D9%86%D8%B5%20%D9%88%D8%B5%D9%81%D9%8A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176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0">
            <a:extLst>
              <a:ext uri="{FF2B5EF4-FFF2-40B4-BE49-F238E27FC236}">
                <a16:creationId xmlns:a16="http://schemas.microsoft.com/office/drawing/2014/main" id="{7F280DB2-B628-4D26-B18C-2A42B418174E}"/>
              </a:ext>
            </a:extLst>
          </p:cNvPr>
          <p:cNvSpPr/>
          <p:nvPr/>
        </p:nvSpPr>
        <p:spPr>
          <a:xfrm>
            <a:off x="435352" y="4671649"/>
            <a:ext cx="2522375" cy="630173"/>
          </a:xfrm>
          <a:prstGeom prst="rect">
            <a:avLst/>
          </a:prstGeom>
          <a:noFill/>
        </p:spPr>
        <p:txBody>
          <a:bodyPr wrap="square" lIns="75439" tIns="37719" rIns="75439" bIns="37719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( </a:t>
            </a:r>
            <a:r>
              <a:rPr kumimoji="0" lang="ar-AE" sz="3600" b="0" i="0" u="sng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لمدة دقيقتين </a:t>
            </a:r>
            <a:r>
              <a:rPr kumimoji="0" lang="ar-AE" sz="3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78F7FF02-3239-40B8-AC24-070E73068E70}"/>
              </a:ext>
            </a:extLst>
          </p:cNvPr>
          <p:cNvSpPr txBox="1"/>
          <p:nvPr/>
        </p:nvSpPr>
        <p:spPr>
          <a:xfrm>
            <a:off x="12266875" y="468158"/>
            <a:ext cx="2946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التهيئة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 الحافزة </a:t>
            </a:r>
            <a:endParaRPr kumimoji="0" lang="en-US" sz="6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</p:txBody>
      </p:sp>
      <p:pic>
        <p:nvPicPr>
          <p:cNvPr id="4" name="دقيقتين">
            <a:hlinkClick r:id="" action="ppaction://media"/>
            <a:extLst>
              <a:ext uri="{FF2B5EF4-FFF2-40B4-BE49-F238E27FC236}">
                <a16:creationId xmlns:a16="http://schemas.microsoft.com/office/drawing/2014/main" id="{6F083C4A-CFD9-44AD-AEE5-2F96A6D6FD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7880" y="5620212"/>
            <a:ext cx="2701636" cy="1981200"/>
          </a:xfrm>
          <a:prstGeom prst="rect">
            <a:avLst/>
          </a:prstGeom>
        </p:spPr>
      </p:pic>
      <p:sp>
        <p:nvSpPr>
          <p:cNvPr id="8" name="مستطيل 10">
            <a:extLst>
              <a:ext uri="{FF2B5EF4-FFF2-40B4-BE49-F238E27FC236}">
                <a16:creationId xmlns:a16="http://schemas.microsoft.com/office/drawing/2014/main" id="{BB289450-3440-43CF-80AA-F698277898CD}"/>
              </a:ext>
            </a:extLst>
          </p:cNvPr>
          <p:cNvSpPr/>
          <p:nvPr/>
        </p:nvSpPr>
        <p:spPr>
          <a:xfrm>
            <a:off x="1958698" y="628188"/>
            <a:ext cx="10005502" cy="5597750"/>
          </a:xfrm>
          <a:prstGeom prst="rect">
            <a:avLst/>
          </a:prstGeom>
          <a:noFill/>
        </p:spPr>
        <p:txBody>
          <a:bodyPr wrap="square" lIns="56579" tIns="28289" rIns="56579" bIns="28289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1" b="1" i="0" u="none" strike="noStrike" kern="1200" cap="none" spc="0" normalizeH="0" baseline="0" noProof="0" dirty="0">
                <a:ln w="0"/>
                <a:solidFill>
                  <a:prstClr val="white">
                    <a:lumMod val="10000"/>
                  </a:prst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ماذا استفدتن من الفيديو السابق ؟</a:t>
            </a:r>
            <a:endParaRPr kumimoji="0" lang="ar-AE" sz="7201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1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هيا لنتنافس ونكتب إجاباتنا 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1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في برنامج الـ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7201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1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7201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padlet</a:t>
            </a:r>
            <a:r>
              <a:rPr kumimoji="0" lang="en-US" sz="7201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ar-AE" sz="7201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7201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91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8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10">
            <a:extLst>
              <a:ext uri="{FF2B5EF4-FFF2-40B4-BE49-F238E27FC236}">
                <a16:creationId xmlns:a16="http://schemas.microsoft.com/office/drawing/2014/main" id="{CEA9F89D-4D4A-48AE-85BA-62C8AEFAEF30}"/>
              </a:ext>
            </a:extLst>
          </p:cNvPr>
          <p:cNvSpPr/>
          <p:nvPr/>
        </p:nvSpPr>
        <p:spPr>
          <a:xfrm>
            <a:off x="1367921" y="4663117"/>
            <a:ext cx="2131481" cy="2326791"/>
          </a:xfrm>
          <a:prstGeom prst="rect">
            <a:avLst/>
          </a:prstGeom>
          <a:noFill/>
        </p:spPr>
        <p:txBody>
          <a:bodyPr wrap="none" lIns="82296" tIns="41148" rIns="82296" bIns="41148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60" b="0" i="0" u="none" strike="noStrike" kern="1200" cap="none" spc="0" normalizeH="0" baseline="0" noProof="0" dirty="0">
                <a:ln w="0"/>
                <a:solidFill>
                  <a:srgbClr val="A7D068">
                    <a:lumMod val="1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إعداد الأستاذة 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60" b="0" i="0" u="none" strike="noStrike" kern="1200" cap="none" spc="0" normalizeH="0" baseline="0" noProof="0" dirty="0">
                <a:ln w="0"/>
                <a:solidFill>
                  <a:srgbClr val="A7D068">
                    <a:lumMod val="1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عائشة الظاهري</a:t>
            </a:r>
            <a:endParaRPr kumimoji="0" lang="en-US" sz="4860" b="0" i="0" u="none" strike="noStrike" kern="1200" cap="none" spc="0" normalizeH="0" baseline="0" noProof="0" dirty="0">
              <a:ln w="0"/>
              <a:solidFill>
                <a:srgbClr val="A7D068">
                  <a:lumMod val="1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60" b="0" i="0" u="none" strike="noStrike" kern="1200" cap="none" spc="0" normalizeH="0" baseline="0" noProof="0" dirty="0">
                <a:ln w="0"/>
                <a:solidFill>
                  <a:srgbClr val="A7D068">
                    <a:lumMod val="1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2021</a:t>
            </a:r>
            <a:endParaRPr kumimoji="0" lang="ar-AE" sz="4860" b="0" i="0" u="none" strike="noStrike" kern="1200" cap="none" spc="0" normalizeH="0" baseline="0" noProof="0" dirty="0">
              <a:ln w="0"/>
              <a:solidFill>
                <a:srgbClr val="A7D068">
                  <a:lumMod val="1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</p:txBody>
      </p:sp>
      <p:pic>
        <p:nvPicPr>
          <p:cNvPr id="7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9D044561-69F2-4DBB-8EF0-83D01E4433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01" y="545188"/>
            <a:ext cx="2131481" cy="727195"/>
          </a:xfrm>
          <a:prstGeom prst="rect">
            <a:avLst/>
          </a:prstGeom>
        </p:spPr>
      </p:pic>
      <p:sp>
        <p:nvSpPr>
          <p:cNvPr id="6" name="مستطيل 10">
            <a:extLst>
              <a:ext uri="{FF2B5EF4-FFF2-40B4-BE49-F238E27FC236}">
                <a16:creationId xmlns:a16="http://schemas.microsoft.com/office/drawing/2014/main" id="{3AA5D7EE-1B80-4B3C-893E-574F71D50297}"/>
              </a:ext>
            </a:extLst>
          </p:cNvPr>
          <p:cNvSpPr/>
          <p:nvPr/>
        </p:nvSpPr>
        <p:spPr>
          <a:xfrm>
            <a:off x="6194315" y="90153"/>
            <a:ext cx="4117602" cy="2299347"/>
          </a:xfrm>
          <a:prstGeom prst="rect">
            <a:avLst/>
          </a:prstGeom>
          <a:noFill/>
        </p:spPr>
        <p:txBody>
          <a:bodyPr wrap="none" lIns="82296" tIns="41148" rIns="82296" bIns="41148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1" b="1" i="0" u="sng" strike="noStrike" kern="1200" cap="none" spc="0" normalizeH="0" baseline="0" noProof="0" dirty="0">
                <a:ln w="0"/>
                <a:solidFill>
                  <a:srgbClr val="448E59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أفق واسع </a:t>
            </a:r>
            <a:endParaRPr kumimoji="0" lang="en-US" sz="7201" b="1" i="0" u="sng" strike="noStrike" kern="1200" cap="none" spc="0" normalizeH="0" baseline="0" noProof="0" dirty="0">
              <a:ln w="0"/>
              <a:solidFill>
                <a:srgbClr val="448E59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ldhabi" panose="01000000000000000000" pitchFamily="2" charset="-78"/>
              <a:ea typeface="+mn-ea"/>
              <a:cs typeface="+mn-cs"/>
            </a:endParaRP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1" b="1" i="0" u="sng" strike="noStrike" kern="1200" cap="none" spc="0" normalizeH="0" baseline="0" noProof="0" dirty="0">
                <a:ln w="0"/>
                <a:solidFill>
                  <a:srgbClr val="448E59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الحصة الثالثة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45E645FB-AF6A-43BE-8984-73EAE2B48E9B}"/>
              </a:ext>
            </a:extLst>
          </p:cNvPr>
          <p:cNvSpPr txBox="1"/>
          <p:nvPr/>
        </p:nvSpPr>
        <p:spPr>
          <a:xfrm>
            <a:off x="6693414" y="7209363"/>
            <a:ext cx="691527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يستغرق تنفيذ هذا الدرس خمس حصص</a:t>
            </a: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BA485C99-1FB3-4718-A2D7-ED51AE278B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346" y="2674362"/>
            <a:ext cx="6280714" cy="4315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941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0250" advClick="0" advTm="0">
        <p15:prstTrans prst="curtains"/>
      </p:transition>
    </mc:Choice>
    <mc:Fallback xmlns="">
      <p:transition spd="slow" advClick="0" advTm="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8">
            <a:extLst>
              <a:ext uri="{FF2B5EF4-FFF2-40B4-BE49-F238E27FC236}">
                <a16:creationId xmlns:a16="http://schemas.microsoft.com/office/drawing/2014/main" id="{A29815CD-605A-45C7-AFF2-D356C656D452}"/>
              </a:ext>
            </a:extLst>
          </p:cNvPr>
          <p:cNvSpPr/>
          <p:nvPr/>
        </p:nvSpPr>
        <p:spPr>
          <a:xfrm>
            <a:off x="8590015" y="1212362"/>
            <a:ext cx="4809744" cy="834383"/>
          </a:xfrm>
          <a:prstGeom prst="roundRect">
            <a:avLst>
              <a:gd name="adj" fmla="val 6782"/>
            </a:avLst>
          </a:prstGeom>
          <a:noFill/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237600" rtlCol="1" anchor="ctr">
            <a:sp3d extrusionH="57150">
              <a:bevelT w="82550" h="38100" prst="coolSlant"/>
            </a:sp3d>
          </a:bodyPr>
          <a:lstStyle/>
          <a:p>
            <a:pPr marL="0" marR="0" lvl="0" indent="0" algn="ctr" defTabSz="754409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AFDFD">
                    <a:lumMod val="10000"/>
                  </a:srgb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نواتج التعلم</a:t>
            </a:r>
          </a:p>
        </p:txBody>
      </p:sp>
      <p:sp>
        <p:nvSpPr>
          <p:cNvPr id="8" name="Rounded Rectangle 18">
            <a:extLst>
              <a:ext uri="{FF2B5EF4-FFF2-40B4-BE49-F238E27FC236}">
                <a16:creationId xmlns:a16="http://schemas.microsoft.com/office/drawing/2014/main" id="{CBD24BBE-1F35-41DD-8A08-AC5D7BA37C52}"/>
              </a:ext>
            </a:extLst>
          </p:cNvPr>
          <p:cNvSpPr/>
          <p:nvPr/>
        </p:nvSpPr>
        <p:spPr>
          <a:xfrm>
            <a:off x="4658264" y="3063152"/>
            <a:ext cx="9163417" cy="4493587"/>
          </a:xfrm>
          <a:prstGeom prst="roundRect">
            <a:avLst>
              <a:gd name="adj" fmla="val 6782"/>
            </a:avLst>
          </a:prstGeom>
          <a:solidFill>
            <a:schemeClr val="bg2">
              <a:lumMod val="90000"/>
            </a:schemeClr>
          </a:solidFill>
          <a:ln w="38100">
            <a:solidFill>
              <a:schemeClr val="tx2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237600" rtlCol="1" anchor="ctr">
            <a:sp3d extrusionH="57150">
              <a:bevelT w="82550" h="38100" prst="coolSlant"/>
            </a:sp3d>
          </a:bodyPr>
          <a:lstStyle/>
          <a:p>
            <a:pPr marL="0" marR="0" lvl="0" indent="0" algn="ctr" defTabSz="754409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96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AFDFD">
                    <a:lumMod val="10000"/>
                  </a:srgb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 </a:t>
            </a:r>
            <a:r>
              <a:rPr kumimoji="0" lang="ar-AE" sz="96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AFDFD">
                    <a:lumMod val="10000"/>
                  </a:srgb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تحول بعض النصوص من صيغتها إلى صيغ أخرى.</a:t>
            </a:r>
          </a:p>
        </p:txBody>
      </p:sp>
    </p:spTree>
    <p:extLst>
      <p:ext uri="{BB962C8B-B14F-4D97-AF65-F5344CB8AC3E}">
        <p14:creationId xmlns:p14="http://schemas.microsoft.com/office/powerpoint/2010/main" val="277069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10">
            <a:extLst>
              <a:ext uri="{FF2B5EF4-FFF2-40B4-BE49-F238E27FC236}">
                <a16:creationId xmlns:a16="http://schemas.microsoft.com/office/drawing/2014/main" id="{C29CC8DB-0789-4A36-BEDA-F30D02EDBBAC}"/>
              </a:ext>
            </a:extLst>
          </p:cNvPr>
          <p:cNvSpPr/>
          <p:nvPr/>
        </p:nvSpPr>
        <p:spPr>
          <a:xfrm>
            <a:off x="3073653" y="590883"/>
            <a:ext cx="9902698" cy="2753959"/>
          </a:xfrm>
          <a:prstGeom prst="rect">
            <a:avLst/>
          </a:prstGeom>
          <a:noFill/>
        </p:spPr>
        <p:txBody>
          <a:bodyPr wrap="square" lIns="75439" tIns="37719" rIns="75439" bIns="37719">
            <a:spAutoFit/>
          </a:bodyPr>
          <a:lstStyle/>
          <a:p>
            <a:pPr algn="ctr"/>
            <a:r>
              <a:rPr lang="ar-AE" sz="6000" b="1" dirty="0">
                <a:ln w="0"/>
                <a:solidFill>
                  <a:schemeClr val="accent2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+mj-cs"/>
              </a:rPr>
              <a:t>بعد قراءتكِ للنص قبل الحصة :</a:t>
            </a:r>
          </a:p>
          <a:p>
            <a:pPr algn="ctr"/>
            <a:endParaRPr lang="ar-AE" sz="6000" b="1" dirty="0">
              <a:ln w="0"/>
              <a:solidFill>
                <a:schemeClr val="accent2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+mj-cs"/>
            </a:endParaRPr>
          </a:p>
          <a:p>
            <a:pPr algn="ctr"/>
            <a:r>
              <a:rPr lang="ar-AE" sz="5401" b="1" dirty="0">
                <a:ln w="0"/>
                <a:solidFill>
                  <a:schemeClr val="accent2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cs typeface="+mj-cs"/>
              </a:rPr>
              <a:t>بم تهتم النصوص الوصفية ؟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1BE784-B39C-4E3E-AAA3-A9B78A1D2A1B}"/>
              </a:ext>
            </a:extLst>
          </p:cNvPr>
          <p:cNvSpPr txBox="1"/>
          <p:nvPr/>
        </p:nvSpPr>
        <p:spPr>
          <a:xfrm>
            <a:off x="12257278" y="363796"/>
            <a:ext cx="2946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6000" b="1" u="sng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التقويم</a:t>
            </a:r>
          </a:p>
          <a:p>
            <a:pPr algn="ctr"/>
            <a:r>
              <a:rPr lang="ar-AE" sz="6000" b="1" u="sng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القبلي </a:t>
            </a:r>
            <a:endParaRPr lang="en-US" sz="6000" b="1" u="sng" dirty="0">
              <a:solidFill>
                <a:srgbClr val="FF0000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6" name="مستطيل 10">
            <a:extLst>
              <a:ext uri="{FF2B5EF4-FFF2-40B4-BE49-F238E27FC236}">
                <a16:creationId xmlns:a16="http://schemas.microsoft.com/office/drawing/2014/main" id="{92452F01-FDCD-438A-8863-7E3011214836}"/>
              </a:ext>
            </a:extLst>
          </p:cNvPr>
          <p:cNvSpPr/>
          <p:nvPr/>
        </p:nvSpPr>
        <p:spPr>
          <a:xfrm>
            <a:off x="1316825" y="4989172"/>
            <a:ext cx="12611100" cy="2273378"/>
          </a:xfrm>
          <a:prstGeom prst="rect">
            <a:avLst/>
          </a:prstGeom>
          <a:noFill/>
        </p:spPr>
        <p:txBody>
          <a:bodyPr wrap="square" lIns="56579" tIns="28289" rIns="56579" bIns="28289">
            <a:spAutoFit/>
          </a:bodyPr>
          <a:lstStyle/>
          <a:p>
            <a:pPr algn="ctr"/>
            <a:r>
              <a:rPr lang="ar-AE" sz="7201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هيا لنتنافس ونكتب إجاباتنا في برنامج الـ</a:t>
            </a:r>
          </a:p>
          <a:p>
            <a:pPr algn="ctr"/>
            <a:r>
              <a:rPr lang="ar-AE" sz="7201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1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padlet</a:t>
            </a:r>
            <a:r>
              <a:rPr lang="en-US" sz="7201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AE" sz="7201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7201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مستطيل 10">
            <a:extLst>
              <a:ext uri="{FF2B5EF4-FFF2-40B4-BE49-F238E27FC236}">
                <a16:creationId xmlns:a16="http://schemas.microsoft.com/office/drawing/2014/main" id="{E8AC1CD3-0BD9-4C69-8178-734262DEEA9E}"/>
              </a:ext>
            </a:extLst>
          </p:cNvPr>
          <p:cNvSpPr/>
          <p:nvPr/>
        </p:nvSpPr>
        <p:spPr>
          <a:xfrm>
            <a:off x="1316826" y="2462416"/>
            <a:ext cx="2522375" cy="630173"/>
          </a:xfrm>
          <a:prstGeom prst="rect">
            <a:avLst/>
          </a:prstGeom>
          <a:noFill/>
        </p:spPr>
        <p:txBody>
          <a:bodyPr wrap="square" lIns="75439" tIns="37719" rIns="75439" bIns="37719">
            <a:spAutoFit/>
          </a:bodyPr>
          <a:lstStyle/>
          <a:p>
            <a:pPr algn="ctr"/>
            <a:r>
              <a:rPr lang="ar-AE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</a:rPr>
              <a:t> ( </a:t>
            </a:r>
            <a:r>
              <a:rPr lang="ar-AE" sz="3600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</a:rPr>
              <a:t>لمدة دقيقتين </a:t>
            </a:r>
            <a:r>
              <a:rPr lang="ar-AE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</a:rPr>
              <a:t>)</a:t>
            </a:r>
          </a:p>
        </p:txBody>
      </p:sp>
      <p:pic>
        <p:nvPicPr>
          <p:cNvPr id="5" name="دقيقتين">
            <a:hlinkClick r:id="" action="ppaction://media"/>
            <a:extLst>
              <a:ext uri="{FF2B5EF4-FFF2-40B4-BE49-F238E27FC236}">
                <a16:creationId xmlns:a16="http://schemas.microsoft.com/office/drawing/2014/main" id="{22359CE4-DD2C-4F8A-9F65-70E767651C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0818" y="363795"/>
            <a:ext cx="2734388" cy="2005218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6B3C8F0A-C991-4D7D-BCDA-8A3A08FC3459}"/>
              </a:ext>
            </a:extLst>
          </p:cNvPr>
          <p:cNvSpPr/>
          <p:nvPr/>
        </p:nvSpPr>
        <p:spPr>
          <a:xfrm>
            <a:off x="2578011" y="3581063"/>
            <a:ext cx="10398340" cy="584775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AE" sz="3200" b="1" dirty="0">
                <a:solidFill>
                  <a:srgbClr val="FF0000"/>
                </a:solidFill>
                <a:highlight>
                  <a:srgbClr val="FFFF00"/>
                </a:highlight>
                <a:latin typeface="ubuntu"/>
              </a:rPr>
              <a:t>تهتم النصوص الوصفية بوصف الأشخاص أو المشاهدات والأحداث والأماكن .</a:t>
            </a:r>
            <a:endParaRPr lang="ar-AE" sz="32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11113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328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">
            <a:extLst>
              <a:ext uri="{FF2B5EF4-FFF2-40B4-BE49-F238E27FC236}">
                <a16:creationId xmlns:a16="http://schemas.microsoft.com/office/drawing/2014/main" id="{1F9C56A5-553F-43E4-A7DB-4EF7A5C1D4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944" y="3358726"/>
            <a:ext cx="6059305" cy="395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خمس دقائق">
            <a:hlinkClick r:id="" action="ppaction://media"/>
            <a:extLst>
              <a:ext uri="{FF2B5EF4-FFF2-40B4-BE49-F238E27FC236}">
                <a16:creationId xmlns:a16="http://schemas.microsoft.com/office/drawing/2014/main" id="{B2F3845D-EAA7-4A2A-A74B-84E93EF099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06848" y="5886524"/>
            <a:ext cx="3423552" cy="2123658"/>
          </a:xfrm>
          <a:prstGeom prst="rect">
            <a:avLst/>
          </a:prstGeom>
        </p:spPr>
      </p:pic>
      <p:sp>
        <p:nvSpPr>
          <p:cNvPr id="4" name="مربع نص 5">
            <a:extLst>
              <a:ext uri="{FF2B5EF4-FFF2-40B4-BE49-F238E27FC236}">
                <a16:creationId xmlns:a16="http://schemas.microsoft.com/office/drawing/2014/main" id="{34DE7F80-B34A-4555-88D6-D8AD2DA0175F}"/>
              </a:ext>
            </a:extLst>
          </p:cNvPr>
          <p:cNvSpPr txBox="1"/>
          <p:nvPr/>
        </p:nvSpPr>
        <p:spPr>
          <a:xfrm>
            <a:off x="2928822" y="167295"/>
            <a:ext cx="9721398" cy="3046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9600" b="1" i="0" u="none" strike="noStrike" kern="1200" cap="none" spc="0" normalizeH="0" baseline="0" noProof="0" dirty="0">
                <a:ln>
                  <a:noFill/>
                </a:ln>
                <a:solidFill>
                  <a:srgbClr val="FAFDFD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هيا لنحل </a:t>
            </a:r>
            <a:r>
              <a:rPr kumimoji="0" lang="ar-AE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AFDFD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أنشطةالكتاب</a:t>
            </a:r>
            <a:endParaRPr kumimoji="0" lang="ar-AE" sz="9600" b="1" i="0" u="none" strike="noStrike" kern="1200" cap="none" spc="0" normalizeH="0" baseline="0" noProof="0" dirty="0">
              <a:ln>
                <a:noFill/>
              </a:ln>
              <a:solidFill>
                <a:srgbClr val="FAFDFD">
                  <a:lumMod val="10000"/>
                </a:srgbClr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9600" b="1" i="0" u="none" strike="noStrike" kern="1200" cap="none" spc="0" normalizeH="0" baseline="0" noProof="0" dirty="0">
                <a:ln>
                  <a:noFill/>
                </a:ln>
                <a:solidFill>
                  <a:srgbClr val="FAFDFD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 ونطبق استراتيجية العمل التعاوني </a:t>
            </a:r>
          </a:p>
        </p:txBody>
      </p:sp>
      <p:sp>
        <p:nvSpPr>
          <p:cNvPr id="5" name="مستطيل 6">
            <a:extLst>
              <a:ext uri="{FF2B5EF4-FFF2-40B4-BE49-F238E27FC236}">
                <a16:creationId xmlns:a16="http://schemas.microsoft.com/office/drawing/2014/main" id="{C978488A-984F-4C5A-90AD-55703CABC523}"/>
              </a:ext>
            </a:extLst>
          </p:cNvPr>
          <p:cNvSpPr/>
          <p:nvPr/>
        </p:nvSpPr>
        <p:spPr>
          <a:xfrm>
            <a:off x="10901566" y="5203195"/>
            <a:ext cx="4034125" cy="630173"/>
          </a:xfrm>
          <a:prstGeom prst="rect">
            <a:avLst/>
          </a:prstGeom>
          <a:noFill/>
        </p:spPr>
        <p:txBody>
          <a:bodyPr wrap="square" lIns="75439" tIns="37719" rIns="75439" bIns="37719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( </a:t>
            </a:r>
            <a:r>
              <a:rPr kumimoji="0" lang="ar-AE" sz="3600" b="0" i="0" u="sng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لمدة خمس دقائق </a:t>
            </a:r>
            <a:r>
              <a:rPr kumimoji="0" lang="ar-AE" sz="3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0661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7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8">
            <a:extLst>
              <a:ext uri="{FF2B5EF4-FFF2-40B4-BE49-F238E27FC236}">
                <a16:creationId xmlns:a16="http://schemas.microsoft.com/office/drawing/2014/main" id="{A29815CD-605A-45C7-AFF2-D356C656D452}"/>
              </a:ext>
            </a:extLst>
          </p:cNvPr>
          <p:cNvSpPr/>
          <p:nvPr/>
        </p:nvSpPr>
        <p:spPr>
          <a:xfrm>
            <a:off x="9090347" y="1384900"/>
            <a:ext cx="4809744" cy="834383"/>
          </a:xfrm>
          <a:prstGeom prst="roundRect">
            <a:avLst>
              <a:gd name="adj" fmla="val 6782"/>
            </a:avLst>
          </a:prstGeom>
          <a:noFill/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237600" rtlCol="1" anchor="ctr">
            <a:sp3d extrusionH="57150">
              <a:bevelT w="82550" h="38100" prst="coolSlant"/>
            </a:sp3d>
          </a:bodyPr>
          <a:lstStyle/>
          <a:p>
            <a:pPr algn="ctr" defTabSz="754409" rtl="1">
              <a:defRPr/>
            </a:pPr>
            <a:r>
              <a:rPr lang="ar-AE" sz="6600" b="1" dirty="0">
                <a:ln w="10160">
                  <a:noFill/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نواتج التعلم</a:t>
            </a:r>
          </a:p>
        </p:txBody>
      </p:sp>
      <p:sp>
        <p:nvSpPr>
          <p:cNvPr id="13" name="Rounded Rectangle 18">
            <a:extLst>
              <a:ext uri="{FF2B5EF4-FFF2-40B4-BE49-F238E27FC236}">
                <a16:creationId xmlns:a16="http://schemas.microsoft.com/office/drawing/2014/main" id="{FDD7D02E-A563-4B67-9F5D-A4C23B1CD056}"/>
              </a:ext>
            </a:extLst>
          </p:cNvPr>
          <p:cNvSpPr/>
          <p:nvPr/>
        </p:nvSpPr>
        <p:spPr>
          <a:xfrm>
            <a:off x="4537494" y="3393251"/>
            <a:ext cx="9362597" cy="3231835"/>
          </a:xfrm>
          <a:prstGeom prst="roundRect">
            <a:avLst>
              <a:gd name="adj" fmla="val 6782"/>
            </a:avLst>
          </a:prstGeom>
          <a:solidFill>
            <a:schemeClr val="bg2">
              <a:lumMod val="90000"/>
            </a:schemeClr>
          </a:solidFill>
          <a:ln w="38100">
            <a:solidFill>
              <a:schemeClr val="tx2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237600" rtlCol="1" anchor="ctr">
            <a:sp3d extrusionH="57150">
              <a:bevelT w="82550" h="38100" prst="coolSlant"/>
            </a:sp3d>
          </a:bodyPr>
          <a:lstStyle/>
          <a:p>
            <a:pPr algn="ctr" defTabSz="754409" rtl="1">
              <a:defRPr/>
            </a:pPr>
            <a:r>
              <a:rPr lang="ar-AE" sz="3200" b="1" dirty="0">
                <a:ln w="10160">
                  <a:noFill/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AE" sz="9600" b="1" dirty="0">
                <a:ln w="10160">
                  <a:noFill/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تتعرف أنواع النصوص المختلفة .</a:t>
            </a:r>
          </a:p>
        </p:txBody>
      </p:sp>
    </p:spTree>
    <p:extLst>
      <p:ext uri="{BB962C8B-B14F-4D97-AF65-F5344CB8AC3E}">
        <p14:creationId xmlns:p14="http://schemas.microsoft.com/office/powerpoint/2010/main" val="87429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47929D-6175-4901-AC4C-D8724C57A6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12351" t="21816" r="13004" b="10966"/>
          <a:stretch/>
        </p:blipFill>
        <p:spPr>
          <a:xfrm>
            <a:off x="738242" y="552088"/>
            <a:ext cx="13153916" cy="7470477"/>
          </a:xfrm>
          <a:prstGeom prst="rect">
            <a:avLst/>
          </a:prstGeom>
          <a:ln w="57150">
            <a:solidFill>
              <a:srgbClr val="00000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42FA4B-1078-4B04-81C4-C5825BA79A94}"/>
              </a:ext>
            </a:extLst>
          </p:cNvPr>
          <p:cNvSpPr txBox="1"/>
          <p:nvPr/>
        </p:nvSpPr>
        <p:spPr>
          <a:xfrm>
            <a:off x="931653" y="6159261"/>
            <a:ext cx="11404121" cy="1446550"/>
          </a:xfrm>
          <a:prstGeom prst="rect">
            <a:avLst/>
          </a:prstGeom>
          <a:solidFill>
            <a:srgbClr val="FCF1B2"/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ar-AE" sz="3200" b="1" dirty="0">
                <a:solidFill>
                  <a:srgbClr val="FF0000"/>
                </a:solidFill>
              </a:rPr>
              <a:t> </a:t>
            </a:r>
            <a:r>
              <a:rPr lang="ar-AE" sz="4400" b="1" dirty="0">
                <a:solidFill>
                  <a:srgbClr val="FF0000"/>
                </a:solidFill>
              </a:rPr>
              <a:t>لماذا تستخدم النوافذ ؟ </a:t>
            </a:r>
          </a:p>
          <a:p>
            <a:pPr algn="r"/>
            <a:r>
              <a:rPr lang="ar-AE" sz="4400" b="1" dirty="0">
                <a:solidFill>
                  <a:srgbClr val="FF0000"/>
                </a:solidFill>
              </a:rPr>
              <a:t>ما أكثر النوافذ انتشارا ؟</a:t>
            </a:r>
          </a:p>
        </p:txBody>
      </p:sp>
    </p:spTree>
    <p:extLst>
      <p:ext uri="{BB962C8B-B14F-4D97-AF65-F5344CB8AC3E}">
        <p14:creationId xmlns:p14="http://schemas.microsoft.com/office/powerpoint/2010/main" val="397663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66FFA9-E0A7-4853-ABF6-E623AF43ED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5314" t="27476" r="10485" b="50052"/>
          <a:stretch/>
        </p:blipFill>
        <p:spPr>
          <a:xfrm>
            <a:off x="759125" y="845389"/>
            <a:ext cx="13319184" cy="291573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35CE9C-1030-45C4-A3A5-2A339A1653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5314" t="54996" r="10485" b="29119"/>
          <a:stretch/>
        </p:blipFill>
        <p:spPr>
          <a:xfrm>
            <a:off x="759124" y="3916391"/>
            <a:ext cx="13319183" cy="291573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3FF111-3D1A-43A8-9222-9221277855AD}"/>
              </a:ext>
            </a:extLst>
          </p:cNvPr>
          <p:cNvSpPr txBox="1"/>
          <p:nvPr/>
        </p:nvSpPr>
        <p:spPr>
          <a:xfrm>
            <a:off x="1708030" y="4394128"/>
            <a:ext cx="4192438" cy="1015663"/>
          </a:xfrm>
          <a:prstGeom prst="rect">
            <a:avLst/>
          </a:prstGeom>
          <a:solidFill>
            <a:srgbClr val="FCF1B2"/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AE" sz="6000" dirty="0">
                <a:solidFill>
                  <a:srgbClr val="FF0000"/>
                </a:solidFill>
              </a:rPr>
              <a:t>نعم</a:t>
            </a:r>
            <a:r>
              <a:rPr lang="ar-AE" sz="4000" dirty="0">
                <a:solidFill>
                  <a:srgbClr val="FF0000"/>
                </a:solidFill>
              </a:rPr>
              <a:t>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2EF7ED-74CE-4048-B753-39A5B21567FA}"/>
              </a:ext>
            </a:extLst>
          </p:cNvPr>
          <p:cNvSpPr txBox="1"/>
          <p:nvPr/>
        </p:nvSpPr>
        <p:spPr>
          <a:xfrm>
            <a:off x="1242204" y="5887528"/>
            <a:ext cx="4830793" cy="769441"/>
          </a:xfrm>
          <a:prstGeom prst="rect">
            <a:avLst/>
          </a:prstGeom>
          <a:solidFill>
            <a:srgbClr val="FCF1B2"/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ar-AE" sz="4400" b="1" dirty="0">
                <a:solidFill>
                  <a:srgbClr val="FF0000"/>
                </a:solidFill>
              </a:rPr>
              <a:t>مربعة ذات إطار أبيض .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379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03611E-3113-4040-B286-1506117E85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9556" t="22524" r="10485" b="7665"/>
          <a:stretch/>
        </p:blipFill>
        <p:spPr>
          <a:xfrm>
            <a:off x="724619" y="534836"/>
            <a:ext cx="13232921" cy="724619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2501E0-1EE7-417E-9EB2-1F6A9760B28D}"/>
              </a:ext>
            </a:extLst>
          </p:cNvPr>
          <p:cNvSpPr txBox="1"/>
          <p:nvPr/>
        </p:nvSpPr>
        <p:spPr>
          <a:xfrm>
            <a:off x="2747514" y="3916317"/>
            <a:ext cx="7798278" cy="707886"/>
          </a:xfrm>
          <a:prstGeom prst="rect">
            <a:avLst/>
          </a:prstGeom>
          <a:solidFill>
            <a:srgbClr val="FCF1B2"/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>
                <a:solidFill>
                  <a:srgbClr val="FF0000"/>
                </a:solidFill>
              </a:rPr>
              <a:t>القطار 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6C18F0-18DE-4B99-B7B0-58858B198E2A}"/>
              </a:ext>
            </a:extLst>
          </p:cNvPr>
          <p:cNvSpPr txBox="1"/>
          <p:nvPr/>
        </p:nvSpPr>
        <p:spPr>
          <a:xfrm>
            <a:off x="2863971" y="4730840"/>
            <a:ext cx="7798278" cy="769441"/>
          </a:xfrm>
          <a:prstGeom prst="rect">
            <a:avLst/>
          </a:prstGeom>
          <a:solidFill>
            <a:srgbClr val="FCF1B2"/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AE" sz="4400" b="1" dirty="0">
                <a:solidFill>
                  <a:srgbClr val="FF0000"/>
                </a:solidFill>
              </a:rPr>
              <a:t>وقت الغروب 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B88740-26AD-4658-82B1-ADE6248CCB44}"/>
              </a:ext>
            </a:extLst>
          </p:cNvPr>
          <p:cNvSpPr txBox="1"/>
          <p:nvPr/>
        </p:nvSpPr>
        <p:spPr>
          <a:xfrm>
            <a:off x="2438400" y="5778162"/>
            <a:ext cx="7479101" cy="769441"/>
          </a:xfrm>
          <a:prstGeom prst="rect">
            <a:avLst/>
          </a:prstGeom>
          <a:solidFill>
            <a:srgbClr val="FCF1B2"/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AE" sz="4400" b="1" dirty="0">
                <a:solidFill>
                  <a:srgbClr val="FF0000"/>
                </a:solidFill>
              </a:rPr>
              <a:t>الراوي والفتاة 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A005BA-E504-4328-BC06-B2D990793BCD}"/>
              </a:ext>
            </a:extLst>
          </p:cNvPr>
          <p:cNvSpPr txBox="1"/>
          <p:nvPr/>
        </p:nvSpPr>
        <p:spPr>
          <a:xfrm>
            <a:off x="3183148" y="6715796"/>
            <a:ext cx="7479101" cy="769441"/>
          </a:xfrm>
          <a:prstGeom prst="rect">
            <a:avLst/>
          </a:prstGeom>
          <a:solidFill>
            <a:srgbClr val="FCF1B2"/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AE" sz="4400" b="1" dirty="0">
                <a:solidFill>
                  <a:srgbClr val="FF0000"/>
                </a:solidFill>
              </a:rPr>
              <a:t>محاولة الفتاة فتح النافذة .</a:t>
            </a:r>
          </a:p>
        </p:txBody>
      </p:sp>
    </p:spTree>
    <p:extLst>
      <p:ext uri="{BB962C8B-B14F-4D97-AF65-F5344CB8AC3E}">
        <p14:creationId xmlns:p14="http://schemas.microsoft.com/office/powerpoint/2010/main" val="2798920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0EB9F0-F924-4543-8041-69A800CC06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5314" t="18278" r="12739" b="6957"/>
          <a:stretch/>
        </p:blipFill>
        <p:spPr>
          <a:xfrm>
            <a:off x="399917" y="836762"/>
            <a:ext cx="13609380" cy="6556076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7A326F-3731-4813-8DD6-70359A7D386F}"/>
              </a:ext>
            </a:extLst>
          </p:cNvPr>
          <p:cNvSpPr txBox="1"/>
          <p:nvPr/>
        </p:nvSpPr>
        <p:spPr>
          <a:xfrm>
            <a:off x="621103" y="3468469"/>
            <a:ext cx="12698082" cy="769441"/>
          </a:xfrm>
          <a:prstGeom prst="rect">
            <a:avLst/>
          </a:prstGeom>
          <a:solidFill>
            <a:srgbClr val="FCF1B2"/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AE" sz="4400" b="1" dirty="0">
                <a:solidFill>
                  <a:srgbClr val="FF0000"/>
                </a:solidFill>
              </a:rPr>
              <a:t>ارتفاع تكلفة النوافذ 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A2F363-D08F-4A92-9D40-CD58E690F3E4}"/>
              </a:ext>
            </a:extLst>
          </p:cNvPr>
          <p:cNvSpPr txBox="1"/>
          <p:nvPr/>
        </p:nvSpPr>
        <p:spPr>
          <a:xfrm>
            <a:off x="821834" y="5200168"/>
            <a:ext cx="12524004" cy="2123658"/>
          </a:xfrm>
          <a:prstGeom prst="rect">
            <a:avLst/>
          </a:prstGeom>
          <a:solidFill>
            <a:srgbClr val="FCF1B2"/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AE" sz="4400" b="1" dirty="0">
                <a:solidFill>
                  <a:srgbClr val="FF0000"/>
                </a:solidFill>
              </a:rPr>
              <a:t>هدر الطاقة الكهربائية .</a:t>
            </a:r>
          </a:p>
          <a:p>
            <a:pPr algn="ctr"/>
            <a:r>
              <a:rPr lang="ar-AE" sz="4400" b="1" dirty="0">
                <a:solidFill>
                  <a:srgbClr val="FF0000"/>
                </a:solidFill>
              </a:rPr>
              <a:t>الاستعانة بشركات متخصصة للتنظيف .</a:t>
            </a:r>
          </a:p>
          <a:p>
            <a:pPr algn="ctr"/>
            <a:r>
              <a:rPr lang="ar-AE" sz="4400" b="1" dirty="0">
                <a:solidFill>
                  <a:srgbClr val="FF0000"/>
                </a:solidFill>
              </a:rPr>
              <a:t>استهلاك الوقت والجهد والمال .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02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EE3B95-43B2-477D-A58A-6FC5FB866C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5181" t="19930" r="10883" b="12618"/>
          <a:stretch/>
        </p:blipFill>
        <p:spPr>
          <a:xfrm>
            <a:off x="334741" y="543463"/>
            <a:ext cx="13674556" cy="7142673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CFAB32-2AE5-45DF-99E2-6777B9454778}"/>
              </a:ext>
            </a:extLst>
          </p:cNvPr>
          <p:cNvSpPr txBox="1"/>
          <p:nvPr/>
        </p:nvSpPr>
        <p:spPr>
          <a:xfrm>
            <a:off x="814351" y="5107488"/>
            <a:ext cx="12715335" cy="923330"/>
          </a:xfrm>
          <a:prstGeom prst="rect">
            <a:avLst/>
          </a:prstGeom>
          <a:solidFill>
            <a:srgbClr val="FCF1B2"/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AE" sz="5400" b="1" dirty="0">
                <a:solidFill>
                  <a:srgbClr val="FF0000"/>
                </a:solidFill>
              </a:rPr>
              <a:t>فعل أمر </a:t>
            </a:r>
          </a:p>
        </p:txBody>
      </p:sp>
    </p:spTree>
    <p:extLst>
      <p:ext uri="{BB962C8B-B14F-4D97-AF65-F5344CB8AC3E}">
        <p14:creationId xmlns:p14="http://schemas.microsoft.com/office/powerpoint/2010/main" val="97720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C6E629-212F-4E5E-A513-3E3A69EDF9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7833" t="22760" r="11148" b="24646"/>
          <a:stretch/>
        </p:blipFill>
        <p:spPr>
          <a:xfrm>
            <a:off x="479675" y="534838"/>
            <a:ext cx="13719404" cy="6780362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3F1254-B843-428E-8DF0-8BAC0C7AA575}"/>
              </a:ext>
            </a:extLst>
          </p:cNvPr>
          <p:cNvSpPr txBox="1"/>
          <p:nvPr/>
        </p:nvSpPr>
        <p:spPr>
          <a:xfrm>
            <a:off x="669456" y="5228259"/>
            <a:ext cx="8402127" cy="646331"/>
          </a:xfrm>
          <a:prstGeom prst="rect">
            <a:avLst/>
          </a:prstGeom>
          <a:solidFill>
            <a:srgbClr val="FCF1B2"/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solidFill>
                  <a:srgbClr val="FF0000"/>
                </a:solidFill>
              </a:rPr>
              <a:t>المرسل : البلدية ، المستقبل : مدير الشركة العقارية . </a:t>
            </a:r>
          </a:p>
        </p:txBody>
      </p:sp>
    </p:spTree>
    <p:extLst>
      <p:ext uri="{BB962C8B-B14F-4D97-AF65-F5344CB8AC3E}">
        <p14:creationId xmlns:p14="http://schemas.microsoft.com/office/powerpoint/2010/main" val="217688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85AB478-1BD3-4ECA-9AF1-005D372BE4B7}"/>
              </a:ext>
            </a:extLst>
          </p:cNvPr>
          <p:cNvSpPr/>
          <p:nvPr/>
        </p:nvSpPr>
        <p:spPr>
          <a:xfrm>
            <a:off x="1070483" y="3648083"/>
            <a:ext cx="12651715" cy="4272576"/>
          </a:xfrm>
          <a:prstGeom prst="rect">
            <a:avLst/>
          </a:prstGeom>
          <a:pattFill prst="pct80">
            <a:fgClr>
              <a:srgbClr val="B89618"/>
            </a:fgClr>
            <a:bgClr>
              <a:schemeClr val="bg1"/>
            </a:bgClr>
          </a:pattFill>
          <a:ln>
            <a:noFill/>
          </a:ln>
          <a:effectLst/>
          <a:scene3d>
            <a:camera prst="orthographicFront">
              <a:rot lat="0" lon="0" rev="0"/>
            </a:camera>
            <a:lightRig rig="glow" dir="tl">
              <a:rot lat="0" lon="0" rev="14100000"/>
            </a:lightRig>
          </a:scene3d>
          <a:sp3d prstMaterial="softEdge">
            <a:bevelT w="127000" prst="artDeco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55D43F5-1EDC-4839-A18D-AF5AAB038F2F}"/>
              </a:ext>
            </a:extLst>
          </p:cNvPr>
          <p:cNvSpPr/>
          <p:nvPr/>
        </p:nvSpPr>
        <p:spPr>
          <a:xfrm>
            <a:off x="9968810" y="4122452"/>
            <a:ext cx="3124962" cy="14304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88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النص.....يهتم بوصف الأشخاص أو المشاهد أو الأحداث أو الأماكن </a:t>
            </a:r>
            <a:endParaRPr kumimoji="0" lang="en-US" sz="288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2B5AAE0-52C6-49BC-B827-6B808B2F188D}"/>
              </a:ext>
            </a:extLst>
          </p:cNvPr>
          <p:cNvSpPr/>
          <p:nvPr/>
        </p:nvSpPr>
        <p:spPr>
          <a:xfrm>
            <a:off x="5887459" y="4139082"/>
            <a:ext cx="3124962" cy="1430461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8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المقال نوع من أنواع النصوص .....</a:t>
            </a:r>
            <a:endParaRPr kumimoji="0" lang="en-US" sz="288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7222DF8-2C4F-4590-BEAC-E45734DFB39F}"/>
              </a:ext>
            </a:extLst>
          </p:cNvPr>
          <p:cNvSpPr/>
          <p:nvPr/>
        </p:nvSpPr>
        <p:spPr>
          <a:xfrm>
            <a:off x="1772357" y="4122452"/>
            <a:ext cx="3124962" cy="1430461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نصوص تخلو من العاطفة والخيال والمجاز هي النصوص  .....</a:t>
            </a:r>
            <a:endParaRPr kumimoji="0" lang="en-US" sz="288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10AF8A5-06CE-4B5C-97F5-DB613F0FC564}"/>
              </a:ext>
            </a:extLst>
          </p:cNvPr>
          <p:cNvSpPr/>
          <p:nvPr/>
        </p:nvSpPr>
        <p:spPr>
          <a:xfrm>
            <a:off x="9986551" y="5826307"/>
            <a:ext cx="3124962" cy="1430461"/>
          </a:xfrm>
          <a:prstGeom prst="roundRect">
            <a:avLst/>
          </a:prstGeom>
          <a:solidFill>
            <a:srgbClr val="FCF7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8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الوصفي</a:t>
            </a:r>
            <a:endParaRPr kumimoji="0" lang="en-US" sz="288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0F3BEFE-8ABB-4BC3-B47F-0F8AF32F37E0}"/>
              </a:ext>
            </a:extLst>
          </p:cNvPr>
          <p:cNvSpPr/>
          <p:nvPr/>
        </p:nvSpPr>
        <p:spPr>
          <a:xfrm>
            <a:off x="5905214" y="5842936"/>
            <a:ext cx="3124962" cy="1430461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8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الإقناعية</a:t>
            </a:r>
            <a:endParaRPr kumimoji="0" lang="en-US" sz="288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D988771-3658-4424-A4EC-F73EA1B641D9}"/>
              </a:ext>
            </a:extLst>
          </p:cNvPr>
          <p:cNvSpPr/>
          <p:nvPr/>
        </p:nvSpPr>
        <p:spPr>
          <a:xfrm>
            <a:off x="1773227" y="5826307"/>
            <a:ext cx="3124962" cy="143046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8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الإجرائية الإرشادية</a:t>
            </a:r>
            <a:endParaRPr kumimoji="0" lang="en-US" sz="288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F081B4A-FA2D-4E13-B1C5-9747AD7BAB32}"/>
              </a:ext>
            </a:extLst>
          </p:cNvPr>
          <p:cNvSpPr/>
          <p:nvPr/>
        </p:nvSpPr>
        <p:spPr>
          <a:xfrm>
            <a:off x="10031348" y="4139789"/>
            <a:ext cx="3124960" cy="144928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36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</a:t>
            </a: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1616EB8-9B84-4836-8873-F00DFB4AD650}"/>
              </a:ext>
            </a:extLst>
          </p:cNvPr>
          <p:cNvSpPr/>
          <p:nvPr/>
        </p:nvSpPr>
        <p:spPr>
          <a:xfrm>
            <a:off x="5853708" y="4169058"/>
            <a:ext cx="3124960" cy="144928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36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</a:t>
            </a: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635AE7E-971F-4CC8-864B-6944628FC6C6}"/>
              </a:ext>
            </a:extLst>
          </p:cNvPr>
          <p:cNvSpPr/>
          <p:nvPr/>
        </p:nvSpPr>
        <p:spPr>
          <a:xfrm>
            <a:off x="1834897" y="4114800"/>
            <a:ext cx="3124960" cy="144928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36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</a:t>
            </a: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15BAE92-BBC0-4224-844D-BD811A861DCB}"/>
              </a:ext>
            </a:extLst>
          </p:cNvPr>
          <p:cNvSpPr/>
          <p:nvPr/>
        </p:nvSpPr>
        <p:spPr>
          <a:xfrm>
            <a:off x="10031348" y="5784371"/>
            <a:ext cx="3124960" cy="144928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36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</a:t>
            </a: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9BDAFAA-398E-469C-B8CF-A9FEBA912606}"/>
              </a:ext>
            </a:extLst>
          </p:cNvPr>
          <p:cNvSpPr/>
          <p:nvPr/>
        </p:nvSpPr>
        <p:spPr>
          <a:xfrm>
            <a:off x="5932271" y="5883424"/>
            <a:ext cx="3124960" cy="144928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3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</a:t>
            </a: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F3AB07-B47A-4FDD-990F-5A9606C44A6A}"/>
              </a:ext>
            </a:extLst>
          </p:cNvPr>
          <p:cNvSpPr/>
          <p:nvPr/>
        </p:nvSpPr>
        <p:spPr>
          <a:xfrm>
            <a:off x="1850934" y="5816893"/>
            <a:ext cx="3124960" cy="144928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3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</a:t>
            </a: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3BE365C8-2507-4EE7-81FB-0E9B7A67026A}"/>
              </a:ext>
            </a:extLst>
          </p:cNvPr>
          <p:cNvSpPr/>
          <p:nvPr/>
        </p:nvSpPr>
        <p:spPr>
          <a:xfrm>
            <a:off x="1005205" y="1604298"/>
            <a:ext cx="3690851" cy="1579417"/>
          </a:xfrm>
          <a:prstGeom prst="cloudCallou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32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بنك الاسئلة</a:t>
            </a:r>
            <a:endParaRPr kumimoji="0" lang="en-US" sz="432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F53229-550E-4E1C-AAAD-598E8428C900}"/>
              </a:ext>
            </a:extLst>
          </p:cNvPr>
          <p:cNvSpPr/>
          <p:nvPr/>
        </p:nvSpPr>
        <p:spPr>
          <a:xfrm>
            <a:off x="5069641" y="2078194"/>
            <a:ext cx="4572149" cy="997196"/>
          </a:xfrm>
          <a:prstGeom prst="rect">
            <a:avLst/>
          </a:prstGeom>
          <a:noFill/>
        </p:spPr>
        <p:txBody>
          <a:bodyPr wrap="none" lIns="109728" tIns="54864" rIns="109728" bIns="54864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576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البطــاقة التفاعلية </a:t>
            </a:r>
            <a:endParaRPr kumimoji="0" lang="en-US" sz="576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id="{1C99FA5C-54DA-41D5-8DEC-925B57F6D5BE}"/>
              </a:ext>
            </a:extLst>
          </p:cNvPr>
          <p:cNvSpPr/>
          <p:nvPr/>
        </p:nvSpPr>
        <p:spPr>
          <a:xfrm>
            <a:off x="10031348" y="1280337"/>
            <a:ext cx="4357512" cy="1964028"/>
          </a:xfrm>
          <a:prstGeom prst="cloudCallou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88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أنقر فوق </a:t>
            </a:r>
            <a:r>
              <a:rPr kumimoji="0" lang="ar-AE" sz="288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الأرقام 1 ، 2 ، 3</a:t>
            </a:r>
            <a:r>
              <a:rPr kumimoji="0" lang="ar-EG" sz="288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ليظهر السؤال </a:t>
            </a:r>
            <a:r>
              <a:rPr kumimoji="0" lang="ar-AE" sz="288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والإجابة</a:t>
            </a:r>
          </a:p>
        </p:txBody>
      </p:sp>
    </p:spTree>
    <p:extLst>
      <p:ext uri="{BB962C8B-B14F-4D97-AF65-F5344CB8AC3E}">
        <p14:creationId xmlns:p14="http://schemas.microsoft.com/office/powerpoint/2010/main" val="16695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-2.96296E-6 C 0.06901 -2.96296E-6 0.125 0.05602 0.125 0.125 C 0.125 0.19398 0.06901 0.25 -4.375E-6 0.25 C -0.06901 0.25 -0.125 0.19398 -0.125 0.125 C -0.125 0.05602 -0.06901 -2.96296E-6 -4.375E-6 -2.96296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0.00119 -0.13503 L -0.00119 -0.20717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07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90F5563-FFFF-40B2-91A5-4B6FDABB9841}"/>
              </a:ext>
            </a:extLst>
          </p:cNvPr>
          <p:cNvSpPr txBox="1">
            <a:spLocks noChangeArrowheads="1"/>
          </p:cNvSpPr>
          <p:nvPr/>
        </p:nvSpPr>
        <p:spPr>
          <a:xfrm>
            <a:off x="1938535" y="1203717"/>
            <a:ext cx="10479025" cy="630237"/>
          </a:xfrm>
          <a:prstGeom prst="rect">
            <a:avLst/>
          </a:prstGeom>
          <a:solidFill>
            <a:srgbClr val="C8201F"/>
          </a:solidFill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altLang="ar-AE" sz="3655" b="1" dirty="0">
                <a:solidFill>
                  <a:srgbClr val="FFFF00"/>
                </a:solidFill>
              </a:rPr>
              <a:t>بطاقة الخروج </a:t>
            </a:r>
            <a:endParaRPr lang="en-US" altLang="ar-AE" sz="3655" b="1" dirty="0">
              <a:solidFill>
                <a:srgbClr val="FFFF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10DD62-900B-46D8-BADB-DA7A5B271A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993" y="5578681"/>
            <a:ext cx="2288044" cy="125322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300A413-E481-47FA-BA4F-85E3B95D46BE}"/>
              </a:ext>
            </a:extLst>
          </p:cNvPr>
          <p:cNvGrpSpPr/>
          <p:nvPr/>
        </p:nvGrpSpPr>
        <p:grpSpPr>
          <a:xfrm>
            <a:off x="1938530" y="2000499"/>
            <a:ext cx="10479024" cy="5025395"/>
            <a:chOff x="280477" y="753075"/>
            <a:chExt cx="8583045" cy="586011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B33665E-4C00-45D5-AFF5-481DB45CD5B4}"/>
                </a:ext>
              </a:extLst>
            </p:cNvPr>
            <p:cNvGrpSpPr/>
            <p:nvPr/>
          </p:nvGrpSpPr>
          <p:grpSpPr>
            <a:xfrm>
              <a:off x="280477" y="753075"/>
              <a:ext cx="8583045" cy="5860113"/>
              <a:chOff x="395536" y="980727"/>
              <a:chExt cx="8583045" cy="5860113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CBB62796-1053-4733-92E5-5F383E7E93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5536" y="980727"/>
                <a:ext cx="8583045" cy="5860113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205C1D0-5729-41F1-A787-46170FF040BE}"/>
                  </a:ext>
                </a:extLst>
              </p:cNvPr>
              <p:cNvSpPr/>
              <p:nvPr/>
            </p:nvSpPr>
            <p:spPr>
              <a:xfrm>
                <a:off x="971600" y="1556792"/>
                <a:ext cx="7488832" cy="864096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C91F1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/>
                <a:r>
                  <a:rPr lang="en-US" sz="3249" b="1" dirty="0">
                    <a:solidFill>
                      <a:schemeClr val="tx1"/>
                    </a:solidFill>
                  </a:rPr>
                  <a:t>EXIT CARD </a:t>
                </a: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3F23082-16C8-4201-8145-AB61F15A37F4}"/>
                  </a:ext>
                </a:extLst>
              </p:cNvPr>
              <p:cNvSpPr/>
              <p:nvPr/>
            </p:nvSpPr>
            <p:spPr>
              <a:xfrm>
                <a:off x="971600" y="2710177"/>
                <a:ext cx="7488832" cy="3588772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28398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/>
                <a:endParaRPr lang="ar-AE" sz="3249" b="1" dirty="0">
                  <a:solidFill>
                    <a:srgbClr val="C00000"/>
                  </a:solidFill>
                </a:endParaRPr>
              </a:p>
              <a:p>
                <a:pPr algn="ctr" rtl="1"/>
                <a:endParaRPr lang="ar-AE" sz="3249" dirty="0">
                  <a:solidFill>
                    <a:schemeClr val="tx1"/>
                  </a:solidFill>
                </a:endParaRPr>
              </a:p>
              <a:p>
                <a:pPr algn="ctr" rtl="1"/>
                <a:endParaRPr lang="ar-AE" sz="3249" dirty="0">
                  <a:solidFill>
                    <a:schemeClr val="tx1"/>
                  </a:solidFill>
                </a:endParaRPr>
              </a:p>
              <a:p>
                <a:pPr algn="ctr" rtl="1"/>
                <a:endParaRPr lang="en-US" sz="3249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4102" name="Picture 6" descr="Image result for book clipart&quot;">
              <a:extLst>
                <a:ext uri="{FF2B5EF4-FFF2-40B4-BE49-F238E27FC236}">
                  <a16:creationId xmlns:a16="http://schemas.microsoft.com/office/drawing/2014/main" id="{BA886141-88F2-4949-B5C7-3AE6013073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128" y="3899617"/>
              <a:ext cx="2525889" cy="1946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Image result for book clipart&quot;">
              <a:extLst>
                <a:ext uri="{FF2B5EF4-FFF2-40B4-BE49-F238E27FC236}">
                  <a16:creationId xmlns:a16="http://schemas.microsoft.com/office/drawing/2014/main" id="{D2F7A134-BE39-4E3A-9DC9-B784FE9A54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00"/>
            <a:stretch/>
          </p:blipFill>
          <p:spPr bwMode="auto">
            <a:xfrm>
              <a:off x="985354" y="3683131"/>
              <a:ext cx="1765770" cy="2101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DBD2E7E-E9C7-40FB-BA7C-3D517D40A61A}"/>
              </a:ext>
            </a:extLst>
          </p:cNvPr>
          <p:cNvSpPr txBox="1"/>
          <p:nvPr/>
        </p:nvSpPr>
        <p:spPr>
          <a:xfrm>
            <a:off x="4955490" y="3599885"/>
            <a:ext cx="4003753" cy="1029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6092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التقويم الختامي</a:t>
            </a:r>
          </a:p>
        </p:txBody>
      </p:sp>
    </p:spTree>
    <p:extLst>
      <p:ext uri="{BB962C8B-B14F-4D97-AF65-F5344CB8AC3E}">
        <p14:creationId xmlns:p14="http://schemas.microsoft.com/office/powerpoint/2010/main" val="4135164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7" name="arrow.wav"/>
          </p:stSnd>
        </p:sndAc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D3D649C7-883B-4696-B75B-43966F6489A1}"/>
              </a:ext>
            </a:extLst>
          </p:cNvPr>
          <p:cNvSpPr/>
          <p:nvPr/>
        </p:nvSpPr>
        <p:spPr>
          <a:xfrm>
            <a:off x="6296369" y="1823654"/>
            <a:ext cx="7006240" cy="629920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Tahoma" panose="020B0604030504040204" pitchFamily="34" charset="0"/>
            </a:endParaRPr>
          </a:p>
        </p:txBody>
      </p:sp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0A615EB4-2D91-4249-A8C2-E8D554FC1998}"/>
              </a:ext>
            </a:extLst>
          </p:cNvPr>
          <p:cNvSpPr/>
          <p:nvPr/>
        </p:nvSpPr>
        <p:spPr>
          <a:xfrm>
            <a:off x="2825577" y="1828858"/>
            <a:ext cx="7326330" cy="629920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Tahoma" panose="020B0604030504040204" pitchFamily="34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C4B50757-B67B-4480-A1F4-17759819DC45}"/>
              </a:ext>
            </a:extLst>
          </p:cNvPr>
          <p:cNvSpPr txBox="1"/>
          <p:nvPr/>
        </p:nvSpPr>
        <p:spPr>
          <a:xfrm>
            <a:off x="448574" y="349451"/>
            <a:ext cx="12853357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sng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1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سنتعرف على أهم الفروق بين النصوص الإقناعية والنصوص الوصفية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sng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1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من خلال استراتيجية فن 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97353C29-BFF3-4289-BE9B-593947EE31C1}"/>
              </a:ext>
            </a:extLst>
          </p:cNvPr>
          <p:cNvSpPr txBox="1"/>
          <p:nvPr/>
        </p:nvSpPr>
        <p:spPr>
          <a:xfrm>
            <a:off x="10833097" y="2971786"/>
            <a:ext cx="2023535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srgbClr val="E3DED1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srgbClr val="E3DED1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C10E9303-78FE-4CAA-A239-2D1D9B9EDD70}"/>
              </a:ext>
            </a:extLst>
          </p:cNvPr>
          <p:cNvSpPr/>
          <p:nvPr/>
        </p:nvSpPr>
        <p:spPr>
          <a:xfrm>
            <a:off x="9500054" y="2586701"/>
            <a:ext cx="261321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sng" strike="noStrike" kern="1200" cap="none" spc="0" normalizeH="0" baseline="0" noProof="0" dirty="0">
                <a:ln w="0"/>
                <a:solidFill>
                  <a:srgbClr val="549E39"/>
                </a:solidFill>
                <a:effectLst>
                  <a:outerShdw blurRad="38100" dist="19050" dir="2700000" algn="tl" rotWithShape="0">
                    <a:srgbClr val="549E39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أوجه الاختلاف</a:t>
            </a:r>
            <a:endParaRPr kumimoji="0" lang="ar-SA" sz="4000" b="1" i="0" u="sng" strike="noStrike" kern="1200" cap="none" spc="0" normalizeH="0" baseline="0" noProof="0" dirty="0">
              <a:ln w="0"/>
              <a:solidFill>
                <a:srgbClr val="549E39"/>
              </a:solidFill>
              <a:effectLst>
                <a:outerShdw blurRad="38100" dist="19050" dir="2700000" algn="tl" rotWithShape="0">
                  <a:srgbClr val="549E39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1CF39F62-80EC-4C84-9995-DECD30886D30}"/>
              </a:ext>
            </a:extLst>
          </p:cNvPr>
          <p:cNvSpPr/>
          <p:nvPr/>
        </p:nvSpPr>
        <p:spPr>
          <a:xfrm>
            <a:off x="4053760" y="2617843"/>
            <a:ext cx="261321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sng" strike="noStrike" kern="1200" cap="none" spc="0" normalizeH="0" baseline="0" noProof="0" dirty="0">
                <a:ln w="0"/>
                <a:solidFill>
                  <a:srgbClr val="549E39"/>
                </a:solidFill>
                <a:effectLst>
                  <a:outerShdw blurRad="38100" dist="19050" dir="2700000" algn="tl" rotWithShape="0">
                    <a:srgbClr val="549E39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أوجه الاختلاف</a:t>
            </a:r>
            <a:endParaRPr kumimoji="0" lang="ar-SA" sz="4000" b="1" i="0" u="sng" strike="noStrike" kern="1200" cap="none" spc="0" normalizeH="0" baseline="0" noProof="0" dirty="0">
              <a:ln w="0"/>
              <a:solidFill>
                <a:srgbClr val="549E39"/>
              </a:solidFill>
              <a:effectLst>
                <a:outerShdw blurRad="38100" dist="19050" dir="2700000" algn="tl" rotWithShape="0">
                  <a:srgbClr val="549E39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CDC17798-ED56-443B-8B69-0B2547775D0D}"/>
              </a:ext>
            </a:extLst>
          </p:cNvPr>
          <p:cNvSpPr/>
          <p:nvPr/>
        </p:nvSpPr>
        <p:spPr>
          <a:xfrm>
            <a:off x="6852416" y="2971786"/>
            <a:ext cx="23070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sng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549E39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أوجه التشابه</a:t>
            </a:r>
            <a:endParaRPr kumimoji="0" lang="ar-SA" sz="4000" b="1" i="0" u="sng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549E39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ستطيل 13">
            <a:extLst>
              <a:ext uri="{FF2B5EF4-FFF2-40B4-BE49-F238E27FC236}">
                <a16:creationId xmlns:a16="http://schemas.microsoft.com/office/drawing/2014/main" id="{7C77FBA6-E84E-40C0-9511-4903EDEA4729}"/>
              </a:ext>
            </a:extLst>
          </p:cNvPr>
          <p:cNvSpPr/>
          <p:nvPr/>
        </p:nvSpPr>
        <p:spPr>
          <a:xfrm>
            <a:off x="148429" y="5564103"/>
            <a:ext cx="2494181" cy="630173"/>
          </a:xfrm>
          <a:prstGeom prst="rect">
            <a:avLst/>
          </a:prstGeom>
          <a:noFill/>
        </p:spPr>
        <p:txBody>
          <a:bodyPr wrap="square" lIns="75439" tIns="37719" rIns="75439" bIns="37719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( </a:t>
            </a:r>
            <a:r>
              <a:rPr kumimoji="0" lang="ar-AE" sz="3600" b="0" i="0" u="sng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لمدة دقيقتين </a:t>
            </a:r>
            <a:r>
              <a:rPr kumimoji="0" lang="ar-AE" sz="3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0" name="مستطيل 10">
            <a:extLst>
              <a:ext uri="{FF2B5EF4-FFF2-40B4-BE49-F238E27FC236}">
                <a16:creationId xmlns:a16="http://schemas.microsoft.com/office/drawing/2014/main" id="{A8C6461C-2DAC-456C-9CB9-6B41F6BB8E6E}"/>
              </a:ext>
            </a:extLst>
          </p:cNvPr>
          <p:cNvSpPr/>
          <p:nvPr/>
        </p:nvSpPr>
        <p:spPr>
          <a:xfrm>
            <a:off x="3591" y="2495104"/>
            <a:ext cx="2613215" cy="2827120"/>
          </a:xfrm>
          <a:prstGeom prst="rect">
            <a:avLst/>
          </a:prstGeom>
          <a:noFill/>
        </p:spPr>
        <p:txBody>
          <a:bodyPr wrap="square" lIns="56579" tIns="28289" rIns="56579" bIns="28289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هيا لنتنافس ونكتب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إجاباتنا في برنامج الـ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padlet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ar-AE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دقيقتين">
            <a:hlinkClick r:id="" action="ppaction://media"/>
            <a:extLst>
              <a:ext uri="{FF2B5EF4-FFF2-40B4-BE49-F238E27FC236}">
                <a16:creationId xmlns:a16="http://schemas.microsoft.com/office/drawing/2014/main" id="{F1C94AF6-D12D-440B-B95D-425038C5A4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2218" y="6436155"/>
            <a:ext cx="1837426" cy="1347446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3A54BB18-4A74-4815-B247-8893839F3C2E}"/>
              </a:ext>
            </a:extLst>
          </p:cNvPr>
          <p:cNvSpPr txBox="1"/>
          <p:nvPr/>
        </p:nvSpPr>
        <p:spPr>
          <a:xfrm>
            <a:off x="12285535" y="970510"/>
            <a:ext cx="26479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التقويم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 الختامي </a:t>
            </a:r>
            <a:endParaRPr kumimoji="0" lang="en-US" sz="6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963811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0">
            <a:extLst>
              <a:ext uri="{FF2B5EF4-FFF2-40B4-BE49-F238E27FC236}">
                <a16:creationId xmlns:a16="http://schemas.microsoft.com/office/drawing/2014/main" id="{C29CC8DB-0789-4A36-BEDA-F30D02EDBBAC}"/>
              </a:ext>
            </a:extLst>
          </p:cNvPr>
          <p:cNvSpPr/>
          <p:nvPr/>
        </p:nvSpPr>
        <p:spPr>
          <a:xfrm>
            <a:off x="603504" y="560172"/>
            <a:ext cx="11946818" cy="3400675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lIns="75439" tIns="37719" rIns="75439" bIns="37719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1" b="1" i="0" u="none" strike="noStrike" kern="1200" cap="none" spc="0" normalizeH="0" baseline="0" noProof="0" dirty="0">
                <a:ln w="0"/>
                <a:solidFill>
                  <a:srgbClr val="FAFDFD">
                    <a:lumMod val="1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ابحثي في الشبكة المعلوماتية عن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1" b="1" i="0" u="none" strike="noStrike" kern="1200" cap="none" spc="0" normalizeH="0" baseline="0" noProof="0" dirty="0">
                <a:ln w="0"/>
                <a:solidFill>
                  <a:srgbClr val="FAFDFD">
                    <a:lumMod val="1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خصائص</a:t>
            </a:r>
            <a:r>
              <a:rPr kumimoji="0" lang="ar-AE" sz="5401" b="1" i="0" u="none" strike="noStrike" kern="1200" cap="none" spc="0" normalizeH="0" noProof="0" dirty="0">
                <a:ln w="0"/>
                <a:solidFill>
                  <a:srgbClr val="FAFDFD">
                    <a:lumMod val="1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ar-AE" sz="5401" b="1" i="0" u="none" strike="noStrike" kern="1200" cap="none" spc="0" normalizeH="0" baseline="0" noProof="0" dirty="0">
                <a:ln w="0"/>
                <a:solidFill>
                  <a:srgbClr val="FAFDFD">
                    <a:lumMod val="1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النصوص السردية 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5401" b="1" i="0" u="none" strike="noStrike" kern="1200" cap="none" spc="0" normalizeH="0" baseline="0" noProof="0" dirty="0">
              <a:ln w="0"/>
              <a:solidFill>
                <a:srgbClr val="FAFDFD">
                  <a:lumMod val="1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1" b="1" i="0" u="none" strike="noStrike" kern="1200" cap="none" spc="0" normalizeH="0" baseline="0" noProof="0" dirty="0">
                <a:ln w="0"/>
                <a:solidFill>
                  <a:srgbClr val="FAFDFD">
                    <a:lumMod val="1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ثم انشريها في بوابة التعلم الذكي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C92B07-B5F0-437C-8414-F6D5B92F97EC}"/>
              </a:ext>
            </a:extLst>
          </p:cNvPr>
          <p:cNvSpPr txBox="1"/>
          <p:nvPr/>
        </p:nvSpPr>
        <p:spPr>
          <a:xfrm>
            <a:off x="12326112" y="829096"/>
            <a:ext cx="26479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الواجب</a:t>
            </a:r>
            <a:endParaRPr kumimoji="0" lang="en-US" sz="6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</p:txBody>
      </p:sp>
      <p:pic>
        <p:nvPicPr>
          <p:cNvPr id="4098" name="Picture 2" descr="النص السردي | الصف الرابع | الكتابة - YouTube">
            <a:extLst>
              <a:ext uri="{FF2B5EF4-FFF2-40B4-BE49-F238E27FC236}">
                <a16:creationId xmlns:a16="http://schemas.microsoft.com/office/drawing/2014/main" id="{828CCFDD-CAA9-4A62-960E-8BDF113C8D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67"/>
          <a:stretch/>
        </p:blipFill>
        <p:spPr bwMode="auto">
          <a:xfrm>
            <a:off x="4557267" y="4458535"/>
            <a:ext cx="8303606" cy="340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Image">
            <a:extLst>
              <a:ext uri="{FF2B5EF4-FFF2-40B4-BE49-F238E27FC236}">
                <a16:creationId xmlns:a16="http://schemas.microsoft.com/office/drawing/2014/main" id="{D1D30EFE-9076-4B1E-8762-C09098E89D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540"/>
            <a:ext cx="3353613" cy="4471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95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10">
            <a:extLst>
              <a:ext uri="{FF2B5EF4-FFF2-40B4-BE49-F238E27FC236}">
                <a16:creationId xmlns:a16="http://schemas.microsoft.com/office/drawing/2014/main" id="{C29CC8DB-0789-4A36-BEDA-F30D02EDBBAC}"/>
              </a:ext>
            </a:extLst>
          </p:cNvPr>
          <p:cNvSpPr/>
          <p:nvPr/>
        </p:nvSpPr>
        <p:spPr>
          <a:xfrm>
            <a:off x="3149893" y="1135045"/>
            <a:ext cx="9902698" cy="1922834"/>
          </a:xfrm>
          <a:prstGeom prst="rect">
            <a:avLst/>
          </a:prstGeom>
          <a:noFill/>
        </p:spPr>
        <p:txBody>
          <a:bodyPr wrap="square" lIns="75439" tIns="37719" rIns="75439" bIns="37719">
            <a:spAutoFit/>
          </a:bodyPr>
          <a:lstStyle/>
          <a:p>
            <a:pPr algn="ctr"/>
            <a:r>
              <a:rPr lang="ar-AE" sz="6000" b="1" dirty="0">
                <a:ln w="0"/>
                <a:solidFill>
                  <a:schemeClr val="accent2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+mj-cs"/>
              </a:rPr>
              <a:t>بعد قراءتكِ للنص قبل الحصة :</a:t>
            </a:r>
          </a:p>
          <a:p>
            <a:pPr algn="ctr"/>
            <a:r>
              <a:rPr lang="ar-AE" sz="6000" b="1" dirty="0">
                <a:ln w="0"/>
                <a:solidFill>
                  <a:schemeClr val="accent2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+mj-cs"/>
              </a:rPr>
              <a:t>علام يحتوي النص المعلوماتي ؟</a:t>
            </a:r>
            <a:endParaRPr lang="ar-AE" sz="5401" b="1" dirty="0">
              <a:ln w="0"/>
              <a:solidFill>
                <a:schemeClr val="accent2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dhabi" panose="01000000000000000000" pitchFamily="2" charset="-78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1BE784-B39C-4E3E-AAA3-A9B78A1D2A1B}"/>
              </a:ext>
            </a:extLst>
          </p:cNvPr>
          <p:cNvSpPr txBox="1"/>
          <p:nvPr/>
        </p:nvSpPr>
        <p:spPr>
          <a:xfrm>
            <a:off x="12257278" y="363796"/>
            <a:ext cx="2946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6000" b="1" u="sng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التقويم</a:t>
            </a:r>
          </a:p>
          <a:p>
            <a:pPr algn="ctr"/>
            <a:r>
              <a:rPr lang="ar-AE" sz="6000" b="1" u="sng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القبلي </a:t>
            </a:r>
            <a:endParaRPr lang="en-US" sz="6000" b="1" u="sng" dirty="0">
              <a:solidFill>
                <a:srgbClr val="FF0000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6" name="مستطيل 10">
            <a:extLst>
              <a:ext uri="{FF2B5EF4-FFF2-40B4-BE49-F238E27FC236}">
                <a16:creationId xmlns:a16="http://schemas.microsoft.com/office/drawing/2014/main" id="{92452F01-FDCD-438A-8863-7E3011214836}"/>
              </a:ext>
            </a:extLst>
          </p:cNvPr>
          <p:cNvSpPr/>
          <p:nvPr/>
        </p:nvSpPr>
        <p:spPr>
          <a:xfrm>
            <a:off x="1316825" y="4544634"/>
            <a:ext cx="12611100" cy="2273378"/>
          </a:xfrm>
          <a:prstGeom prst="rect">
            <a:avLst/>
          </a:prstGeom>
          <a:noFill/>
        </p:spPr>
        <p:txBody>
          <a:bodyPr wrap="square" lIns="56579" tIns="28289" rIns="56579" bIns="28289">
            <a:spAutoFit/>
          </a:bodyPr>
          <a:lstStyle/>
          <a:p>
            <a:pPr algn="ctr"/>
            <a:r>
              <a:rPr lang="ar-AE" sz="7201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هيا لنتنافس ونكتب إجاباتنا في برنامج الـ</a:t>
            </a:r>
          </a:p>
          <a:p>
            <a:pPr algn="ctr"/>
            <a:r>
              <a:rPr lang="ar-AE" sz="7201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1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padlet</a:t>
            </a:r>
            <a:r>
              <a:rPr lang="en-US" sz="7201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AE" sz="7201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7201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مستطيل 10">
            <a:extLst>
              <a:ext uri="{FF2B5EF4-FFF2-40B4-BE49-F238E27FC236}">
                <a16:creationId xmlns:a16="http://schemas.microsoft.com/office/drawing/2014/main" id="{E8AC1CD3-0BD9-4C69-8178-734262DEEA9E}"/>
              </a:ext>
            </a:extLst>
          </p:cNvPr>
          <p:cNvSpPr/>
          <p:nvPr/>
        </p:nvSpPr>
        <p:spPr>
          <a:xfrm>
            <a:off x="1316826" y="2462416"/>
            <a:ext cx="2522375" cy="630173"/>
          </a:xfrm>
          <a:prstGeom prst="rect">
            <a:avLst/>
          </a:prstGeom>
          <a:noFill/>
        </p:spPr>
        <p:txBody>
          <a:bodyPr wrap="square" lIns="75439" tIns="37719" rIns="75439" bIns="37719">
            <a:spAutoFit/>
          </a:bodyPr>
          <a:lstStyle/>
          <a:p>
            <a:pPr algn="ctr"/>
            <a:r>
              <a:rPr lang="ar-AE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</a:rPr>
              <a:t> ( </a:t>
            </a:r>
            <a:r>
              <a:rPr lang="ar-AE" sz="3600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</a:rPr>
              <a:t>لمدة دقيقتين </a:t>
            </a:r>
            <a:r>
              <a:rPr lang="ar-AE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</a:rPr>
              <a:t>)</a:t>
            </a:r>
          </a:p>
        </p:txBody>
      </p:sp>
      <p:pic>
        <p:nvPicPr>
          <p:cNvPr id="5" name="دقيقتين">
            <a:hlinkClick r:id="" action="ppaction://media"/>
            <a:extLst>
              <a:ext uri="{FF2B5EF4-FFF2-40B4-BE49-F238E27FC236}">
                <a16:creationId xmlns:a16="http://schemas.microsoft.com/office/drawing/2014/main" id="{22359CE4-DD2C-4F8A-9F65-70E767651C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0818" y="363795"/>
            <a:ext cx="2734388" cy="2005218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6B3C8F0A-C991-4D7D-BCDA-8A3A08FC3459}"/>
              </a:ext>
            </a:extLst>
          </p:cNvPr>
          <p:cNvSpPr/>
          <p:nvPr/>
        </p:nvSpPr>
        <p:spPr>
          <a:xfrm>
            <a:off x="3149893" y="3508869"/>
            <a:ext cx="8875330" cy="584775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solidFill>
              <a:srgbClr val="448E5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AE" sz="3200" b="1" dirty="0">
                <a:solidFill>
                  <a:schemeClr val="accent2">
                    <a:lumMod val="10000"/>
                  </a:schemeClr>
                </a:solidFill>
                <a:highlight>
                  <a:srgbClr val="FFFF00"/>
                </a:highlight>
                <a:latin typeface="ubuntu"/>
              </a:rPr>
              <a:t>يحتوي النص المعلوماتي على رسوم توضيحية ، وأشكال بيانية .</a:t>
            </a:r>
            <a:endParaRPr lang="ar-AE" sz="3200" b="1" dirty="0">
              <a:solidFill>
                <a:schemeClr val="accent2">
                  <a:lumMod val="10000"/>
                </a:schemeClr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609948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328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7741B1E7-BE12-454F-8A83-671357D76FCD}"/>
              </a:ext>
            </a:extLst>
          </p:cNvPr>
          <p:cNvSpPr txBox="1"/>
          <p:nvPr/>
        </p:nvSpPr>
        <p:spPr>
          <a:xfrm>
            <a:off x="3106703" y="846989"/>
            <a:ext cx="11173968" cy="47094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30003" b="1" dirty="0">
                <a:solidFill>
                  <a:schemeClr val="accent4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الحصة الرابعة </a:t>
            </a:r>
          </a:p>
        </p:txBody>
      </p:sp>
      <p:pic>
        <p:nvPicPr>
          <p:cNvPr id="3" name="Picture 2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B624091F-8AEC-4826-96F2-A4B2C6100CD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371" y="4505622"/>
            <a:ext cx="3924300" cy="3495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77B699-A73B-41C7-A2E3-7E83DB5DE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410" y="600841"/>
            <a:ext cx="3348937" cy="288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924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قصة">
            <a:hlinkClick r:id="" action="ppaction://media"/>
            <a:extLst>
              <a:ext uri="{FF2B5EF4-FFF2-40B4-BE49-F238E27FC236}">
                <a16:creationId xmlns:a16="http://schemas.microsoft.com/office/drawing/2014/main" id="{0ABB5F78-3583-403A-8F70-6B7A3A3266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43465"/>
            <a:ext cx="14630400" cy="824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614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0">
            <a:extLst>
              <a:ext uri="{FF2B5EF4-FFF2-40B4-BE49-F238E27FC236}">
                <a16:creationId xmlns:a16="http://schemas.microsoft.com/office/drawing/2014/main" id="{7F280DB2-B628-4D26-B18C-2A42B418174E}"/>
              </a:ext>
            </a:extLst>
          </p:cNvPr>
          <p:cNvSpPr/>
          <p:nvPr/>
        </p:nvSpPr>
        <p:spPr>
          <a:xfrm>
            <a:off x="435352" y="4671649"/>
            <a:ext cx="2522375" cy="630173"/>
          </a:xfrm>
          <a:prstGeom prst="rect">
            <a:avLst/>
          </a:prstGeom>
          <a:noFill/>
        </p:spPr>
        <p:txBody>
          <a:bodyPr wrap="square" lIns="75439" tIns="37719" rIns="75439" bIns="37719">
            <a:spAutoFit/>
          </a:bodyPr>
          <a:lstStyle/>
          <a:p>
            <a:pPr algn="ctr"/>
            <a:r>
              <a:rPr lang="ar-AE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Aldhabi" panose="01000000000000000000" pitchFamily="2" charset="-78"/>
              </a:rPr>
              <a:t> ( </a:t>
            </a:r>
            <a:r>
              <a:rPr lang="ar-AE" sz="3600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Aldhabi" panose="01000000000000000000" pitchFamily="2" charset="-78"/>
              </a:rPr>
              <a:t>لمدة دقيقتين </a:t>
            </a:r>
            <a:r>
              <a:rPr lang="ar-AE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Aldhabi" panose="01000000000000000000" pitchFamily="2" charset="-78"/>
              </a:rPr>
              <a:t>)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78F7FF02-3239-40B8-AC24-070E73068E70}"/>
              </a:ext>
            </a:extLst>
          </p:cNvPr>
          <p:cNvSpPr txBox="1"/>
          <p:nvPr/>
        </p:nvSpPr>
        <p:spPr>
          <a:xfrm>
            <a:off x="12266875" y="468158"/>
            <a:ext cx="2946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6000" b="1" u="sng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التهيئة</a:t>
            </a:r>
          </a:p>
          <a:p>
            <a:pPr algn="ctr"/>
            <a:r>
              <a:rPr lang="ar-AE" sz="6000" b="1" u="sng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الحافزة </a:t>
            </a:r>
            <a:endParaRPr lang="en-US" sz="6000" b="1" u="sng" dirty="0">
              <a:solidFill>
                <a:srgbClr val="FF0000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4" name="دقيقتين">
            <a:hlinkClick r:id="" action="ppaction://media"/>
            <a:extLst>
              <a:ext uri="{FF2B5EF4-FFF2-40B4-BE49-F238E27FC236}">
                <a16:creationId xmlns:a16="http://schemas.microsoft.com/office/drawing/2014/main" id="{6F083C4A-CFD9-44AD-AEE5-2F96A6D6FD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7880" y="5620212"/>
            <a:ext cx="2701636" cy="1981200"/>
          </a:xfrm>
          <a:prstGeom prst="rect">
            <a:avLst/>
          </a:prstGeom>
        </p:spPr>
      </p:pic>
      <p:sp>
        <p:nvSpPr>
          <p:cNvPr id="8" name="مستطيل 10">
            <a:extLst>
              <a:ext uri="{FF2B5EF4-FFF2-40B4-BE49-F238E27FC236}">
                <a16:creationId xmlns:a16="http://schemas.microsoft.com/office/drawing/2014/main" id="{BB289450-3440-43CF-80AA-F698277898CD}"/>
              </a:ext>
            </a:extLst>
          </p:cNvPr>
          <p:cNvSpPr/>
          <p:nvPr/>
        </p:nvSpPr>
        <p:spPr>
          <a:xfrm>
            <a:off x="1958698" y="628188"/>
            <a:ext cx="10005502" cy="5597750"/>
          </a:xfrm>
          <a:prstGeom prst="rect">
            <a:avLst/>
          </a:prstGeom>
          <a:noFill/>
        </p:spPr>
        <p:txBody>
          <a:bodyPr wrap="square" lIns="56579" tIns="28289" rIns="56579" bIns="28289">
            <a:spAutoFit/>
          </a:bodyPr>
          <a:lstStyle/>
          <a:p>
            <a:pPr algn="ctr"/>
            <a:r>
              <a:rPr lang="ar-AE" sz="7201" b="1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ماذا استفدتن من الفيديو السابق ؟</a:t>
            </a:r>
            <a:endParaRPr lang="ar-AE" sz="7201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ar-AE" sz="7201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هيا لنتنافس ونكتب إجاباتنا </a:t>
            </a:r>
          </a:p>
          <a:p>
            <a:pPr algn="ctr"/>
            <a:r>
              <a:rPr lang="ar-AE" sz="7201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في برنامج الـ</a:t>
            </a:r>
          </a:p>
          <a:p>
            <a:pPr algn="ctr"/>
            <a:endParaRPr lang="ar-AE" sz="7201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ar-AE" sz="7201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1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padlet</a:t>
            </a:r>
            <a:r>
              <a:rPr lang="en-US" sz="7201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AE" sz="7201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7201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66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8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10">
            <a:extLst>
              <a:ext uri="{FF2B5EF4-FFF2-40B4-BE49-F238E27FC236}">
                <a16:creationId xmlns:a16="http://schemas.microsoft.com/office/drawing/2014/main" id="{CEA9F89D-4D4A-48AE-85BA-62C8AEFAEF30}"/>
              </a:ext>
            </a:extLst>
          </p:cNvPr>
          <p:cNvSpPr/>
          <p:nvPr/>
        </p:nvSpPr>
        <p:spPr>
          <a:xfrm>
            <a:off x="1367921" y="4663117"/>
            <a:ext cx="2131481" cy="2326791"/>
          </a:xfrm>
          <a:prstGeom prst="rect">
            <a:avLst/>
          </a:prstGeom>
          <a:noFill/>
        </p:spPr>
        <p:txBody>
          <a:bodyPr wrap="none" lIns="82296" tIns="41148" rIns="82296" bIns="41148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60" b="0" i="0" u="none" strike="noStrike" kern="1200" cap="none" spc="0" normalizeH="0" baseline="0" noProof="0" dirty="0">
                <a:ln w="0"/>
                <a:solidFill>
                  <a:srgbClr val="A7D068">
                    <a:lumMod val="1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إعداد الأستاذة 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60" b="0" i="0" u="none" strike="noStrike" kern="1200" cap="none" spc="0" normalizeH="0" baseline="0" noProof="0" dirty="0">
                <a:ln w="0"/>
                <a:solidFill>
                  <a:srgbClr val="A7D068">
                    <a:lumMod val="1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عائشة الظاهري</a:t>
            </a:r>
            <a:endParaRPr kumimoji="0" lang="en-US" sz="4860" b="0" i="0" u="none" strike="noStrike" kern="1200" cap="none" spc="0" normalizeH="0" baseline="0" noProof="0" dirty="0">
              <a:ln w="0"/>
              <a:solidFill>
                <a:srgbClr val="A7D068">
                  <a:lumMod val="1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60" b="0" i="0" u="none" strike="noStrike" kern="1200" cap="none" spc="0" normalizeH="0" baseline="0" noProof="0" dirty="0">
                <a:ln w="0"/>
                <a:solidFill>
                  <a:srgbClr val="A7D068">
                    <a:lumMod val="1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2021</a:t>
            </a:r>
            <a:endParaRPr kumimoji="0" lang="ar-AE" sz="4860" b="0" i="0" u="none" strike="noStrike" kern="1200" cap="none" spc="0" normalizeH="0" baseline="0" noProof="0" dirty="0">
              <a:ln w="0"/>
              <a:solidFill>
                <a:srgbClr val="A7D068">
                  <a:lumMod val="1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</p:txBody>
      </p:sp>
      <p:pic>
        <p:nvPicPr>
          <p:cNvPr id="7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9D044561-69F2-4DBB-8EF0-83D01E4433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01" y="545188"/>
            <a:ext cx="2131481" cy="727195"/>
          </a:xfrm>
          <a:prstGeom prst="rect">
            <a:avLst/>
          </a:prstGeom>
        </p:spPr>
      </p:pic>
      <p:sp>
        <p:nvSpPr>
          <p:cNvPr id="6" name="مستطيل 10">
            <a:extLst>
              <a:ext uri="{FF2B5EF4-FFF2-40B4-BE49-F238E27FC236}">
                <a16:creationId xmlns:a16="http://schemas.microsoft.com/office/drawing/2014/main" id="{3AA5D7EE-1B80-4B3C-893E-574F71D50297}"/>
              </a:ext>
            </a:extLst>
          </p:cNvPr>
          <p:cNvSpPr/>
          <p:nvPr/>
        </p:nvSpPr>
        <p:spPr>
          <a:xfrm>
            <a:off x="6052450" y="90153"/>
            <a:ext cx="4401333" cy="2299347"/>
          </a:xfrm>
          <a:prstGeom prst="rect">
            <a:avLst/>
          </a:prstGeom>
          <a:noFill/>
        </p:spPr>
        <p:txBody>
          <a:bodyPr wrap="none" lIns="82296" tIns="41148" rIns="82296" bIns="41148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1" b="1" i="0" u="sng" strike="noStrike" kern="1200" cap="none" spc="0" normalizeH="0" baseline="0" noProof="0" dirty="0">
                <a:ln w="0"/>
                <a:solidFill>
                  <a:srgbClr val="448E59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أفق واسع </a:t>
            </a:r>
            <a:endParaRPr kumimoji="0" lang="en-US" sz="7201" b="1" i="0" u="sng" strike="noStrike" kern="1200" cap="none" spc="0" normalizeH="0" baseline="0" noProof="0" dirty="0">
              <a:ln w="0"/>
              <a:solidFill>
                <a:srgbClr val="448E59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ldhabi" panose="01000000000000000000" pitchFamily="2" charset="-78"/>
              <a:ea typeface="+mn-ea"/>
              <a:cs typeface="+mn-cs"/>
            </a:endParaRP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1" b="1" i="0" u="sng" strike="noStrike" kern="1200" cap="none" spc="0" normalizeH="0" baseline="0" noProof="0" dirty="0">
                <a:ln w="0"/>
                <a:solidFill>
                  <a:srgbClr val="448E59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الحصة الرابعة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45E645FB-AF6A-43BE-8984-73EAE2B48E9B}"/>
              </a:ext>
            </a:extLst>
          </p:cNvPr>
          <p:cNvSpPr txBox="1"/>
          <p:nvPr/>
        </p:nvSpPr>
        <p:spPr>
          <a:xfrm>
            <a:off x="6693414" y="7209363"/>
            <a:ext cx="691527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يستغرق تنفيذ هذا الدرس خمس حصص</a:t>
            </a: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BA485C99-1FB3-4718-A2D7-ED51AE278B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346" y="2674362"/>
            <a:ext cx="6280714" cy="4315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845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0250" advClick="0" advTm="0">
        <p15:prstTrans prst="curtains"/>
      </p:transition>
    </mc:Choice>
    <mc:Fallback xmlns="">
      <p:transition spd="slow" advClick="0" advTm="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8">
            <a:extLst>
              <a:ext uri="{FF2B5EF4-FFF2-40B4-BE49-F238E27FC236}">
                <a16:creationId xmlns:a16="http://schemas.microsoft.com/office/drawing/2014/main" id="{A29815CD-605A-45C7-AFF2-D356C656D452}"/>
              </a:ext>
            </a:extLst>
          </p:cNvPr>
          <p:cNvSpPr/>
          <p:nvPr/>
        </p:nvSpPr>
        <p:spPr>
          <a:xfrm>
            <a:off x="8590015" y="1212362"/>
            <a:ext cx="4809744" cy="834383"/>
          </a:xfrm>
          <a:prstGeom prst="roundRect">
            <a:avLst>
              <a:gd name="adj" fmla="val 6782"/>
            </a:avLst>
          </a:prstGeom>
          <a:noFill/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237600" rtlCol="1" anchor="ctr">
            <a:sp3d extrusionH="57150">
              <a:bevelT w="82550" h="38100" prst="coolSlant"/>
            </a:sp3d>
          </a:bodyPr>
          <a:lstStyle/>
          <a:p>
            <a:pPr marL="0" marR="0" lvl="0" indent="0" algn="ctr" defTabSz="754409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AFDFD">
                    <a:lumMod val="10000"/>
                  </a:srgb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نواتج التعلم</a:t>
            </a:r>
          </a:p>
        </p:txBody>
      </p:sp>
      <p:sp>
        <p:nvSpPr>
          <p:cNvPr id="6" name="Rounded Rectangle 18">
            <a:extLst>
              <a:ext uri="{FF2B5EF4-FFF2-40B4-BE49-F238E27FC236}">
                <a16:creationId xmlns:a16="http://schemas.microsoft.com/office/drawing/2014/main" id="{8876F3E5-0EB7-412F-B683-BAF2E01187BA}"/>
              </a:ext>
            </a:extLst>
          </p:cNvPr>
          <p:cNvSpPr/>
          <p:nvPr/>
        </p:nvSpPr>
        <p:spPr>
          <a:xfrm>
            <a:off x="4571998" y="2867187"/>
            <a:ext cx="9706789" cy="3994776"/>
          </a:xfrm>
          <a:prstGeom prst="roundRect">
            <a:avLst>
              <a:gd name="adj" fmla="val 6782"/>
            </a:avLst>
          </a:prstGeom>
          <a:solidFill>
            <a:schemeClr val="bg2">
              <a:lumMod val="90000"/>
            </a:schemeClr>
          </a:solidFill>
          <a:ln w="38100">
            <a:solidFill>
              <a:schemeClr val="tx2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237600" rtlCol="1" anchor="ctr">
            <a:sp3d extrusionH="57150">
              <a:bevelT w="82550" h="38100" prst="coolSlant"/>
            </a:sp3d>
          </a:bodyPr>
          <a:lstStyle/>
          <a:p>
            <a:pPr marL="0" marR="0" lvl="0" indent="0" algn="ctr" defTabSz="754409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AFDFD">
                    <a:lumMod val="10000"/>
                  </a:srgb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 </a:t>
            </a:r>
            <a:r>
              <a:rPr kumimoji="0" lang="ar-AE" sz="80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AFDFD">
                    <a:lumMod val="10000"/>
                  </a:srgb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تنشئ نصوصا جديدة ، مستثمرة معرفتها بأنواع النصوص وأغراضها وبناها.</a:t>
            </a:r>
          </a:p>
        </p:txBody>
      </p:sp>
    </p:spTree>
    <p:extLst>
      <p:ext uri="{BB962C8B-B14F-4D97-AF65-F5344CB8AC3E}">
        <p14:creationId xmlns:p14="http://schemas.microsoft.com/office/powerpoint/2010/main" val="2354928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10">
            <a:extLst>
              <a:ext uri="{FF2B5EF4-FFF2-40B4-BE49-F238E27FC236}">
                <a16:creationId xmlns:a16="http://schemas.microsoft.com/office/drawing/2014/main" id="{C29CC8DB-0789-4A36-BEDA-F30D02EDBBAC}"/>
              </a:ext>
            </a:extLst>
          </p:cNvPr>
          <p:cNvSpPr/>
          <p:nvPr/>
        </p:nvSpPr>
        <p:spPr>
          <a:xfrm>
            <a:off x="3149893" y="900036"/>
            <a:ext cx="9902698" cy="1830629"/>
          </a:xfrm>
          <a:prstGeom prst="rect">
            <a:avLst/>
          </a:prstGeom>
          <a:noFill/>
        </p:spPr>
        <p:txBody>
          <a:bodyPr wrap="square" lIns="75439" tIns="37719" rIns="75439" bIns="37719">
            <a:spAutoFit/>
          </a:bodyPr>
          <a:lstStyle/>
          <a:p>
            <a:pPr algn="ctr"/>
            <a:r>
              <a:rPr lang="ar-AE" sz="6000" b="1" dirty="0">
                <a:ln w="0"/>
                <a:solidFill>
                  <a:schemeClr val="accent2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+mj-cs"/>
              </a:rPr>
              <a:t>بعد قراءتكِ للنص قبل الحصة :</a:t>
            </a:r>
          </a:p>
          <a:p>
            <a:pPr algn="ctr"/>
            <a:r>
              <a:rPr lang="ar-AE" sz="5401" b="1" dirty="0">
                <a:ln w="0"/>
                <a:solidFill>
                  <a:schemeClr val="accent2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cs typeface="+mj-cs"/>
              </a:rPr>
              <a:t>بم سُمي الجسر ؟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1BE784-B39C-4E3E-AAA3-A9B78A1D2A1B}"/>
              </a:ext>
            </a:extLst>
          </p:cNvPr>
          <p:cNvSpPr txBox="1"/>
          <p:nvPr/>
        </p:nvSpPr>
        <p:spPr>
          <a:xfrm>
            <a:off x="12257278" y="363796"/>
            <a:ext cx="2946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6000" b="1" u="sng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التقويم</a:t>
            </a:r>
          </a:p>
          <a:p>
            <a:pPr algn="ctr"/>
            <a:r>
              <a:rPr lang="ar-AE" sz="6000" b="1" u="sng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القبلي </a:t>
            </a:r>
            <a:endParaRPr lang="en-US" sz="6000" b="1" u="sng" dirty="0">
              <a:solidFill>
                <a:srgbClr val="FF0000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6" name="مستطيل 10">
            <a:extLst>
              <a:ext uri="{FF2B5EF4-FFF2-40B4-BE49-F238E27FC236}">
                <a16:creationId xmlns:a16="http://schemas.microsoft.com/office/drawing/2014/main" id="{92452F01-FDCD-438A-8863-7E3011214836}"/>
              </a:ext>
            </a:extLst>
          </p:cNvPr>
          <p:cNvSpPr/>
          <p:nvPr/>
        </p:nvSpPr>
        <p:spPr>
          <a:xfrm>
            <a:off x="1316825" y="4989172"/>
            <a:ext cx="12611100" cy="2273378"/>
          </a:xfrm>
          <a:prstGeom prst="rect">
            <a:avLst/>
          </a:prstGeom>
          <a:noFill/>
        </p:spPr>
        <p:txBody>
          <a:bodyPr wrap="square" lIns="56579" tIns="28289" rIns="56579" bIns="28289">
            <a:spAutoFit/>
          </a:bodyPr>
          <a:lstStyle/>
          <a:p>
            <a:pPr algn="ctr"/>
            <a:r>
              <a:rPr lang="ar-AE" sz="7201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هيا لنتنافس ونكتب إجاباتنا في برنامج الـ</a:t>
            </a:r>
          </a:p>
          <a:p>
            <a:pPr algn="ctr"/>
            <a:r>
              <a:rPr lang="ar-AE" sz="7201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1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padlet</a:t>
            </a:r>
            <a:r>
              <a:rPr lang="en-US" sz="7201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AE" sz="7201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7201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مستطيل 10">
            <a:extLst>
              <a:ext uri="{FF2B5EF4-FFF2-40B4-BE49-F238E27FC236}">
                <a16:creationId xmlns:a16="http://schemas.microsoft.com/office/drawing/2014/main" id="{E8AC1CD3-0BD9-4C69-8178-734262DEEA9E}"/>
              </a:ext>
            </a:extLst>
          </p:cNvPr>
          <p:cNvSpPr/>
          <p:nvPr/>
        </p:nvSpPr>
        <p:spPr>
          <a:xfrm>
            <a:off x="819329" y="2441446"/>
            <a:ext cx="2522375" cy="630173"/>
          </a:xfrm>
          <a:prstGeom prst="rect">
            <a:avLst/>
          </a:prstGeom>
          <a:noFill/>
        </p:spPr>
        <p:txBody>
          <a:bodyPr wrap="square" lIns="75439" tIns="37719" rIns="75439" bIns="37719">
            <a:spAutoFit/>
          </a:bodyPr>
          <a:lstStyle/>
          <a:p>
            <a:pPr algn="ctr"/>
            <a:r>
              <a:rPr lang="ar-AE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</a:rPr>
              <a:t> ( </a:t>
            </a:r>
            <a:r>
              <a:rPr lang="ar-AE" sz="3600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</a:rPr>
              <a:t>لمدة دقيقتين </a:t>
            </a:r>
            <a:r>
              <a:rPr lang="ar-AE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</a:rPr>
              <a:t>)</a:t>
            </a:r>
          </a:p>
        </p:txBody>
      </p:sp>
      <p:pic>
        <p:nvPicPr>
          <p:cNvPr id="5" name="دقيقتين">
            <a:hlinkClick r:id="" action="ppaction://media"/>
            <a:extLst>
              <a:ext uri="{FF2B5EF4-FFF2-40B4-BE49-F238E27FC236}">
                <a16:creationId xmlns:a16="http://schemas.microsoft.com/office/drawing/2014/main" id="{22359CE4-DD2C-4F8A-9F65-70E767651C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7314" y="229523"/>
            <a:ext cx="2734388" cy="2005218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6B3C8F0A-C991-4D7D-BCDA-8A3A08FC3459}"/>
              </a:ext>
            </a:extLst>
          </p:cNvPr>
          <p:cNvSpPr/>
          <p:nvPr/>
        </p:nvSpPr>
        <p:spPr>
          <a:xfrm>
            <a:off x="4968616" y="3016457"/>
            <a:ext cx="6265252" cy="769441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AE" sz="4400" b="1" dirty="0">
                <a:solidFill>
                  <a:schemeClr val="accent2">
                    <a:lumMod val="10000"/>
                  </a:schemeClr>
                </a:solidFill>
                <a:highlight>
                  <a:srgbClr val="FFFF00"/>
                </a:highlight>
                <a:latin typeface="ubuntu"/>
              </a:rPr>
              <a:t>جسر </a:t>
            </a:r>
            <a:r>
              <a:rPr lang="ar-AE" sz="4400" b="1" dirty="0" err="1">
                <a:solidFill>
                  <a:schemeClr val="accent2">
                    <a:lumMod val="10000"/>
                  </a:schemeClr>
                </a:solidFill>
                <a:highlight>
                  <a:srgbClr val="FFFF00"/>
                </a:highlight>
                <a:latin typeface="ubuntu"/>
              </a:rPr>
              <a:t>بيتشوجين</a:t>
            </a:r>
            <a:endParaRPr lang="ar-AE" sz="4400" b="1" dirty="0">
              <a:solidFill>
                <a:schemeClr val="accent2">
                  <a:lumMod val="10000"/>
                </a:schemeClr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54248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328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AF223D-A68E-44A1-8D1D-86AF668851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3878" t="20637" r="28651" b="13561"/>
          <a:stretch/>
        </p:blipFill>
        <p:spPr>
          <a:xfrm>
            <a:off x="362310" y="327803"/>
            <a:ext cx="12180498" cy="7233754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sp>
        <p:nvSpPr>
          <p:cNvPr id="5" name="Rounded Rectangle 38">
            <a:extLst>
              <a:ext uri="{FF2B5EF4-FFF2-40B4-BE49-F238E27FC236}">
                <a16:creationId xmlns:a16="http://schemas.microsoft.com/office/drawing/2014/main" id="{40E412DB-9AB8-4AAE-BBF8-A88A3274D9CA}"/>
              </a:ext>
            </a:extLst>
          </p:cNvPr>
          <p:cNvSpPr/>
          <p:nvPr/>
        </p:nvSpPr>
        <p:spPr>
          <a:xfrm>
            <a:off x="12927116" y="603849"/>
            <a:ext cx="1478740" cy="1880559"/>
          </a:xfrm>
          <a:prstGeom prst="borderCallout1">
            <a:avLst>
              <a:gd name="adj1" fmla="val 18750"/>
              <a:gd name="adj2" fmla="val -8333"/>
              <a:gd name="adj3" fmla="val 97349"/>
              <a:gd name="adj4" fmla="val -7347"/>
            </a:avLst>
          </a:prstGeom>
          <a:solidFill>
            <a:srgbClr val="66FFFF">
              <a:alpha val="30196"/>
            </a:srgbClr>
          </a:solidFill>
          <a:ln w="381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91440" bIns="91440" rtlCol="1" anchor="ctr"/>
          <a:lstStyle/>
          <a:p>
            <a:pPr algn="ctr"/>
            <a:r>
              <a:rPr lang="ar-AE" sz="2400" b="1" dirty="0">
                <a:ln w="10160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فيم كان التلاميذ يتكلمون في طريقهم نحو المدرسة ؟</a:t>
            </a:r>
          </a:p>
        </p:txBody>
      </p:sp>
      <p:sp>
        <p:nvSpPr>
          <p:cNvPr id="6" name="مستطيل: زوايا مستديرة 19">
            <a:extLst>
              <a:ext uri="{FF2B5EF4-FFF2-40B4-BE49-F238E27FC236}">
                <a16:creationId xmlns:a16="http://schemas.microsoft.com/office/drawing/2014/main" id="{4EB1C220-85DB-4DF1-9DEE-675C926AAEC8}"/>
              </a:ext>
            </a:extLst>
          </p:cNvPr>
          <p:cNvSpPr/>
          <p:nvPr/>
        </p:nvSpPr>
        <p:spPr>
          <a:xfrm>
            <a:off x="1813327" y="3933645"/>
            <a:ext cx="6606054" cy="396679"/>
          </a:xfrm>
          <a:prstGeom prst="roundRect">
            <a:avLst/>
          </a:prstGeom>
          <a:solidFill>
            <a:srgbClr val="D60093">
              <a:alpha val="27843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/>
            <a:endParaRPr lang="ar-SA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Rounded Rectangle 38">
            <a:extLst>
              <a:ext uri="{FF2B5EF4-FFF2-40B4-BE49-F238E27FC236}">
                <a16:creationId xmlns:a16="http://schemas.microsoft.com/office/drawing/2014/main" id="{66D4866E-0A7C-4DA5-83F2-6CE850CF20C1}"/>
              </a:ext>
            </a:extLst>
          </p:cNvPr>
          <p:cNvSpPr/>
          <p:nvPr/>
        </p:nvSpPr>
        <p:spPr>
          <a:xfrm>
            <a:off x="12927116" y="2650639"/>
            <a:ext cx="1478740" cy="1679685"/>
          </a:xfrm>
          <a:prstGeom prst="borderCallout1">
            <a:avLst>
              <a:gd name="adj1" fmla="val 18750"/>
              <a:gd name="adj2" fmla="val -8333"/>
              <a:gd name="adj3" fmla="val 97349"/>
              <a:gd name="adj4" fmla="val -7347"/>
            </a:avLst>
          </a:prstGeom>
          <a:solidFill>
            <a:srgbClr val="66FFFF">
              <a:alpha val="30196"/>
            </a:srgbClr>
          </a:solidFill>
          <a:ln w="381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91440" bIns="91440" rtlCol="1" anchor="ctr"/>
          <a:lstStyle/>
          <a:p>
            <a:pPr algn="ctr"/>
            <a:r>
              <a:rPr lang="ar-AE" sz="2400" b="1" dirty="0">
                <a:ln w="10160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ما أهم الأعمال التي تخلد ذكر الإنسان ؟</a:t>
            </a:r>
          </a:p>
        </p:txBody>
      </p:sp>
      <p:sp>
        <p:nvSpPr>
          <p:cNvPr id="8" name="مستطيل: زوايا مستديرة 19">
            <a:extLst>
              <a:ext uri="{FF2B5EF4-FFF2-40B4-BE49-F238E27FC236}">
                <a16:creationId xmlns:a16="http://schemas.microsoft.com/office/drawing/2014/main" id="{2AD694DB-F211-4727-88E5-51ED2ACB49CF}"/>
              </a:ext>
            </a:extLst>
          </p:cNvPr>
          <p:cNvSpPr/>
          <p:nvPr/>
        </p:nvSpPr>
        <p:spPr>
          <a:xfrm>
            <a:off x="6055743" y="4330324"/>
            <a:ext cx="1979330" cy="396679"/>
          </a:xfrm>
          <a:prstGeom prst="roundRect">
            <a:avLst/>
          </a:prstGeom>
          <a:solidFill>
            <a:srgbClr val="D60093">
              <a:alpha val="27843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/>
            <a:endParaRPr lang="ar-SA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: زوايا مستديرة 19">
            <a:extLst>
              <a:ext uri="{FF2B5EF4-FFF2-40B4-BE49-F238E27FC236}">
                <a16:creationId xmlns:a16="http://schemas.microsoft.com/office/drawing/2014/main" id="{076182D8-C797-47D2-A303-9ACFBD453C53}"/>
              </a:ext>
            </a:extLst>
          </p:cNvPr>
          <p:cNvSpPr/>
          <p:nvPr/>
        </p:nvSpPr>
        <p:spPr>
          <a:xfrm>
            <a:off x="8281358" y="4761236"/>
            <a:ext cx="2511293" cy="396679"/>
          </a:xfrm>
          <a:prstGeom prst="roundRect">
            <a:avLst/>
          </a:prstGeom>
          <a:solidFill>
            <a:srgbClr val="D60093">
              <a:alpha val="27843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/>
            <a:endParaRPr lang="ar-SA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Rounded Rectangle 38">
            <a:extLst>
              <a:ext uri="{FF2B5EF4-FFF2-40B4-BE49-F238E27FC236}">
                <a16:creationId xmlns:a16="http://schemas.microsoft.com/office/drawing/2014/main" id="{DFB64B97-360C-4FED-B610-C24E10834170}"/>
              </a:ext>
            </a:extLst>
          </p:cNvPr>
          <p:cNvSpPr/>
          <p:nvPr/>
        </p:nvSpPr>
        <p:spPr>
          <a:xfrm>
            <a:off x="12927116" y="4528663"/>
            <a:ext cx="1478740" cy="1679685"/>
          </a:xfrm>
          <a:prstGeom prst="borderCallout1">
            <a:avLst>
              <a:gd name="adj1" fmla="val 18750"/>
              <a:gd name="adj2" fmla="val -8333"/>
              <a:gd name="adj3" fmla="val 97349"/>
              <a:gd name="adj4" fmla="val -7347"/>
            </a:avLst>
          </a:prstGeom>
          <a:solidFill>
            <a:srgbClr val="66FFFF">
              <a:alpha val="30196"/>
            </a:srgbClr>
          </a:solidFill>
          <a:ln w="381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91440" bIns="91440" rtlCol="1" anchor="ctr"/>
          <a:lstStyle/>
          <a:p>
            <a:pPr algn="ctr"/>
            <a:r>
              <a:rPr lang="ar-AE" sz="2400" b="1" dirty="0">
                <a:ln w="10160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ماذا حدث للطفل والفتاتين ؟</a:t>
            </a:r>
          </a:p>
        </p:txBody>
      </p:sp>
      <p:sp>
        <p:nvSpPr>
          <p:cNvPr id="11" name="مستطيل: زوايا مستديرة 21">
            <a:extLst>
              <a:ext uri="{FF2B5EF4-FFF2-40B4-BE49-F238E27FC236}">
                <a16:creationId xmlns:a16="http://schemas.microsoft.com/office/drawing/2014/main" id="{C958554B-265C-4813-90B8-D962372F98DF}"/>
              </a:ext>
            </a:extLst>
          </p:cNvPr>
          <p:cNvSpPr/>
          <p:nvPr/>
        </p:nvSpPr>
        <p:spPr>
          <a:xfrm>
            <a:off x="1052423" y="6381238"/>
            <a:ext cx="8484581" cy="396679"/>
          </a:xfrm>
          <a:prstGeom prst="roundRect">
            <a:avLst/>
          </a:prstGeom>
          <a:solidFill>
            <a:srgbClr val="92D050">
              <a:alpha val="27843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endParaRPr lang="ar-SA" sz="36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مستطيل: زوايا مستديرة 21">
            <a:extLst>
              <a:ext uri="{FF2B5EF4-FFF2-40B4-BE49-F238E27FC236}">
                <a16:creationId xmlns:a16="http://schemas.microsoft.com/office/drawing/2014/main" id="{40D25442-AC29-415F-8EB3-9506655DB099}"/>
              </a:ext>
            </a:extLst>
          </p:cNvPr>
          <p:cNvSpPr/>
          <p:nvPr/>
        </p:nvSpPr>
        <p:spPr>
          <a:xfrm>
            <a:off x="9537004" y="6777917"/>
            <a:ext cx="2740359" cy="396679"/>
          </a:xfrm>
          <a:prstGeom prst="roundRect">
            <a:avLst/>
          </a:prstGeom>
          <a:solidFill>
            <a:srgbClr val="92D050">
              <a:alpha val="27843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endParaRPr lang="ar-SA" sz="36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5362" name="Picture 2" descr="Image">
            <a:extLst>
              <a:ext uri="{FF2B5EF4-FFF2-40B4-BE49-F238E27FC236}">
                <a16:creationId xmlns:a16="http://schemas.microsoft.com/office/drawing/2014/main" id="{B88E155D-B312-4102-A8A8-9172B41A35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36" y="405485"/>
            <a:ext cx="4502989" cy="250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83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90C3C7-3D00-4248-A63B-AE1A2555A7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18839" t="28891" r="24010" b="21580"/>
          <a:stretch/>
        </p:blipFill>
        <p:spPr>
          <a:xfrm>
            <a:off x="655609" y="379563"/>
            <a:ext cx="11921704" cy="7083547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sp>
        <p:nvSpPr>
          <p:cNvPr id="5" name="Rounded Rectangle 38">
            <a:extLst>
              <a:ext uri="{FF2B5EF4-FFF2-40B4-BE49-F238E27FC236}">
                <a16:creationId xmlns:a16="http://schemas.microsoft.com/office/drawing/2014/main" id="{6A38CA96-0A8C-4A72-BF4E-53C88B6E2310}"/>
              </a:ext>
            </a:extLst>
          </p:cNvPr>
          <p:cNvSpPr/>
          <p:nvPr/>
        </p:nvSpPr>
        <p:spPr>
          <a:xfrm>
            <a:off x="12875357" y="379563"/>
            <a:ext cx="1478740" cy="1679685"/>
          </a:xfrm>
          <a:prstGeom prst="borderCallout1">
            <a:avLst>
              <a:gd name="adj1" fmla="val 18750"/>
              <a:gd name="adj2" fmla="val -8333"/>
              <a:gd name="adj3" fmla="val 97349"/>
              <a:gd name="adj4" fmla="val -7347"/>
            </a:avLst>
          </a:prstGeom>
          <a:solidFill>
            <a:srgbClr val="66FFFF">
              <a:alpha val="30196"/>
            </a:srgbClr>
          </a:solidFill>
          <a:ln w="381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91440" bIns="91440" rtlCol="1" anchor="ctr"/>
          <a:lstStyle/>
          <a:p>
            <a:pPr algn="ctr"/>
            <a:r>
              <a:rPr lang="ar-AE" sz="2400" b="1" dirty="0">
                <a:ln w="10160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فيم فكر </a:t>
            </a:r>
            <a:r>
              <a:rPr lang="ar-AE" sz="2400" b="1" dirty="0" err="1">
                <a:ln w="10160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بيتشوجين</a:t>
            </a:r>
            <a:r>
              <a:rPr lang="ar-AE" sz="2400" b="1" dirty="0">
                <a:ln w="10160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؟</a:t>
            </a:r>
          </a:p>
        </p:txBody>
      </p:sp>
      <p:sp>
        <p:nvSpPr>
          <p:cNvPr id="7" name="مستطيل: زوايا مستديرة 24">
            <a:extLst>
              <a:ext uri="{FF2B5EF4-FFF2-40B4-BE49-F238E27FC236}">
                <a16:creationId xmlns:a16="http://schemas.microsoft.com/office/drawing/2014/main" id="{7CC442C1-707D-4B15-872F-925DA4DCCFC5}"/>
              </a:ext>
            </a:extLst>
          </p:cNvPr>
          <p:cNvSpPr/>
          <p:nvPr/>
        </p:nvSpPr>
        <p:spPr>
          <a:xfrm>
            <a:off x="897147" y="433947"/>
            <a:ext cx="9139891" cy="497706"/>
          </a:xfrm>
          <a:prstGeom prst="roundRect">
            <a:avLst/>
          </a:prstGeom>
          <a:solidFill>
            <a:srgbClr val="FF9933">
              <a:alpha val="27843"/>
            </a:srgbClr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endParaRPr lang="ar-SA" sz="36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: زوايا مستديرة 24">
            <a:extLst>
              <a:ext uri="{FF2B5EF4-FFF2-40B4-BE49-F238E27FC236}">
                <a16:creationId xmlns:a16="http://schemas.microsoft.com/office/drawing/2014/main" id="{0E11F897-2840-422C-A108-F0BA5A1A5586}"/>
              </a:ext>
            </a:extLst>
          </p:cNvPr>
          <p:cNvSpPr/>
          <p:nvPr/>
        </p:nvSpPr>
        <p:spPr>
          <a:xfrm>
            <a:off x="11559396" y="1055048"/>
            <a:ext cx="855657" cy="497706"/>
          </a:xfrm>
          <a:prstGeom prst="roundRect">
            <a:avLst/>
          </a:prstGeom>
          <a:solidFill>
            <a:srgbClr val="FF9933">
              <a:alpha val="27843"/>
            </a:srgbClr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endParaRPr lang="ar-SA" sz="36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Rounded Rectangle 38">
            <a:extLst>
              <a:ext uri="{FF2B5EF4-FFF2-40B4-BE49-F238E27FC236}">
                <a16:creationId xmlns:a16="http://schemas.microsoft.com/office/drawing/2014/main" id="{48FE2B40-E64F-4922-857E-40A78AB8582B}"/>
              </a:ext>
            </a:extLst>
          </p:cNvPr>
          <p:cNvSpPr/>
          <p:nvPr/>
        </p:nvSpPr>
        <p:spPr>
          <a:xfrm>
            <a:off x="12875356" y="2421148"/>
            <a:ext cx="1755043" cy="1679685"/>
          </a:xfrm>
          <a:prstGeom prst="borderCallout1">
            <a:avLst>
              <a:gd name="adj1" fmla="val 18750"/>
              <a:gd name="adj2" fmla="val -8333"/>
              <a:gd name="adj3" fmla="val 97349"/>
              <a:gd name="adj4" fmla="val -7347"/>
            </a:avLst>
          </a:prstGeom>
          <a:solidFill>
            <a:srgbClr val="66FFFF">
              <a:alpha val="30196"/>
            </a:srgbClr>
          </a:solidFill>
          <a:ln w="381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91440" bIns="91440" rtlCol="1" anchor="ctr"/>
          <a:lstStyle/>
          <a:p>
            <a:pPr algn="ctr"/>
            <a:r>
              <a:rPr lang="ar-AE" sz="2400" b="1" dirty="0">
                <a:ln w="10160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كيف جهز الشجرة لتكون جسرا ؟</a:t>
            </a:r>
          </a:p>
        </p:txBody>
      </p:sp>
      <p:sp>
        <p:nvSpPr>
          <p:cNvPr id="10" name="مستطيل: زوايا مستديرة 19">
            <a:extLst>
              <a:ext uri="{FF2B5EF4-FFF2-40B4-BE49-F238E27FC236}">
                <a16:creationId xmlns:a16="http://schemas.microsoft.com/office/drawing/2014/main" id="{8CF24E2B-D102-4621-9870-9B9844584D5F}"/>
              </a:ext>
            </a:extLst>
          </p:cNvPr>
          <p:cNvSpPr/>
          <p:nvPr/>
        </p:nvSpPr>
        <p:spPr>
          <a:xfrm>
            <a:off x="1069675" y="2254039"/>
            <a:ext cx="4159034" cy="497706"/>
          </a:xfrm>
          <a:prstGeom prst="roundRect">
            <a:avLst/>
          </a:prstGeom>
          <a:solidFill>
            <a:srgbClr val="D60093">
              <a:alpha val="27843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/>
            <a:endParaRPr lang="ar-SA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مستطيل: زوايا مستديرة 19">
            <a:extLst>
              <a:ext uri="{FF2B5EF4-FFF2-40B4-BE49-F238E27FC236}">
                <a16:creationId xmlns:a16="http://schemas.microsoft.com/office/drawing/2014/main" id="{508AC10B-57C3-46DB-BB4E-FEF702E5D157}"/>
              </a:ext>
            </a:extLst>
          </p:cNvPr>
          <p:cNvSpPr/>
          <p:nvPr/>
        </p:nvSpPr>
        <p:spPr>
          <a:xfrm>
            <a:off x="1328468" y="3012137"/>
            <a:ext cx="11086585" cy="1061994"/>
          </a:xfrm>
          <a:prstGeom prst="roundRect">
            <a:avLst/>
          </a:prstGeom>
          <a:solidFill>
            <a:srgbClr val="D60093">
              <a:alpha val="27843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/>
            <a:endParaRPr lang="ar-SA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6386" name="Picture 2" descr="Image">
            <a:extLst>
              <a:ext uri="{FF2B5EF4-FFF2-40B4-BE49-F238E27FC236}">
                <a16:creationId xmlns:a16="http://schemas.microsoft.com/office/drawing/2014/main" id="{5589E0DC-5B00-4C74-8186-4C38EB55F0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0196" y="4324710"/>
            <a:ext cx="1869061" cy="3322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86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">
            <a:extLst>
              <a:ext uri="{FF2B5EF4-FFF2-40B4-BE49-F238E27FC236}">
                <a16:creationId xmlns:a16="http://schemas.microsoft.com/office/drawing/2014/main" id="{1F9C56A5-553F-43E4-A7DB-4EF7A5C1D4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944" y="3358726"/>
            <a:ext cx="6059305" cy="395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خمس دقائق">
            <a:hlinkClick r:id="" action="ppaction://media"/>
            <a:extLst>
              <a:ext uri="{FF2B5EF4-FFF2-40B4-BE49-F238E27FC236}">
                <a16:creationId xmlns:a16="http://schemas.microsoft.com/office/drawing/2014/main" id="{B2F3845D-EAA7-4A2A-A74B-84E93EF099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06848" y="5886524"/>
            <a:ext cx="3423552" cy="2123658"/>
          </a:xfrm>
          <a:prstGeom prst="rect">
            <a:avLst/>
          </a:prstGeom>
        </p:spPr>
      </p:pic>
      <p:sp>
        <p:nvSpPr>
          <p:cNvPr id="4" name="مربع نص 5">
            <a:extLst>
              <a:ext uri="{FF2B5EF4-FFF2-40B4-BE49-F238E27FC236}">
                <a16:creationId xmlns:a16="http://schemas.microsoft.com/office/drawing/2014/main" id="{34DE7F80-B34A-4555-88D6-D8AD2DA0175F}"/>
              </a:ext>
            </a:extLst>
          </p:cNvPr>
          <p:cNvSpPr txBox="1"/>
          <p:nvPr/>
        </p:nvSpPr>
        <p:spPr>
          <a:xfrm>
            <a:off x="2928822" y="167295"/>
            <a:ext cx="9721398" cy="3046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9600" b="1" i="0" u="none" strike="noStrike" kern="1200" cap="none" spc="0" normalizeH="0" baseline="0" noProof="0" dirty="0">
                <a:ln>
                  <a:noFill/>
                </a:ln>
                <a:solidFill>
                  <a:srgbClr val="FAFDFD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هيا لنحل </a:t>
            </a:r>
            <a:r>
              <a:rPr kumimoji="0" lang="ar-AE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AFDFD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أنشطةالكتاب</a:t>
            </a:r>
            <a:endParaRPr kumimoji="0" lang="ar-AE" sz="9600" b="1" i="0" u="none" strike="noStrike" kern="1200" cap="none" spc="0" normalizeH="0" baseline="0" noProof="0" dirty="0">
              <a:ln>
                <a:noFill/>
              </a:ln>
              <a:solidFill>
                <a:srgbClr val="FAFDFD">
                  <a:lumMod val="10000"/>
                </a:srgbClr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9600" b="1" i="0" u="none" strike="noStrike" kern="1200" cap="none" spc="0" normalizeH="0" baseline="0" noProof="0" dirty="0">
                <a:ln>
                  <a:noFill/>
                </a:ln>
                <a:solidFill>
                  <a:srgbClr val="FAFDFD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 ونطبق استراتيجية العمل التعاوني </a:t>
            </a:r>
          </a:p>
        </p:txBody>
      </p:sp>
      <p:sp>
        <p:nvSpPr>
          <p:cNvPr id="5" name="مستطيل 6">
            <a:extLst>
              <a:ext uri="{FF2B5EF4-FFF2-40B4-BE49-F238E27FC236}">
                <a16:creationId xmlns:a16="http://schemas.microsoft.com/office/drawing/2014/main" id="{C978488A-984F-4C5A-90AD-55703CABC523}"/>
              </a:ext>
            </a:extLst>
          </p:cNvPr>
          <p:cNvSpPr/>
          <p:nvPr/>
        </p:nvSpPr>
        <p:spPr>
          <a:xfrm>
            <a:off x="10901566" y="5203195"/>
            <a:ext cx="4034125" cy="630173"/>
          </a:xfrm>
          <a:prstGeom prst="rect">
            <a:avLst/>
          </a:prstGeom>
          <a:noFill/>
        </p:spPr>
        <p:txBody>
          <a:bodyPr wrap="square" lIns="75439" tIns="37719" rIns="75439" bIns="37719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( </a:t>
            </a:r>
            <a:r>
              <a:rPr kumimoji="0" lang="ar-AE" sz="3600" b="0" i="0" u="sng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لمدة خمس دقائق </a:t>
            </a:r>
            <a:r>
              <a:rPr kumimoji="0" lang="ar-AE" sz="3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4664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7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356833-5089-498A-82D2-003C415938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4541" t="17571" r="25866" b="6014"/>
          <a:stretch/>
        </p:blipFill>
        <p:spPr>
          <a:xfrm>
            <a:off x="638355" y="243708"/>
            <a:ext cx="13319185" cy="7742184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36773E-F801-48E1-8D2E-C268345F8BC3}"/>
              </a:ext>
            </a:extLst>
          </p:cNvPr>
          <p:cNvSpPr txBox="1"/>
          <p:nvPr/>
        </p:nvSpPr>
        <p:spPr>
          <a:xfrm>
            <a:off x="7988061" y="4114800"/>
            <a:ext cx="4313208" cy="707886"/>
          </a:xfrm>
          <a:prstGeom prst="rect">
            <a:avLst/>
          </a:prstGeom>
          <a:solidFill>
            <a:srgbClr val="FCF1B2"/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>
                <a:solidFill>
                  <a:srgbClr val="FF0000"/>
                </a:solidFill>
              </a:rPr>
              <a:t>الشخصيات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5F9A45-3347-45B1-81EB-614E47097BBA}"/>
              </a:ext>
            </a:extLst>
          </p:cNvPr>
          <p:cNvSpPr txBox="1"/>
          <p:nvPr/>
        </p:nvSpPr>
        <p:spPr>
          <a:xfrm>
            <a:off x="7988061" y="4888302"/>
            <a:ext cx="4313208" cy="984885"/>
          </a:xfrm>
          <a:prstGeom prst="rect">
            <a:avLst/>
          </a:prstGeom>
          <a:solidFill>
            <a:schemeClr val="accent2"/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>
                <a:solidFill>
                  <a:srgbClr val="FF0000"/>
                </a:solidFill>
              </a:rPr>
              <a:t>الزمان والمكان</a:t>
            </a:r>
          </a:p>
          <a:p>
            <a:pPr algn="ctr"/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42EB1A-DC2F-4CCC-95B7-AD49F9C626FC}"/>
              </a:ext>
            </a:extLst>
          </p:cNvPr>
          <p:cNvSpPr txBox="1"/>
          <p:nvPr/>
        </p:nvSpPr>
        <p:spPr>
          <a:xfrm>
            <a:off x="7988061" y="5626648"/>
            <a:ext cx="4313208" cy="769441"/>
          </a:xfrm>
          <a:prstGeom prst="rect">
            <a:avLst/>
          </a:prstGeom>
          <a:solidFill>
            <a:srgbClr val="FCF1B2"/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AE" sz="4400" b="1" dirty="0">
                <a:solidFill>
                  <a:srgbClr val="FF0000"/>
                </a:solidFill>
              </a:rPr>
              <a:t>البداية  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20DBC4-7E76-427A-915D-707A1218A2B6}"/>
              </a:ext>
            </a:extLst>
          </p:cNvPr>
          <p:cNvSpPr txBox="1"/>
          <p:nvPr/>
        </p:nvSpPr>
        <p:spPr>
          <a:xfrm>
            <a:off x="7988061" y="6364994"/>
            <a:ext cx="4313208" cy="769441"/>
          </a:xfrm>
          <a:prstGeom prst="rect">
            <a:avLst/>
          </a:prstGeom>
          <a:solidFill>
            <a:schemeClr val="accent2"/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AE" sz="4400" b="1" dirty="0">
                <a:solidFill>
                  <a:srgbClr val="FF0000"/>
                </a:solidFill>
              </a:rPr>
              <a:t>العقدة 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A1916C-7FA5-48A4-A66A-00248D8E13DE}"/>
              </a:ext>
            </a:extLst>
          </p:cNvPr>
          <p:cNvSpPr txBox="1"/>
          <p:nvPr/>
        </p:nvSpPr>
        <p:spPr>
          <a:xfrm>
            <a:off x="7988061" y="7113837"/>
            <a:ext cx="4313208" cy="769441"/>
          </a:xfrm>
          <a:prstGeom prst="rect">
            <a:avLst/>
          </a:prstGeom>
          <a:solidFill>
            <a:srgbClr val="FCF1B2"/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AE" sz="4400" b="1" dirty="0">
                <a:solidFill>
                  <a:srgbClr val="FF0000"/>
                </a:solidFill>
              </a:rPr>
              <a:t>النهاية والحل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8A52AF-17E6-4EEC-89E7-FBF87002B7CE}"/>
              </a:ext>
            </a:extLst>
          </p:cNvPr>
          <p:cNvSpPr txBox="1"/>
          <p:nvPr/>
        </p:nvSpPr>
        <p:spPr>
          <a:xfrm>
            <a:off x="1808673" y="4114800"/>
            <a:ext cx="4313208" cy="707886"/>
          </a:xfrm>
          <a:prstGeom prst="rect">
            <a:avLst/>
          </a:prstGeom>
          <a:solidFill>
            <a:srgbClr val="FCF1B2"/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 err="1">
                <a:solidFill>
                  <a:srgbClr val="FF0000"/>
                </a:solidFill>
              </a:rPr>
              <a:t>بيتشوجين</a:t>
            </a:r>
            <a:r>
              <a:rPr lang="ar-AE" sz="4000" b="1" dirty="0">
                <a:solidFill>
                  <a:srgbClr val="FF0000"/>
                </a:solidFill>
              </a:rPr>
              <a:t> ، التلاميذ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E84F19-8D46-4976-BDD4-211EC3350EDA}"/>
              </a:ext>
            </a:extLst>
          </p:cNvPr>
          <p:cNvSpPr txBox="1"/>
          <p:nvPr/>
        </p:nvSpPr>
        <p:spPr>
          <a:xfrm>
            <a:off x="1259456" y="4888302"/>
            <a:ext cx="5740423" cy="830997"/>
          </a:xfrm>
          <a:prstGeom prst="rect">
            <a:avLst/>
          </a:prstGeom>
          <a:solidFill>
            <a:schemeClr val="accent2"/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solidFill>
                  <a:srgbClr val="FF0000"/>
                </a:solidFill>
              </a:rPr>
              <a:t>المكان : النهر  ، الزمان : في الماضي قبل وصول الإنسان للقمر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E623E1-3AFC-43F0-88C9-1D0EE52B771A}"/>
              </a:ext>
            </a:extLst>
          </p:cNvPr>
          <p:cNvSpPr txBox="1"/>
          <p:nvPr/>
        </p:nvSpPr>
        <p:spPr>
          <a:xfrm>
            <a:off x="1259456" y="5626648"/>
            <a:ext cx="5740423" cy="646331"/>
          </a:xfrm>
          <a:prstGeom prst="rect">
            <a:avLst/>
          </a:prstGeom>
          <a:solidFill>
            <a:srgbClr val="FCF1B2"/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solidFill>
                  <a:srgbClr val="FF0000"/>
                </a:solidFill>
              </a:rPr>
              <a:t>حديث التلاميذ عن أحلامهم المستقبلية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A6FC18-0E94-44A0-B103-45FFF3552624}"/>
              </a:ext>
            </a:extLst>
          </p:cNvPr>
          <p:cNvSpPr txBox="1"/>
          <p:nvPr/>
        </p:nvSpPr>
        <p:spPr>
          <a:xfrm>
            <a:off x="1808673" y="6364994"/>
            <a:ext cx="4313208" cy="769441"/>
          </a:xfrm>
          <a:prstGeom prst="rect">
            <a:avLst/>
          </a:prstGeom>
          <a:solidFill>
            <a:schemeClr val="accent2"/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AE" sz="4400" b="1" dirty="0">
                <a:solidFill>
                  <a:srgbClr val="FF0000"/>
                </a:solidFill>
              </a:rPr>
              <a:t>صعوبة عبور النهر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0304F5-1DAA-4BDC-B732-33012B5AC4A9}"/>
              </a:ext>
            </a:extLst>
          </p:cNvPr>
          <p:cNvSpPr txBox="1"/>
          <p:nvPr/>
        </p:nvSpPr>
        <p:spPr>
          <a:xfrm>
            <a:off x="1568961" y="7206169"/>
            <a:ext cx="5259239" cy="584775"/>
          </a:xfrm>
          <a:prstGeom prst="rect">
            <a:avLst/>
          </a:prstGeom>
          <a:solidFill>
            <a:srgbClr val="FCF1B2"/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solidFill>
                  <a:srgbClr val="FF0000"/>
                </a:solidFill>
              </a:rPr>
              <a:t>تمكن </a:t>
            </a:r>
            <a:r>
              <a:rPr lang="ar-AE" sz="3200" b="1" dirty="0" err="1">
                <a:solidFill>
                  <a:srgbClr val="FF0000"/>
                </a:solidFill>
              </a:rPr>
              <a:t>بيتشوجين</a:t>
            </a:r>
            <a:r>
              <a:rPr lang="ar-AE" sz="3200" b="1" dirty="0">
                <a:solidFill>
                  <a:srgbClr val="FF0000"/>
                </a:solidFill>
              </a:rPr>
              <a:t> من صناعة الجسر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مستطيل: زوايا مستديرة 23">
            <a:extLst>
              <a:ext uri="{FF2B5EF4-FFF2-40B4-BE49-F238E27FC236}">
                <a16:creationId xmlns:a16="http://schemas.microsoft.com/office/drawing/2014/main" id="{46308263-0FD9-4F08-BA9C-69409209A162}"/>
              </a:ext>
            </a:extLst>
          </p:cNvPr>
          <p:cNvSpPr/>
          <p:nvPr/>
        </p:nvSpPr>
        <p:spPr>
          <a:xfrm>
            <a:off x="4198581" y="776378"/>
            <a:ext cx="2801299" cy="1431984"/>
          </a:xfrm>
          <a:prstGeom prst="roundRect">
            <a:avLst/>
          </a:prstGeom>
          <a:solidFill>
            <a:srgbClr val="92D050">
              <a:alpha val="27843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endParaRPr lang="ar-SA" sz="36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3271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مستطيل 10">
            <a:extLst>
              <a:ext uri="{FF2B5EF4-FFF2-40B4-BE49-F238E27FC236}">
                <a16:creationId xmlns:a16="http://schemas.microsoft.com/office/drawing/2014/main" id="{7E130F40-315B-4893-93C3-56E8B00CC789}"/>
              </a:ext>
            </a:extLst>
          </p:cNvPr>
          <p:cNvSpPr/>
          <p:nvPr/>
        </p:nvSpPr>
        <p:spPr>
          <a:xfrm>
            <a:off x="4757985" y="637067"/>
            <a:ext cx="152416" cy="1447319"/>
          </a:xfrm>
          <a:prstGeom prst="rect">
            <a:avLst/>
          </a:prstGeom>
          <a:noFill/>
        </p:spPr>
        <p:txBody>
          <a:bodyPr wrap="none" lIns="75439" tIns="37719" rIns="75439" bIns="37719">
            <a:spAutoFit/>
          </a:bodyPr>
          <a:lstStyle/>
          <a:p>
            <a:pPr algn="ctr"/>
            <a:endParaRPr lang="ar-AE" sz="4455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dhabi" panose="01000000000000000000" pitchFamily="2" charset="-78"/>
            </a:endParaRPr>
          </a:p>
          <a:p>
            <a:pPr algn="ctr"/>
            <a:endParaRPr lang="ar-AE" sz="4455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dhabi" panose="01000000000000000000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E7430B-00EB-4C90-B826-622E38E19B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8231" t="19104" r="7700" b="23305"/>
          <a:stretch/>
        </p:blipFill>
        <p:spPr>
          <a:xfrm>
            <a:off x="377146" y="560073"/>
            <a:ext cx="11527307" cy="7109454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sp>
        <p:nvSpPr>
          <p:cNvPr id="5" name="Rounded Rectangle 38">
            <a:extLst>
              <a:ext uri="{FF2B5EF4-FFF2-40B4-BE49-F238E27FC236}">
                <a16:creationId xmlns:a16="http://schemas.microsoft.com/office/drawing/2014/main" id="{4DE9AD37-4DB2-4F89-BCB7-C8045037034B}"/>
              </a:ext>
            </a:extLst>
          </p:cNvPr>
          <p:cNvSpPr/>
          <p:nvPr/>
        </p:nvSpPr>
        <p:spPr>
          <a:xfrm>
            <a:off x="12301267" y="3001348"/>
            <a:ext cx="1951987" cy="2226903"/>
          </a:xfrm>
          <a:prstGeom prst="borderCallout1">
            <a:avLst>
              <a:gd name="adj1" fmla="val 18750"/>
              <a:gd name="adj2" fmla="val -8333"/>
              <a:gd name="adj3" fmla="val 97349"/>
              <a:gd name="adj4" fmla="val -7347"/>
            </a:avLst>
          </a:prstGeom>
          <a:solidFill>
            <a:srgbClr val="66FFFF">
              <a:alpha val="30196"/>
            </a:srgbClr>
          </a:solidFill>
          <a:ln w="381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91440" bIns="91440" rtlCol="1" anchor="ctr"/>
          <a:lstStyle/>
          <a:p>
            <a:pPr algn="ctr"/>
            <a:r>
              <a:rPr lang="ar-AE" sz="2400" b="1" dirty="0">
                <a:ln w="10160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اذكري بعضا من أنواع النصوص الأدبية التي ذكرت في هذه الفقرة </a:t>
            </a:r>
          </a:p>
        </p:txBody>
      </p:sp>
      <p:sp>
        <p:nvSpPr>
          <p:cNvPr id="6" name="مستطيل: زوايا مستديرة 8">
            <a:extLst>
              <a:ext uri="{FF2B5EF4-FFF2-40B4-BE49-F238E27FC236}">
                <a16:creationId xmlns:a16="http://schemas.microsoft.com/office/drawing/2014/main" id="{164C876B-9655-40E7-91FD-25DB1FE3187F}"/>
              </a:ext>
            </a:extLst>
          </p:cNvPr>
          <p:cNvSpPr/>
          <p:nvPr/>
        </p:nvSpPr>
        <p:spPr>
          <a:xfrm>
            <a:off x="5983857" y="4258216"/>
            <a:ext cx="690113" cy="903939"/>
          </a:xfrm>
          <a:prstGeom prst="roundRect">
            <a:avLst/>
          </a:prstGeom>
          <a:solidFill>
            <a:srgbClr val="D60093">
              <a:alpha val="27843"/>
            </a:srgbClr>
          </a:solidFill>
          <a:ln w="12700" cap="flat" cmpd="sng" algn="in">
            <a:solidFill>
              <a:srgbClr val="FF0066"/>
            </a:solidFill>
            <a:prstDash val="solid"/>
          </a:ln>
          <a:effectLst/>
        </p:spPr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7" name="مستطيل: زوايا مستديرة 8">
            <a:extLst>
              <a:ext uri="{FF2B5EF4-FFF2-40B4-BE49-F238E27FC236}">
                <a16:creationId xmlns:a16="http://schemas.microsoft.com/office/drawing/2014/main" id="{C1562185-7CA7-41F9-BDBA-E1C94EA84127}"/>
              </a:ext>
            </a:extLst>
          </p:cNvPr>
          <p:cNvSpPr/>
          <p:nvPr/>
        </p:nvSpPr>
        <p:spPr>
          <a:xfrm>
            <a:off x="1587260" y="4258216"/>
            <a:ext cx="963283" cy="903939"/>
          </a:xfrm>
          <a:prstGeom prst="roundRect">
            <a:avLst/>
          </a:prstGeom>
          <a:solidFill>
            <a:srgbClr val="D60093">
              <a:alpha val="27843"/>
            </a:srgbClr>
          </a:solidFill>
          <a:ln w="12700" cap="flat" cmpd="sng" algn="in">
            <a:solidFill>
              <a:srgbClr val="FF0066"/>
            </a:solidFill>
            <a:prstDash val="solid"/>
          </a:ln>
          <a:effectLst/>
        </p:spPr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8" name="مستطيل: زوايا مستديرة 8">
            <a:extLst>
              <a:ext uri="{FF2B5EF4-FFF2-40B4-BE49-F238E27FC236}">
                <a16:creationId xmlns:a16="http://schemas.microsoft.com/office/drawing/2014/main" id="{AC29F99B-0CD8-4A79-9922-A1D2F538A688}"/>
              </a:ext>
            </a:extLst>
          </p:cNvPr>
          <p:cNvSpPr/>
          <p:nvPr/>
        </p:nvSpPr>
        <p:spPr>
          <a:xfrm>
            <a:off x="4011363" y="5477396"/>
            <a:ext cx="1972494" cy="903939"/>
          </a:xfrm>
          <a:prstGeom prst="roundRect">
            <a:avLst/>
          </a:prstGeom>
          <a:solidFill>
            <a:srgbClr val="D60093">
              <a:alpha val="27843"/>
            </a:srgbClr>
          </a:solidFill>
          <a:ln w="12700" cap="flat" cmpd="sng" algn="in">
            <a:solidFill>
              <a:srgbClr val="FF0066"/>
            </a:solidFill>
            <a:prstDash val="solid"/>
          </a:ln>
          <a:effectLst/>
        </p:spPr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9" name="Rounded Rectangle 38">
            <a:extLst>
              <a:ext uri="{FF2B5EF4-FFF2-40B4-BE49-F238E27FC236}">
                <a16:creationId xmlns:a16="http://schemas.microsoft.com/office/drawing/2014/main" id="{62715EDA-298F-47D8-8999-76254408B027}"/>
              </a:ext>
            </a:extLst>
          </p:cNvPr>
          <p:cNvSpPr/>
          <p:nvPr/>
        </p:nvSpPr>
        <p:spPr>
          <a:xfrm>
            <a:off x="12362859" y="247274"/>
            <a:ext cx="1951987" cy="1012183"/>
          </a:xfrm>
          <a:prstGeom prst="borderCallout1">
            <a:avLst>
              <a:gd name="adj1" fmla="val 18750"/>
              <a:gd name="adj2" fmla="val -8333"/>
              <a:gd name="adj3" fmla="val 97349"/>
              <a:gd name="adj4" fmla="val -7347"/>
            </a:avLst>
          </a:prstGeom>
          <a:solidFill>
            <a:srgbClr val="66FFFF">
              <a:alpha val="30196"/>
            </a:srgbClr>
          </a:solidFill>
          <a:ln w="381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91440" bIns="91440" rtlCol="1" anchor="ctr"/>
          <a:lstStyle/>
          <a:p>
            <a:pPr algn="ctr"/>
            <a:r>
              <a:rPr lang="ar-AE" sz="2400" b="1" dirty="0">
                <a:ln w="10160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ما أنواع الكتب المحببة إليك ِ ؟</a:t>
            </a:r>
          </a:p>
        </p:txBody>
      </p:sp>
      <p:sp>
        <p:nvSpPr>
          <p:cNvPr id="10" name="Rounded Rectangle 38">
            <a:extLst>
              <a:ext uri="{FF2B5EF4-FFF2-40B4-BE49-F238E27FC236}">
                <a16:creationId xmlns:a16="http://schemas.microsoft.com/office/drawing/2014/main" id="{F2D5DB7D-F612-4F0F-AA12-D01643827F37}"/>
              </a:ext>
            </a:extLst>
          </p:cNvPr>
          <p:cNvSpPr/>
          <p:nvPr/>
        </p:nvSpPr>
        <p:spPr>
          <a:xfrm>
            <a:off x="12301266" y="1578294"/>
            <a:ext cx="1951987" cy="1012183"/>
          </a:xfrm>
          <a:prstGeom prst="borderCallout1">
            <a:avLst>
              <a:gd name="adj1" fmla="val 18750"/>
              <a:gd name="adj2" fmla="val -8333"/>
              <a:gd name="adj3" fmla="val 97349"/>
              <a:gd name="adj4" fmla="val -7347"/>
            </a:avLst>
          </a:prstGeom>
          <a:solidFill>
            <a:srgbClr val="66FFFF">
              <a:alpha val="30196"/>
            </a:srgbClr>
          </a:solidFill>
          <a:ln w="381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91440" bIns="91440" rtlCol="1" anchor="ctr"/>
          <a:lstStyle/>
          <a:p>
            <a:pPr algn="ctr"/>
            <a:r>
              <a:rPr lang="ar-AE" sz="2400" b="1" dirty="0">
                <a:ln w="10160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ما القصيدة التي مازلتِ تتذكرينها ؟</a:t>
            </a:r>
          </a:p>
        </p:txBody>
      </p:sp>
      <p:pic>
        <p:nvPicPr>
          <p:cNvPr id="1028" name="Picture 4" descr="Image">
            <a:extLst>
              <a:ext uri="{FF2B5EF4-FFF2-40B4-BE49-F238E27FC236}">
                <a16:creationId xmlns:a16="http://schemas.microsoft.com/office/drawing/2014/main" id="{A4DC10CB-8366-4843-8049-974F1D2AF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5396" y="5466054"/>
            <a:ext cx="2363726" cy="2203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232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17282D-9010-4B31-8163-0007DE8DBD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4806" t="17571" r="27988" b="47344"/>
          <a:stretch/>
        </p:blipFill>
        <p:spPr>
          <a:xfrm>
            <a:off x="301924" y="759125"/>
            <a:ext cx="13759132" cy="7090913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288132-DAEC-488F-8741-64E9265EAE73}"/>
              </a:ext>
            </a:extLst>
          </p:cNvPr>
          <p:cNvSpPr txBox="1"/>
          <p:nvPr/>
        </p:nvSpPr>
        <p:spPr>
          <a:xfrm>
            <a:off x="957532" y="2007629"/>
            <a:ext cx="12715336" cy="1569660"/>
          </a:xfrm>
          <a:prstGeom prst="rect">
            <a:avLst/>
          </a:prstGeom>
          <a:solidFill>
            <a:srgbClr val="FCF1B2"/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ar-AE" sz="4800" b="1" dirty="0">
                <a:solidFill>
                  <a:srgbClr val="FF0000"/>
                </a:solidFill>
              </a:rPr>
              <a:t>مبتكر : صنع جسرا من البيئة </a:t>
            </a:r>
            <a:r>
              <a:rPr lang="ar-AE" sz="4800" b="1" dirty="0" err="1">
                <a:solidFill>
                  <a:srgbClr val="FF0000"/>
                </a:solidFill>
              </a:rPr>
              <a:t>المحيطو</a:t>
            </a:r>
            <a:r>
              <a:rPr lang="ar-AE" sz="4800" b="1" dirty="0">
                <a:solidFill>
                  <a:srgbClr val="FF0000"/>
                </a:solidFill>
              </a:rPr>
              <a:t> به .</a:t>
            </a:r>
          </a:p>
          <a:p>
            <a:pPr algn="r"/>
            <a:r>
              <a:rPr lang="ar-AE" sz="4800" b="1" dirty="0">
                <a:solidFill>
                  <a:srgbClr val="FF0000"/>
                </a:solidFill>
              </a:rPr>
              <a:t>ذكي : قام بوضع أعوادا خشبية حتى تكون بمثابة السور 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BDA3D7-C02C-4941-9762-8C4633A987A8}"/>
              </a:ext>
            </a:extLst>
          </p:cNvPr>
          <p:cNvSpPr txBox="1"/>
          <p:nvPr/>
        </p:nvSpPr>
        <p:spPr>
          <a:xfrm>
            <a:off x="4416725" y="5514779"/>
            <a:ext cx="8626415" cy="769441"/>
          </a:xfrm>
          <a:prstGeom prst="rect">
            <a:avLst/>
          </a:prstGeom>
          <a:solidFill>
            <a:srgbClr val="FCF1B2"/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ar-AE" sz="4400" b="1" dirty="0">
                <a:solidFill>
                  <a:srgbClr val="FF0000"/>
                </a:solidFill>
              </a:rPr>
              <a:t>المكان : النهر .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59EA55-1543-4C74-B917-611F2CEC6367}"/>
              </a:ext>
            </a:extLst>
          </p:cNvPr>
          <p:cNvSpPr txBox="1"/>
          <p:nvPr/>
        </p:nvSpPr>
        <p:spPr>
          <a:xfrm>
            <a:off x="4416724" y="6359242"/>
            <a:ext cx="8626415" cy="769441"/>
          </a:xfrm>
          <a:prstGeom prst="rect">
            <a:avLst/>
          </a:prstGeom>
          <a:solidFill>
            <a:srgbClr val="FCF1B2"/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AE" sz="4400" b="1" dirty="0">
                <a:solidFill>
                  <a:srgbClr val="FF0000"/>
                </a:solidFill>
              </a:rPr>
              <a:t>الزمان : في الماضي قبل الوصول إلى القمر.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33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988A7D-5EFB-4449-9E3B-263AB3119B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3347" t="23703" r="27989" b="36675"/>
          <a:stretch/>
        </p:blipFill>
        <p:spPr>
          <a:xfrm>
            <a:off x="359128" y="577969"/>
            <a:ext cx="13615664" cy="7073662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C9E156-62DB-48CA-805C-58E552992C02}"/>
              </a:ext>
            </a:extLst>
          </p:cNvPr>
          <p:cNvSpPr txBox="1"/>
          <p:nvPr/>
        </p:nvSpPr>
        <p:spPr>
          <a:xfrm>
            <a:off x="959458" y="4889602"/>
            <a:ext cx="12415003" cy="1723549"/>
          </a:xfrm>
          <a:prstGeom prst="rect">
            <a:avLst/>
          </a:prstGeom>
          <a:solidFill>
            <a:srgbClr val="FCF1B2"/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ar-AE" dirty="0"/>
          </a:p>
          <a:p>
            <a:pPr algn="ctr"/>
            <a:r>
              <a:rPr lang="ar-AE" sz="8800" b="1" dirty="0">
                <a:solidFill>
                  <a:srgbClr val="FF0000"/>
                </a:solidFill>
              </a:rPr>
              <a:t>تترك الإجابة للطالبة </a:t>
            </a:r>
          </a:p>
        </p:txBody>
      </p:sp>
    </p:spTree>
    <p:extLst>
      <p:ext uri="{BB962C8B-B14F-4D97-AF65-F5344CB8AC3E}">
        <p14:creationId xmlns:p14="http://schemas.microsoft.com/office/powerpoint/2010/main" val="395967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1C1C28-7BA1-4E79-BB8A-7DF1192E01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4010" t="26533" r="28121" b="24174"/>
          <a:stretch/>
        </p:blipFill>
        <p:spPr>
          <a:xfrm>
            <a:off x="483079" y="503963"/>
            <a:ext cx="13508966" cy="7221674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1A8BA5-1F61-4F8F-8AFD-6D71020C95FC}"/>
              </a:ext>
            </a:extLst>
          </p:cNvPr>
          <p:cNvSpPr txBox="1"/>
          <p:nvPr/>
        </p:nvSpPr>
        <p:spPr>
          <a:xfrm>
            <a:off x="1166493" y="6832122"/>
            <a:ext cx="4561448" cy="707886"/>
          </a:xfrm>
          <a:prstGeom prst="rect">
            <a:avLst/>
          </a:prstGeom>
          <a:solidFill>
            <a:srgbClr val="FCF1B2"/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>
                <a:solidFill>
                  <a:srgbClr val="FF0000"/>
                </a:solidFill>
              </a:rPr>
              <a:t>تترك الإجابة للطالبة </a:t>
            </a:r>
          </a:p>
        </p:txBody>
      </p:sp>
    </p:spTree>
    <p:extLst>
      <p:ext uri="{BB962C8B-B14F-4D97-AF65-F5344CB8AC3E}">
        <p14:creationId xmlns:p14="http://schemas.microsoft.com/office/powerpoint/2010/main" val="300526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CF9183-2EF4-424D-A2C3-4A0F62B20E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2022" t="24645" r="22287" b="14034"/>
          <a:stretch/>
        </p:blipFill>
        <p:spPr>
          <a:xfrm>
            <a:off x="508958" y="500331"/>
            <a:ext cx="12085608" cy="7228937"/>
          </a:xfrm>
          <a:prstGeom prst="rect">
            <a:avLst/>
          </a:prstGeom>
          <a:ln w="57150">
            <a:solidFill>
              <a:srgbClr val="000000"/>
            </a:solidFill>
          </a:ln>
        </p:spPr>
      </p:pic>
      <p:sp>
        <p:nvSpPr>
          <p:cNvPr id="4" name="Rounded Rectangle 38">
            <a:extLst>
              <a:ext uri="{FF2B5EF4-FFF2-40B4-BE49-F238E27FC236}">
                <a16:creationId xmlns:a16="http://schemas.microsoft.com/office/drawing/2014/main" id="{2E73B0F0-5D00-4DE5-973D-88E20B1DC4B6}"/>
              </a:ext>
            </a:extLst>
          </p:cNvPr>
          <p:cNvSpPr/>
          <p:nvPr/>
        </p:nvSpPr>
        <p:spPr>
          <a:xfrm>
            <a:off x="12909863" y="569206"/>
            <a:ext cx="1478740" cy="1679685"/>
          </a:xfrm>
          <a:prstGeom prst="borderCallout1">
            <a:avLst>
              <a:gd name="adj1" fmla="val 18750"/>
              <a:gd name="adj2" fmla="val -8333"/>
              <a:gd name="adj3" fmla="val 97349"/>
              <a:gd name="adj4" fmla="val -7347"/>
            </a:avLst>
          </a:prstGeom>
          <a:solidFill>
            <a:srgbClr val="66FFFF">
              <a:alpha val="30196"/>
            </a:srgbClr>
          </a:solidFill>
          <a:ln w="381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91440" bIns="91440" rtlCol="1" anchor="ctr"/>
          <a:lstStyle/>
          <a:p>
            <a:pPr algn="ctr"/>
            <a:r>
              <a:rPr lang="ar-AE" sz="2400" b="1" dirty="0">
                <a:ln w="10160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بم تمتاز الوردة الجورية ؟</a:t>
            </a:r>
          </a:p>
        </p:txBody>
      </p:sp>
      <p:sp>
        <p:nvSpPr>
          <p:cNvPr id="5" name="مستطيل: زوايا مستديرة 19">
            <a:extLst>
              <a:ext uri="{FF2B5EF4-FFF2-40B4-BE49-F238E27FC236}">
                <a16:creationId xmlns:a16="http://schemas.microsoft.com/office/drawing/2014/main" id="{5FF6DEEE-8061-4CD0-8141-548A90D2AEB9}"/>
              </a:ext>
            </a:extLst>
          </p:cNvPr>
          <p:cNvSpPr/>
          <p:nvPr/>
        </p:nvSpPr>
        <p:spPr>
          <a:xfrm>
            <a:off x="7798279" y="2961405"/>
            <a:ext cx="4486838" cy="1541584"/>
          </a:xfrm>
          <a:prstGeom prst="roundRect">
            <a:avLst/>
          </a:prstGeom>
          <a:solidFill>
            <a:srgbClr val="D60093">
              <a:alpha val="27843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/>
            <a:endParaRPr lang="ar-SA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Rounded Rectangle 38">
            <a:extLst>
              <a:ext uri="{FF2B5EF4-FFF2-40B4-BE49-F238E27FC236}">
                <a16:creationId xmlns:a16="http://schemas.microsoft.com/office/drawing/2014/main" id="{82E2E82A-98F5-4338-831F-A6D299D6583F}"/>
              </a:ext>
            </a:extLst>
          </p:cNvPr>
          <p:cNvSpPr/>
          <p:nvPr/>
        </p:nvSpPr>
        <p:spPr>
          <a:xfrm>
            <a:off x="12909863" y="2711160"/>
            <a:ext cx="1478740" cy="1679685"/>
          </a:xfrm>
          <a:prstGeom prst="borderCallout1">
            <a:avLst>
              <a:gd name="adj1" fmla="val 18750"/>
              <a:gd name="adj2" fmla="val -8333"/>
              <a:gd name="adj3" fmla="val 97349"/>
              <a:gd name="adj4" fmla="val -7347"/>
            </a:avLst>
          </a:prstGeom>
          <a:solidFill>
            <a:srgbClr val="66FFFF">
              <a:alpha val="30196"/>
            </a:srgbClr>
          </a:solidFill>
          <a:ln w="381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91440" bIns="91440" rtlCol="1" anchor="ctr"/>
          <a:lstStyle/>
          <a:p>
            <a:pPr algn="ctr"/>
            <a:r>
              <a:rPr lang="ar-AE" sz="2400" b="1" dirty="0">
                <a:ln w="10160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أين ينتشر هذا النوع من الورد ؟</a:t>
            </a:r>
          </a:p>
        </p:txBody>
      </p:sp>
      <p:sp>
        <p:nvSpPr>
          <p:cNvPr id="7" name="مستطيل: زوايا مستديرة 19">
            <a:extLst>
              <a:ext uri="{FF2B5EF4-FFF2-40B4-BE49-F238E27FC236}">
                <a16:creationId xmlns:a16="http://schemas.microsoft.com/office/drawing/2014/main" id="{9C8BC376-6CC6-491E-870B-E79128A71701}"/>
              </a:ext>
            </a:extLst>
          </p:cNvPr>
          <p:cNvSpPr/>
          <p:nvPr/>
        </p:nvSpPr>
        <p:spPr>
          <a:xfrm>
            <a:off x="7917947" y="4848045"/>
            <a:ext cx="4486838" cy="517585"/>
          </a:xfrm>
          <a:prstGeom prst="roundRect">
            <a:avLst/>
          </a:prstGeom>
          <a:solidFill>
            <a:srgbClr val="D60093">
              <a:alpha val="27843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/>
            <a:endParaRPr lang="ar-SA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: زوايا مستديرة 19">
            <a:extLst>
              <a:ext uri="{FF2B5EF4-FFF2-40B4-BE49-F238E27FC236}">
                <a16:creationId xmlns:a16="http://schemas.microsoft.com/office/drawing/2014/main" id="{2EB29A15-450F-4074-BF17-DA7DE7E53BEA}"/>
              </a:ext>
            </a:extLst>
          </p:cNvPr>
          <p:cNvSpPr/>
          <p:nvPr/>
        </p:nvSpPr>
        <p:spPr>
          <a:xfrm>
            <a:off x="11524891" y="5339751"/>
            <a:ext cx="879894" cy="517585"/>
          </a:xfrm>
          <a:prstGeom prst="roundRect">
            <a:avLst/>
          </a:prstGeom>
          <a:solidFill>
            <a:srgbClr val="D60093">
              <a:alpha val="27843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/>
            <a:endParaRPr lang="ar-SA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7410" name="Picture 2" descr="Image">
            <a:extLst>
              <a:ext uri="{FF2B5EF4-FFF2-40B4-BE49-F238E27FC236}">
                <a16:creationId xmlns:a16="http://schemas.microsoft.com/office/drawing/2014/main" id="{44D78446-D656-47FC-97E8-06667A507C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55" y="2961404"/>
            <a:ext cx="7089811" cy="459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6703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C96396-EA5D-4D1B-9AC1-6A1576D73D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2551" t="21816" r="22949" b="20401"/>
          <a:stretch/>
        </p:blipFill>
        <p:spPr>
          <a:xfrm>
            <a:off x="562304" y="621102"/>
            <a:ext cx="11945998" cy="6987396"/>
          </a:xfrm>
          <a:prstGeom prst="rect">
            <a:avLst/>
          </a:prstGeom>
          <a:ln w="57150">
            <a:solidFill>
              <a:srgbClr val="000000"/>
            </a:solidFill>
          </a:ln>
        </p:spPr>
      </p:pic>
      <p:sp>
        <p:nvSpPr>
          <p:cNvPr id="4" name="Rounded Rectangle 38">
            <a:extLst>
              <a:ext uri="{FF2B5EF4-FFF2-40B4-BE49-F238E27FC236}">
                <a16:creationId xmlns:a16="http://schemas.microsoft.com/office/drawing/2014/main" id="{A4A0BB45-F3FC-429D-A993-DB2FA98E2555}"/>
              </a:ext>
            </a:extLst>
          </p:cNvPr>
          <p:cNvSpPr/>
          <p:nvPr/>
        </p:nvSpPr>
        <p:spPr>
          <a:xfrm>
            <a:off x="12909863" y="160708"/>
            <a:ext cx="1478740" cy="1679685"/>
          </a:xfrm>
          <a:prstGeom prst="borderCallout1">
            <a:avLst>
              <a:gd name="adj1" fmla="val 18750"/>
              <a:gd name="adj2" fmla="val -8333"/>
              <a:gd name="adj3" fmla="val 97349"/>
              <a:gd name="adj4" fmla="val -7347"/>
            </a:avLst>
          </a:prstGeom>
          <a:solidFill>
            <a:srgbClr val="66FFFF">
              <a:alpha val="30196"/>
            </a:srgbClr>
          </a:solidFill>
          <a:ln w="381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91440" bIns="91440" rtlCol="1" anchor="ctr"/>
          <a:lstStyle/>
          <a:p>
            <a:pPr algn="ctr"/>
            <a:r>
              <a:rPr lang="ar-AE" sz="2400" b="1" dirty="0">
                <a:ln w="10160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في أي المناطق يزرع الورد الجوري؟</a:t>
            </a:r>
          </a:p>
        </p:txBody>
      </p:sp>
      <p:sp>
        <p:nvSpPr>
          <p:cNvPr id="5" name="مستطيل: زوايا مستديرة 21">
            <a:extLst>
              <a:ext uri="{FF2B5EF4-FFF2-40B4-BE49-F238E27FC236}">
                <a16:creationId xmlns:a16="http://schemas.microsoft.com/office/drawing/2014/main" id="{2C9A4DCE-F23E-4136-8966-1C230F9F1A49}"/>
              </a:ext>
            </a:extLst>
          </p:cNvPr>
          <p:cNvSpPr/>
          <p:nvPr/>
        </p:nvSpPr>
        <p:spPr>
          <a:xfrm>
            <a:off x="5831457" y="793404"/>
            <a:ext cx="6377309" cy="414294"/>
          </a:xfrm>
          <a:prstGeom prst="roundRect">
            <a:avLst/>
          </a:prstGeom>
          <a:solidFill>
            <a:srgbClr val="92D050">
              <a:alpha val="27843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endParaRPr lang="ar-SA" sz="36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Rounded Rectangle 38">
            <a:extLst>
              <a:ext uri="{FF2B5EF4-FFF2-40B4-BE49-F238E27FC236}">
                <a16:creationId xmlns:a16="http://schemas.microsoft.com/office/drawing/2014/main" id="{0A9643E0-9981-437C-8E24-2C46F8B8DE2A}"/>
              </a:ext>
            </a:extLst>
          </p:cNvPr>
          <p:cNvSpPr/>
          <p:nvPr/>
        </p:nvSpPr>
        <p:spPr>
          <a:xfrm>
            <a:off x="12909863" y="1989826"/>
            <a:ext cx="1478740" cy="1679685"/>
          </a:xfrm>
          <a:prstGeom prst="borderCallout1">
            <a:avLst>
              <a:gd name="adj1" fmla="val 18750"/>
              <a:gd name="adj2" fmla="val -8333"/>
              <a:gd name="adj3" fmla="val 97349"/>
              <a:gd name="adj4" fmla="val -7347"/>
            </a:avLst>
          </a:prstGeom>
          <a:solidFill>
            <a:srgbClr val="66FFFF">
              <a:alpha val="30196"/>
            </a:srgbClr>
          </a:solidFill>
          <a:ln w="381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91440" bIns="91440" rtlCol="1" anchor="ctr"/>
          <a:lstStyle/>
          <a:p>
            <a:pPr algn="ctr"/>
            <a:r>
              <a:rPr lang="ar-AE" sz="2400" b="1" dirty="0">
                <a:ln w="10160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متى يزود الورد الجوري بالسماد ؟</a:t>
            </a:r>
          </a:p>
        </p:txBody>
      </p:sp>
      <p:sp>
        <p:nvSpPr>
          <p:cNvPr id="7" name="مستطيل: زوايا مستديرة 21">
            <a:extLst>
              <a:ext uri="{FF2B5EF4-FFF2-40B4-BE49-F238E27FC236}">
                <a16:creationId xmlns:a16="http://schemas.microsoft.com/office/drawing/2014/main" id="{B91A290B-66F1-4D67-8C25-A77C60C79545}"/>
              </a:ext>
            </a:extLst>
          </p:cNvPr>
          <p:cNvSpPr/>
          <p:nvPr/>
        </p:nvSpPr>
        <p:spPr>
          <a:xfrm>
            <a:off x="3192490" y="2346363"/>
            <a:ext cx="2638967" cy="414294"/>
          </a:xfrm>
          <a:prstGeom prst="roundRect">
            <a:avLst/>
          </a:prstGeom>
          <a:solidFill>
            <a:srgbClr val="92D050">
              <a:alpha val="27843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endParaRPr lang="ar-SA" sz="36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Rounded Rectangle 38">
            <a:extLst>
              <a:ext uri="{FF2B5EF4-FFF2-40B4-BE49-F238E27FC236}">
                <a16:creationId xmlns:a16="http://schemas.microsoft.com/office/drawing/2014/main" id="{3D5F4039-F5B3-4986-BE66-D081C7BA17E2}"/>
              </a:ext>
            </a:extLst>
          </p:cNvPr>
          <p:cNvSpPr/>
          <p:nvPr/>
        </p:nvSpPr>
        <p:spPr>
          <a:xfrm>
            <a:off x="12909863" y="3818944"/>
            <a:ext cx="1478740" cy="1679685"/>
          </a:xfrm>
          <a:prstGeom prst="borderCallout1">
            <a:avLst>
              <a:gd name="adj1" fmla="val 18750"/>
              <a:gd name="adj2" fmla="val -8333"/>
              <a:gd name="adj3" fmla="val 97349"/>
              <a:gd name="adj4" fmla="val -7347"/>
            </a:avLst>
          </a:prstGeom>
          <a:solidFill>
            <a:srgbClr val="66FFFF">
              <a:alpha val="30196"/>
            </a:srgbClr>
          </a:solidFill>
          <a:ln w="381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91440" bIns="91440" rtlCol="1" anchor="ctr"/>
          <a:lstStyle/>
          <a:p>
            <a:pPr algn="ctr"/>
            <a:r>
              <a:rPr lang="ar-AE" sz="2400" b="1" dirty="0">
                <a:ln w="10160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كم يبلغ ارتفاع شجرة الجوري ؟</a:t>
            </a:r>
          </a:p>
        </p:txBody>
      </p:sp>
      <p:sp>
        <p:nvSpPr>
          <p:cNvPr id="9" name="مستطيل: زوايا مستديرة 21">
            <a:extLst>
              <a:ext uri="{FF2B5EF4-FFF2-40B4-BE49-F238E27FC236}">
                <a16:creationId xmlns:a16="http://schemas.microsoft.com/office/drawing/2014/main" id="{DCDCCADA-0A4B-4A03-975E-81BB1F2B58F6}"/>
              </a:ext>
            </a:extLst>
          </p:cNvPr>
          <p:cNvSpPr/>
          <p:nvPr/>
        </p:nvSpPr>
        <p:spPr>
          <a:xfrm>
            <a:off x="4002657" y="3735216"/>
            <a:ext cx="8206109" cy="414294"/>
          </a:xfrm>
          <a:prstGeom prst="roundRect">
            <a:avLst/>
          </a:prstGeom>
          <a:solidFill>
            <a:srgbClr val="92D050">
              <a:alpha val="27843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endParaRPr lang="ar-SA" sz="36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8434" name="Picture 2" descr="Image">
            <a:extLst>
              <a:ext uri="{FF2B5EF4-FFF2-40B4-BE49-F238E27FC236}">
                <a16:creationId xmlns:a16="http://schemas.microsoft.com/office/drawing/2014/main" id="{E2A37760-ABA6-4429-A20F-18854C725E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2301" y="5648062"/>
            <a:ext cx="1656302" cy="2484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400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">
            <a:extLst>
              <a:ext uri="{FF2B5EF4-FFF2-40B4-BE49-F238E27FC236}">
                <a16:creationId xmlns:a16="http://schemas.microsoft.com/office/drawing/2014/main" id="{1F9C56A5-553F-43E4-A7DB-4EF7A5C1D4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944" y="3358726"/>
            <a:ext cx="6059305" cy="395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خمس دقائق">
            <a:hlinkClick r:id="" action="ppaction://media"/>
            <a:extLst>
              <a:ext uri="{FF2B5EF4-FFF2-40B4-BE49-F238E27FC236}">
                <a16:creationId xmlns:a16="http://schemas.microsoft.com/office/drawing/2014/main" id="{B2F3845D-EAA7-4A2A-A74B-84E93EF099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06848" y="5886524"/>
            <a:ext cx="3423552" cy="2123658"/>
          </a:xfrm>
          <a:prstGeom prst="rect">
            <a:avLst/>
          </a:prstGeom>
        </p:spPr>
      </p:pic>
      <p:sp>
        <p:nvSpPr>
          <p:cNvPr id="4" name="مربع نص 5">
            <a:extLst>
              <a:ext uri="{FF2B5EF4-FFF2-40B4-BE49-F238E27FC236}">
                <a16:creationId xmlns:a16="http://schemas.microsoft.com/office/drawing/2014/main" id="{34DE7F80-B34A-4555-88D6-D8AD2DA0175F}"/>
              </a:ext>
            </a:extLst>
          </p:cNvPr>
          <p:cNvSpPr txBox="1"/>
          <p:nvPr/>
        </p:nvSpPr>
        <p:spPr>
          <a:xfrm>
            <a:off x="2928822" y="167295"/>
            <a:ext cx="9721398" cy="3046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9600" b="1" i="0" u="none" strike="noStrike" kern="1200" cap="none" spc="0" normalizeH="0" baseline="0" noProof="0" dirty="0">
                <a:ln>
                  <a:noFill/>
                </a:ln>
                <a:solidFill>
                  <a:srgbClr val="FAFDFD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هيا لنحل </a:t>
            </a:r>
            <a:r>
              <a:rPr kumimoji="0" lang="ar-AE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AFDFD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أنشطةالكتاب</a:t>
            </a:r>
            <a:endParaRPr kumimoji="0" lang="ar-AE" sz="9600" b="1" i="0" u="none" strike="noStrike" kern="1200" cap="none" spc="0" normalizeH="0" baseline="0" noProof="0" dirty="0">
              <a:ln>
                <a:noFill/>
              </a:ln>
              <a:solidFill>
                <a:srgbClr val="FAFDFD">
                  <a:lumMod val="10000"/>
                </a:srgbClr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9600" b="1" i="0" u="none" strike="noStrike" kern="1200" cap="none" spc="0" normalizeH="0" baseline="0" noProof="0" dirty="0">
                <a:ln>
                  <a:noFill/>
                </a:ln>
                <a:solidFill>
                  <a:srgbClr val="FAFDFD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 ونطبق استراتيجية العمل التعاوني </a:t>
            </a:r>
          </a:p>
        </p:txBody>
      </p:sp>
      <p:sp>
        <p:nvSpPr>
          <p:cNvPr id="5" name="مستطيل 6">
            <a:extLst>
              <a:ext uri="{FF2B5EF4-FFF2-40B4-BE49-F238E27FC236}">
                <a16:creationId xmlns:a16="http://schemas.microsoft.com/office/drawing/2014/main" id="{C978488A-984F-4C5A-90AD-55703CABC523}"/>
              </a:ext>
            </a:extLst>
          </p:cNvPr>
          <p:cNvSpPr/>
          <p:nvPr/>
        </p:nvSpPr>
        <p:spPr>
          <a:xfrm>
            <a:off x="10901566" y="5203195"/>
            <a:ext cx="4034125" cy="630173"/>
          </a:xfrm>
          <a:prstGeom prst="rect">
            <a:avLst/>
          </a:prstGeom>
          <a:noFill/>
        </p:spPr>
        <p:txBody>
          <a:bodyPr wrap="square" lIns="75439" tIns="37719" rIns="75439" bIns="37719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( </a:t>
            </a:r>
            <a:r>
              <a:rPr kumimoji="0" lang="ar-AE" sz="3600" b="0" i="0" u="sng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لمدة خمس دقائق </a:t>
            </a:r>
            <a:r>
              <a:rPr kumimoji="0" lang="ar-AE" sz="3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1984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7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C57BFE-89F9-43C0-B042-7ABB709E0A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1756" t="19692" r="23347" b="23379"/>
          <a:stretch/>
        </p:blipFill>
        <p:spPr>
          <a:xfrm>
            <a:off x="379563" y="276045"/>
            <a:ext cx="13767758" cy="7539487"/>
          </a:xfrm>
          <a:prstGeom prst="rect">
            <a:avLst/>
          </a:prstGeom>
          <a:ln w="57150">
            <a:solidFill>
              <a:srgbClr val="00000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9F35E8-3C91-4C25-BDDB-FD50FFDA34DD}"/>
              </a:ext>
            </a:extLst>
          </p:cNvPr>
          <p:cNvSpPr txBox="1"/>
          <p:nvPr/>
        </p:nvSpPr>
        <p:spPr>
          <a:xfrm>
            <a:off x="879894" y="3743284"/>
            <a:ext cx="12215001" cy="830997"/>
          </a:xfrm>
          <a:prstGeom prst="rect">
            <a:avLst/>
          </a:prstGeom>
          <a:solidFill>
            <a:srgbClr val="FCF1B2"/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AE" sz="4800" b="1" dirty="0">
                <a:solidFill>
                  <a:srgbClr val="FF0000"/>
                </a:solidFill>
              </a:rPr>
              <a:t>وردة الجوري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E714FA-373D-469D-87D6-8F396C72BC2E}"/>
              </a:ext>
            </a:extLst>
          </p:cNvPr>
          <p:cNvSpPr txBox="1"/>
          <p:nvPr/>
        </p:nvSpPr>
        <p:spPr>
          <a:xfrm>
            <a:off x="1639016" y="5611995"/>
            <a:ext cx="10852031" cy="707886"/>
          </a:xfrm>
          <a:prstGeom prst="rect">
            <a:avLst/>
          </a:prstGeom>
          <a:solidFill>
            <a:srgbClr val="FCF1B2"/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>
                <a:solidFill>
                  <a:srgbClr val="FF0000"/>
                </a:solidFill>
              </a:rPr>
              <a:t>مكان الزراعة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214C66-26B6-434F-9855-279EBF95EBCE}"/>
              </a:ext>
            </a:extLst>
          </p:cNvPr>
          <p:cNvSpPr txBox="1"/>
          <p:nvPr/>
        </p:nvSpPr>
        <p:spPr>
          <a:xfrm>
            <a:off x="1639017" y="6327338"/>
            <a:ext cx="10852031" cy="769441"/>
          </a:xfrm>
          <a:prstGeom prst="rect">
            <a:avLst/>
          </a:prstGeom>
          <a:solidFill>
            <a:schemeClr val="accent2"/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AE" sz="4400" b="1" dirty="0">
                <a:solidFill>
                  <a:srgbClr val="FF0000"/>
                </a:solidFill>
              </a:rPr>
              <a:t>ارتفاع الشجرة 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A25783-A18E-4D8C-B99E-19CC4EF8F325}"/>
              </a:ext>
            </a:extLst>
          </p:cNvPr>
          <p:cNvSpPr txBox="1"/>
          <p:nvPr/>
        </p:nvSpPr>
        <p:spPr>
          <a:xfrm>
            <a:off x="1639014" y="7045742"/>
            <a:ext cx="10852031" cy="769441"/>
          </a:xfrm>
          <a:prstGeom prst="rect">
            <a:avLst/>
          </a:prstGeom>
          <a:solidFill>
            <a:srgbClr val="FCF1B2"/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AE" sz="4400" b="1" dirty="0">
                <a:solidFill>
                  <a:srgbClr val="FF0000"/>
                </a:solidFill>
              </a:rPr>
              <a:t>ألوان وردة الجوري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8" name="مستطيل: زوايا مستديرة 19">
            <a:extLst>
              <a:ext uri="{FF2B5EF4-FFF2-40B4-BE49-F238E27FC236}">
                <a16:creationId xmlns:a16="http://schemas.microsoft.com/office/drawing/2014/main" id="{E52FB24F-21A4-4C00-962D-0AD5D3C9BC16}"/>
              </a:ext>
            </a:extLst>
          </p:cNvPr>
          <p:cNvSpPr/>
          <p:nvPr/>
        </p:nvSpPr>
        <p:spPr>
          <a:xfrm>
            <a:off x="10765765" y="1255931"/>
            <a:ext cx="2865071" cy="1223490"/>
          </a:xfrm>
          <a:prstGeom prst="roundRect">
            <a:avLst/>
          </a:prstGeom>
          <a:solidFill>
            <a:srgbClr val="D60093">
              <a:alpha val="27843"/>
            </a:srgbClr>
          </a:solidFill>
          <a:ln w="12700" cap="flat" cmpd="sng" algn="in">
            <a:solidFill>
              <a:srgbClr val="FF0066"/>
            </a:solidFill>
            <a:prstDash val="solid"/>
          </a:ln>
          <a:effectLst/>
        </p:spPr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7223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E9083A-1BD4-494D-9329-8D97E48D6D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1093" t="26297" r="24938" b="10260"/>
          <a:stretch/>
        </p:blipFill>
        <p:spPr>
          <a:xfrm>
            <a:off x="961287" y="612477"/>
            <a:ext cx="13065264" cy="7004648"/>
          </a:xfrm>
          <a:prstGeom prst="rect">
            <a:avLst/>
          </a:prstGeom>
          <a:ln w="57150">
            <a:solidFill>
              <a:srgbClr val="000000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E6953B-4E88-4209-8051-C40A21E3AA35}"/>
              </a:ext>
            </a:extLst>
          </p:cNvPr>
          <p:cNvSpPr txBox="1"/>
          <p:nvPr/>
        </p:nvSpPr>
        <p:spPr>
          <a:xfrm>
            <a:off x="1984075" y="3743284"/>
            <a:ext cx="11110820" cy="2123658"/>
          </a:xfrm>
          <a:prstGeom prst="rect">
            <a:avLst/>
          </a:prstGeom>
          <a:solidFill>
            <a:srgbClr val="FCF1B2"/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ar-AE" dirty="0"/>
          </a:p>
          <a:p>
            <a:pPr algn="ctr"/>
            <a:r>
              <a:rPr lang="ar-AE" sz="9600" b="1" dirty="0">
                <a:solidFill>
                  <a:srgbClr val="FF0000"/>
                </a:solidFill>
              </a:rPr>
              <a:t>تترك الإجابة للطالبة 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92523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85AB478-1BD3-4ECA-9AF1-005D372BE4B7}"/>
              </a:ext>
            </a:extLst>
          </p:cNvPr>
          <p:cNvSpPr/>
          <p:nvPr/>
        </p:nvSpPr>
        <p:spPr>
          <a:xfrm>
            <a:off x="1070483" y="3648083"/>
            <a:ext cx="12651715" cy="4272576"/>
          </a:xfrm>
          <a:prstGeom prst="rect">
            <a:avLst/>
          </a:prstGeom>
          <a:pattFill prst="pct80">
            <a:fgClr>
              <a:srgbClr val="B89618"/>
            </a:fgClr>
            <a:bgClr>
              <a:schemeClr val="bg1"/>
            </a:bgClr>
          </a:pattFill>
          <a:ln>
            <a:noFill/>
          </a:ln>
          <a:effectLst/>
          <a:scene3d>
            <a:camera prst="orthographicFront">
              <a:rot lat="0" lon="0" rev="0"/>
            </a:camera>
            <a:lightRig rig="glow" dir="tl">
              <a:rot lat="0" lon="0" rev="14100000"/>
            </a:lightRig>
          </a:scene3d>
          <a:sp3d prstMaterial="softEdge">
            <a:bevelT w="127000" prst="artDeco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55D43F5-1EDC-4839-A18D-AF5AAB038F2F}"/>
              </a:ext>
            </a:extLst>
          </p:cNvPr>
          <p:cNvSpPr/>
          <p:nvPr/>
        </p:nvSpPr>
        <p:spPr>
          <a:xfrm>
            <a:off x="9968810" y="4122452"/>
            <a:ext cx="3124962" cy="14304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88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كم نوعا للورد</a:t>
            </a:r>
          </a:p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88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 الجوري ؟</a:t>
            </a:r>
            <a:endParaRPr kumimoji="0" lang="en-US" sz="288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2B5AAE0-52C6-49BC-B827-6B808B2F188D}"/>
              </a:ext>
            </a:extLst>
          </p:cNvPr>
          <p:cNvSpPr/>
          <p:nvPr/>
        </p:nvSpPr>
        <p:spPr>
          <a:xfrm>
            <a:off x="5887459" y="4139082"/>
            <a:ext cx="3124962" cy="1430461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8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متى عرفت زراعة الورد الجوري ؟</a:t>
            </a:r>
            <a:endParaRPr kumimoji="0" lang="en-US" sz="288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7222DF8-2C4F-4590-BEAC-E45734DFB39F}"/>
              </a:ext>
            </a:extLst>
          </p:cNvPr>
          <p:cNvSpPr/>
          <p:nvPr/>
        </p:nvSpPr>
        <p:spPr>
          <a:xfrm>
            <a:off x="1772357" y="4122452"/>
            <a:ext cx="3124962" cy="1430461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ما أشهر ألوان الورد الجوري ؟</a:t>
            </a:r>
            <a:endParaRPr kumimoji="0" lang="en-US" sz="288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10AF8A5-06CE-4B5C-97F5-DB613F0FC564}"/>
              </a:ext>
            </a:extLst>
          </p:cNvPr>
          <p:cNvSpPr/>
          <p:nvPr/>
        </p:nvSpPr>
        <p:spPr>
          <a:xfrm>
            <a:off x="9986551" y="5826307"/>
            <a:ext cx="3124962" cy="1430461"/>
          </a:xfrm>
          <a:prstGeom prst="roundRect">
            <a:avLst/>
          </a:prstGeom>
          <a:solidFill>
            <a:srgbClr val="FCF7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8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150</a:t>
            </a:r>
            <a:endParaRPr kumimoji="0" lang="en-US" sz="288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0F3BEFE-8ABB-4BC3-B47F-0F8AF32F37E0}"/>
              </a:ext>
            </a:extLst>
          </p:cNvPr>
          <p:cNvSpPr/>
          <p:nvPr/>
        </p:nvSpPr>
        <p:spPr>
          <a:xfrm>
            <a:off x="5905214" y="5842936"/>
            <a:ext cx="3124962" cy="1430461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8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قديما</a:t>
            </a:r>
            <a:endParaRPr kumimoji="0" lang="en-US" sz="288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D988771-3658-4424-A4EC-F73EA1B641D9}"/>
              </a:ext>
            </a:extLst>
          </p:cNvPr>
          <p:cNvSpPr/>
          <p:nvPr/>
        </p:nvSpPr>
        <p:spPr>
          <a:xfrm>
            <a:off x="1773227" y="5826307"/>
            <a:ext cx="3124962" cy="143046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8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الأحمر ،</a:t>
            </a:r>
            <a:r>
              <a:rPr kumimoji="0" lang="ar-AE" sz="288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الأصفر ، الأبيض والوردي .</a:t>
            </a:r>
            <a:endParaRPr kumimoji="0" lang="en-US" sz="288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F081B4A-FA2D-4E13-B1C5-9747AD7BAB32}"/>
              </a:ext>
            </a:extLst>
          </p:cNvPr>
          <p:cNvSpPr/>
          <p:nvPr/>
        </p:nvSpPr>
        <p:spPr>
          <a:xfrm>
            <a:off x="10031348" y="4113038"/>
            <a:ext cx="3124960" cy="144928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36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</a:t>
            </a: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1616EB8-9B84-4836-8873-F00DFB4AD650}"/>
              </a:ext>
            </a:extLst>
          </p:cNvPr>
          <p:cNvSpPr/>
          <p:nvPr/>
        </p:nvSpPr>
        <p:spPr>
          <a:xfrm>
            <a:off x="5916246" y="4201952"/>
            <a:ext cx="3124960" cy="144928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36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</a:t>
            </a: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635AE7E-971F-4CC8-864B-6944628FC6C6}"/>
              </a:ext>
            </a:extLst>
          </p:cNvPr>
          <p:cNvSpPr/>
          <p:nvPr/>
        </p:nvSpPr>
        <p:spPr>
          <a:xfrm>
            <a:off x="1818021" y="4120255"/>
            <a:ext cx="3124960" cy="144928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36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</a:t>
            </a: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15BAE92-BBC0-4224-844D-BD811A861DCB}"/>
              </a:ext>
            </a:extLst>
          </p:cNvPr>
          <p:cNvSpPr/>
          <p:nvPr/>
        </p:nvSpPr>
        <p:spPr>
          <a:xfrm>
            <a:off x="10013606" y="5784371"/>
            <a:ext cx="3124960" cy="144928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36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</a:t>
            </a: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9BDAFAA-398E-469C-B8CF-A9FEBA912606}"/>
              </a:ext>
            </a:extLst>
          </p:cNvPr>
          <p:cNvSpPr/>
          <p:nvPr/>
        </p:nvSpPr>
        <p:spPr>
          <a:xfrm>
            <a:off x="5932271" y="5807480"/>
            <a:ext cx="3124960" cy="144928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3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</a:t>
            </a: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F3AB07-B47A-4FDD-990F-5A9606C44A6A}"/>
              </a:ext>
            </a:extLst>
          </p:cNvPr>
          <p:cNvSpPr/>
          <p:nvPr/>
        </p:nvSpPr>
        <p:spPr>
          <a:xfrm>
            <a:off x="1786756" y="5807480"/>
            <a:ext cx="3124960" cy="144928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3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</a:t>
            </a: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3BE365C8-2507-4EE7-81FB-0E9B7A67026A}"/>
              </a:ext>
            </a:extLst>
          </p:cNvPr>
          <p:cNvSpPr/>
          <p:nvPr/>
        </p:nvSpPr>
        <p:spPr>
          <a:xfrm>
            <a:off x="1005205" y="1604298"/>
            <a:ext cx="3690851" cy="1579417"/>
          </a:xfrm>
          <a:prstGeom prst="cloudCallou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32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بنك الاسئلة</a:t>
            </a:r>
            <a:endParaRPr kumimoji="0" lang="en-US" sz="432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F53229-550E-4E1C-AAAD-598E8428C900}"/>
              </a:ext>
            </a:extLst>
          </p:cNvPr>
          <p:cNvSpPr/>
          <p:nvPr/>
        </p:nvSpPr>
        <p:spPr>
          <a:xfrm>
            <a:off x="5069641" y="2078194"/>
            <a:ext cx="4572149" cy="997196"/>
          </a:xfrm>
          <a:prstGeom prst="rect">
            <a:avLst/>
          </a:prstGeom>
          <a:noFill/>
        </p:spPr>
        <p:txBody>
          <a:bodyPr wrap="none" lIns="109728" tIns="54864" rIns="109728" bIns="54864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576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البطــاقة التفاعلية </a:t>
            </a:r>
            <a:endParaRPr kumimoji="0" lang="en-US" sz="576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id="{1C99FA5C-54DA-41D5-8DEC-925B57F6D5BE}"/>
              </a:ext>
            </a:extLst>
          </p:cNvPr>
          <p:cNvSpPr/>
          <p:nvPr/>
        </p:nvSpPr>
        <p:spPr>
          <a:xfrm>
            <a:off x="10031348" y="1280337"/>
            <a:ext cx="4357512" cy="1964028"/>
          </a:xfrm>
          <a:prstGeom prst="cloudCallou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88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أنقر فوق </a:t>
            </a:r>
            <a:r>
              <a:rPr kumimoji="0" lang="ar-AE" sz="288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الأرقام 1 ، 2 ، 3</a:t>
            </a:r>
            <a:r>
              <a:rPr kumimoji="0" lang="ar-EG" sz="288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ليظهر السؤال </a:t>
            </a:r>
            <a:r>
              <a:rPr kumimoji="0" lang="ar-AE" sz="288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والإجابة</a:t>
            </a:r>
          </a:p>
        </p:txBody>
      </p:sp>
    </p:spTree>
    <p:extLst>
      <p:ext uri="{BB962C8B-B14F-4D97-AF65-F5344CB8AC3E}">
        <p14:creationId xmlns:p14="http://schemas.microsoft.com/office/powerpoint/2010/main" val="166834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-2.96296E-6 C 0.06901 -2.96296E-6 0.125 0.05602 0.125 0.125 C 0.125 0.19398 0.06901 0.25 -4.375E-6 0.25 C -0.06901 0.25 -0.125 0.19398 -0.125 0.125 C -0.125 0.05602 -0.06901 -2.96296E-6 -4.375E-6 -2.96296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0.00119 -0.13503 L -0.00119 -0.20717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07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90F5563-FFFF-40B2-91A5-4B6FDABB9841}"/>
              </a:ext>
            </a:extLst>
          </p:cNvPr>
          <p:cNvSpPr txBox="1">
            <a:spLocks noChangeArrowheads="1"/>
          </p:cNvSpPr>
          <p:nvPr/>
        </p:nvSpPr>
        <p:spPr>
          <a:xfrm>
            <a:off x="1938535" y="1203717"/>
            <a:ext cx="10479025" cy="630237"/>
          </a:xfrm>
          <a:prstGeom prst="rect">
            <a:avLst/>
          </a:prstGeom>
          <a:solidFill>
            <a:srgbClr val="C8201F"/>
          </a:solidFill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altLang="ar-AE" sz="3655" b="1" dirty="0">
                <a:solidFill>
                  <a:srgbClr val="FFFF00"/>
                </a:solidFill>
              </a:rPr>
              <a:t>بطاقة الخروج </a:t>
            </a:r>
            <a:endParaRPr lang="en-US" altLang="ar-AE" sz="3655" b="1" dirty="0">
              <a:solidFill>
                <a:srgbClr val="FFFF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10DD62-900B-46D8-BADB-DA7A5B271A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993" y="5578681"/>
            <a:ext cx="2288044" cy="125322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300A413-E481-47FA-BA4F-85E3B95D46BE}"/>
              </a:ext>
            </a:extLst>
          </p:cNvPr>
          <p:cNvGrpSpPr/>
          <p:nvPr/>
        </p:nvGrpSpPr>
        <p:grpSpPr>
          <a:xfrm>
            <a:off x="1938530" y="2000499"/>
            <a:ext cx="10479024" cy="5025395"/>
            <a:chOff x="280477" y="753075"/>
            <a:chExt cx="8583045" cy="586011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B33665E-4C00-45D5-AFF5-481DB45CD5B4}"/>
                </a:ext>
              </a:extLst>
            </p:cNvPr>
            <p:cNvGrpSpPr/>
            <p:nvPr/>
          </p:nvGrpSpPr>
          <p:grpSpPr>
            <a:xfrm>
              <a:off x="280477" y="753075"/>
              <a:ext cx="8583045" cy="5860113"/>
              <a:chOff x="395536" y="980727"/>
              <a:chExt cx="8583045" cy="5860113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CBB62796-1053-4733-92E5-5F383E7E93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5536" y="980727"/>
                <a:ext cx="8583045" cy="5860113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205C1D0-5729-41F1-A787-46170FF040BE}"/>
                  </a:ext>
                </a:extLst>
              </p:cNvPr>
              <p:cNvSpPr/>
              <p:nvPr/>
            </p:nvSpPr>
            <p:spPr>
              <a:xfrm>
                <a:off x="971600" y="1556792"/>
                <a:ext cx="7488832" cy="864096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C91F1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/>
                <a:r>
                  <a:rPr lang="en-US" sz="3249" b="1" dirty="0">
                    <a:solidFill>
                      <a:schemeClr val="tx1"/>
                    </a:solidFill>
                  </a:rPr>
                  <a:t>EXIT CARD </a:t>
                </a: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3F23082-16C8-4201-8145-AB61F15A37F4}"/>
                  </a:ext>
                </a:extLst>
              </p:cNvPr>
              <p:cNvSpPr/>
              <p:nvPr/>
            </p:nvSpPr>
            <p:spPr>
              <a:xfrm>
                <a:off x="971600" y="2710177"/>
                <a:ext cx="7488832" cy="3588772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28398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/>
                <a:endParaRPr lang="ar-AE" sz="3249" b="1" dirty="0">
                  <a:solidFill>
                    <a:srgbClr val="C00000"/>
                  </a:solidFill>
                </a:endParaRPr>
              </a:p>
              <a:p>
                <a:pPr algn="ctr" rtl="1"/>
                <a:endParaRPr lang="ar-AE" sz="3249" dirty="0">
                  <a:solidFill>
                    <a:schemeClr val="tx1"/>
                  </a:solidFill>
                </a:endParaRPr>
              </a:p>
              <a:p>
                <a:pPr algn="ctr" rtl="1"/>
                <a:endParaRPr lang="ar-AE" sz="3249" dirty="0">
                  <a:solidFill>
                    <a:schemeClr val="tx1"/>
                  </a:solidFill>
                </a:endParaRPr>
              </a:p>
              <a:p>
                <a:pPr algn="ctr" rtl="1"/>
                <a:endParaRPr lang="en-US" sz="3249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4102" name="Picture 6" descr="Image result for book clipart&quot;">
              <a:extLst>
                <a:ext uri="{FF2B5EF4-FFF2-40B4-BE49-F238E27FC236}">
                  <a16:creationId xmlns:a16="http://schemas.microsoft.com/office/drawing/2014/main" id="{BA886141-88F2-4949-B5C7-3AE6013073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128" y="3899617"/>
              <a:ext cx="2525889" cy="1946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Image result for book clipart&quot;">
              <a:extLst>
                <a:ext uri="{FF2B5EF4-FFF2-40B4-BE49-F238E27FC236}">
                  <a16:creationId xmlns:a16="http://schemas.microsoft.com/office/drawing/2014/main" id="{D2F7A134-BE39-4E3A-9DC9-B784FE9A54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00"/>
            <a:stretch/>
          </p:blipFill>
          <p:spPr bwMode="auto">
            <a:xfrm>
              <a:off x="985354" y="3683131"/>
              <a:ext cx="1765770" cy="2101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DBD2E7E-E9C7-40FB-BA7C-3D517D40A61A}"/>
              </a:ext>
            </a:extLst>
          </p:cNvPr>
          <p:cNvSpPr txBox="1"/>
          <p:nvPr/>
        </p:nvSpPr>
        <p:spPr>
          <a:xfrm>
            <a:off x="4955490" y="3599885"/>
            <a:ext cx="4003753" cy="1029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6092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التقويم الختامي</a:t>
            </a:r>
          </a:p>
        </p:txBody>
      </p:sp>
    </p:spTree>
    <p:extLst>
      <p:ext uri="{BB962C8B-B14F-4D97-AF65-F5344CB8AC3E}">
        <p14:creationId xmlns:p14="http://schemas.microsoft.com/office/powerpoint/2010/main" val="1003143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7" name="arrow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2CAF01-0C96-4EC6-A164-010A18483B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1624" t="14269" r="23347" b="9787"/>
          <a:stretch/>
        </p:blipFill>
        <p:spPr>
          <a:xfrm>
            <a:off x="586597" y="224287"/>
            <a:ext cx="11714671" cy="7531254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sp>
        <p:nvSpPr>
          <p:cNvPr id="4" name="Rounded Rectangle 38">
            <a:extLst>
              <a:ext uri="{FF2B5EF4-FFF2-40B4-BE49-F238E27FC236}">
                <a16:creationId xmlns:a16="http://schemas.microsoft.com/office/drawing/2014/main" id="{F3A5425E-6835-470A-9FE1-9C1FF7828D9F}"/>
              </a:ext>
            </a:extLst>
          </p:cNvPr>
          <p:cNvSpPr/>
          <p:nvPr/>
        </p:nvSpPr>
        <p:spPr>
          <a:xfrm>
            <a:off x="12601656" y="2125156"/>
            <a:ext cx="1897811" cy="1387451"/>
          </a:xfrm>
          <a:prstGeom prst="borderCallout1">
            <a:avLst>
              <a:gd name="adj1" fmla="val 18750"/>
              <a:gd name="adj2" fmla="val -8333"/>
              <a:gd name="adj3" fmla="val 97349"/>
              <a:gd name="adj4" fmla="val -7347"/>
            </a:avLst>
          </a:prstGeom>
          <a:solidFill>
            <a:srgbClr val="66FFFF">
              <a:alpha val="30196"/>
            </a:srgbClr>
          </a:solidFill>
          <a:ln w="381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91440" bIns="91440" rtlCol="1" anchor="ctr"/>
          <a:lstStyle/>
          <a:p>
            <a:pPr algn="ctr"/>
            <a:r>
              <a:rPr lang="ar-AE" sz="2400" b="1" dirty="0">
                <a:ln w="10160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كيف تصنف النصوص </a:t>
            </a:r>
          </a:p>
          <a:p>
            <a:pPr algn="ctr"/>
            <a:r>
              <a:rPr lang="ar-AE" sz="2400" b="1" dirty="0">
                <a:ln w="10160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الأدبية ؟</a:t>
            </a:r>
          </a:p>
        </p:txBody>
      </p:sp>
      <p:sp>
        <p:nvSpPr>
          <p:cNvPr id="5" name="مستطيل: زوايا مستديرة 23">
            <a:extLst>
              <a:ext uri="{FF2B5EF4-FFF2-40B4-BE49-F238E27FC236}">
                <a16:creationId xmlns:a16="http://schemas.microsoft.com/office/drawing/2014/main" id="{5E0ED46A-0E94-4E94-B204-02DF43557B9F}"/>
              </a:ext>
            </a:extLst>
          </p:cNvPr>
          <p:cNvSpPr/>
          <p:nvPr/>
        </p:nvSpPr>
        <p:spPr>
          <a:xfrm>
            <a:off x="10058400" y="1031791"/>
            <a:ext cx="2035834" cy="489794"/>
          </a:xfrm>
          <a:prstGeom prst="roundRect">
            <a:avLst/>
          </a:prstGeom>
          <a:solidFill>
            <a:srgbClr val="92D050">
              <a:alpha val="27843"/>
            </a:srgbClr>
          </a:solidFill>
          <a:ln w="12700" cap="flat" cmpd="sng" algn="in">
            <a:solidFill>
              <a:srgbClr val="00B05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6" name="مستطيل: زوايا مستديرة 23">
            <a:extLst>
              <a:ext uri="{FF2B5EF4-FFF2-40B4-BE49-F238E27FC236}">
                <a16:creationId xmlns:a16="http://schemas.microsoft.com/office/drawing/2014/main" id="{EB9D20E2-55EF-4D20-9ACF-22869BBC1054}"/>
              </a:ext>
            </a:extLst>
          </p:cNvPr>
          <p:cNvSpPr/>
          <p:nvPr/>
        </p:nvSpPr>
        <p:spPr>
          <a:xfrm>
            <a:off x="2536167" y="2250004"/>
            <a:ext cx="9558068" cy="489794"/>
          </a:xfrm>
          <a:prstGeom prst="roundRect">
            <a:avLst/>
          </a:prstGeom>
          <a:solidFill>
            <a:srgbClr val="92D050">
              <a:alpha val="27843"/>
            </a:srgbClr>
          </a:solidFill>
          <a:ln w="12700" cap="flat" cmpd="sng" algn="in">
            <a:solidFill>
              <a:srgbClr val="00B05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0" name="Rounded Rectangle 38">
            <a:extLst>
              <a:ext uri="{FF2B5EF4-FFF2-40B4-BE49-F238E27FC236}">
                <a16:creationId xmlns:a16="http://schemas.microsoft.com/office/drawing/2014/main" id="{BD6E6DFD-2DEE-4DD1-A3E3-2F621E2C4E96}"/>
              </a:ext>
            </a:extLst>
          </p:cNvPr>
          <p:cNvSpPr/>
          <p:nvPr/>
        </p:nvSpPr>
        <p:spPr>
          <a:xfrm>
            <a:off x="12732588" y="830513"/>
            <a:ext cx="1638364" cy="1012183"/>
          </a:xfrm>
          <a:prstGeom prst="borderCallout1">
            <a:avLst>
              <a:gd name="adj1" fmla="val 18750"/>
              <a:gd name="adj2" fmla="val -8333"/>
              <a:gd name="adj3" fmla="val 97349"/>
              <a:gd name="adj4" fmla="val -7347"/>
            </a:avLst>
          </a:prstGeom>
          <a:solidFill>
            <a:srgbClr val="66FFFF">
              <a:alpha val="30196"/>
            </a:srgbClr>
          </a:solidFill>
          <a:ln w="381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91440" bIns="91440" rtlCol="1" anchor="ctr"/>
          <a:lstStyle/>
          <a:p>
            <a:pPr algn="ctr"/>
            <a:r>
              <a:rPr lang="ar-AE" sz="2400" b="1" dirty="0">
                <a:ln w="10160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بم شبه الكاتب النص ؟</a:t>
            </a:r>
          </a:p>
        </p:txBody>
      </p:sp>
      <p:sp>
        <p:nvSpPr>
          <p:cNvPr id="11" name="Rounded Rectangle 38">
            <a:extLst>
              <a:ext uri="{FF2B5EF4-FFF2-40B4-BE49-F238E27FC236}">
                <a16:creationId xmlns:a16="http://schemas.microsoft.com/office/drawing/2014/main" id="{7DBFC729-1037-4F13-9DF8-B0D1F96150AC}"/>
              </a:ext>
            </a:extLst>
          </p:cNvPr>
          <p:cNvSpPr/>
          <p:nvPr/>
        </p:nvSpPr>
        <p:spPr>
          <a:xfrm>
            <a:off x="12601656" y="3880637"/>
            <a:ext cx="1897811" cy="1012183"/>
          </a:xfrm>
          <a:prstGeom prst="borderCallout1">
            <a:avLst>
              <a:gd name="adj1" fmla="val 18750"/>
              <a:gd name="adj2" fmla="val -8333"/>
              <a:gd name="adj3" fmla="val 97349"/>
              <a:gd name="adj4" fmla="val -7347"/>
            </a:avLst>
          </a:prstGeom>
          <a:solidFill>
            <a:srgbClr val="66FFFF">
              <a:alpha val="30196"/>
            </a:srgbClr>
          </a:solidFill>
          <a:ln w="381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91440" bIns="91440" rtlCol="1" anchor="ctr"/>
          <a:lstStyle/>
          <a:p>
            <a:pPr algn="ctr"/>
            <a:r>
              <a:rPr lang="ar-AE" sz="2400" b="1" dirty="0">
                <a:ln w="10160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ماذا يتطلب منكِ عند قراءة النص؟</a:t>
            </a:r>
          </a:p>
        </p:txBody>
      </p:sp>
      <p:sp>
        <p:nvSpPr>
          <p:cNvPr id="13" name="مستطيل: زوايا مستديرة 23">
            <a:extLst>
              <a:ext uri="{FF2B5EF4-FFF2-40B4-BE49-F238E27FC236}">
                <a16:creationId xmlns:a16="http://schemas.microsoft.com/office/drawing/2014/main" id="{8CF9E790-319B-43CD-A4A5-2B661A6A528E}"/>
              </a:ext>
            </a:extLst>
          </p:cNvPr>
          <p:cNvSpPr/>
          <p:nvPr/>
        </p:nvSpPr>
        <p:spPr>
          <a:xfrm>
            <a:off x="2536167" y="2916081"/>
            <a:ext cx="9558068" cy="489794"/>
          </a:xfrm>
          <a:prstGeom prst="roundRect">
            <a:avLst/>
          </a:prstGeom>
          <a:solidFill>
            <a:srgbClr val="92D050">
              <a:alpha val="27843"/>
            </a:srgbClr>
          </a:solidFill>
          <a:ln w="12700" cap="flat" cmpd="sng" algn="in">
            <a:solidFill>
              <a:srgbClr val="00B05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2C3D3FB7-06D9-4DCC-98A5-A7EC2B3B1E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6340" y="4892819"/>
            <a:ext cx="1897811" cy="2862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207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0" grpId="0" animBg="1"/>
      <p:bldP spid="11" grpId="0" animBg="1"/>
      <p:bldP spid="13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D3D649C7-883B-4696-B75B-43966F6489A1}"/>
              </a:ext>
            </a:extLst>
          </p:cNvPr>
          <p:cNvSpPr/>
          <p:nvPr/>
        </p:nvSpPr>
        <p:spPr>
          <a:xfrm>
            <a:off x="6296369" y="1823654"/>
            <a:ext cx="7006240" cy="629920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Tahoma" panose="020B0604030504040204" pitchFamily="34" charset="0"/>
            </a:endParaRPr>
          </a:p>
        </p:txBody>
      </p:sp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0A615EB4-2D91-4249-A8C2-E8D554FC1998}"/>
              </a:ext>
            </a:extLst>
          </p:cNvPr>
          <p:cNvSpPr/>
          <p:nvPr/>
        </p:nvSpPr>
        <p:spPr>
          <a:xfrm>
            <a:off x="2825577" y="1828858"/>
            <a:ext cx="7326330" cy="629920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Tahoma" panose="020B0604030504040204" pitchFamily="34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C4B50757-B67B-4480-A1F4-17759819DC45}"/>
              </a:ext>
            </a:extLst>
          </p:cNvPr>
          <p:cNvSpPr txBox="1"/>
          <p:nvPr/>
        </p:nvSpPr>
        <p:spPr>
          <a:xfrm>
            <a:off x="448574" y="349451"/>
            <a:ext cx="12853357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sng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1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سنتعرف على أهم الفروق بين النصوص السردية والنصوص الإجرائية والإرشادية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sng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1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من خلال استراتيجية فن 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97353C29-BFF3-4289-BE9B-593947EE31C1}"/>
              </a:ext>
            </a:extLst>
          </p:cNvPr>
          <p:cNvSpPr txBox="1"/>
          <p:nvPr/>
        </p:nvSpPr>
        <p:spPr>
          <a:xfrm>
            <a:off x="10833097" y="2971786"/>
            <a:ext cx="2023535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srgbClr val="E3DED1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srgbClr val="E3DED1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C10E9303-78FE-4CAA-A239-2D1D9B9EDD70}"/>
              </a:ext>
            </a:extLst>
          </p:cNvPr>
          <p:cNvSpPr/>
          <p:nvPr/>
        </p:nvSpPr>
        <p:spPr>
          <a:xfrm>
            <a:off x="9500054" y="2586701"/>
            <a:ext cx="261321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sng" strike="noStrike" kern="1200" cap="none" spc="0" normalizeH="0" baseline="0" noProof="0" dirty="0">
                <a:ln w="0"/>
                <a:solidFill>
                  <a:srgbClr val="549E39"/>
                </a:solidFill>
                <a:effectLst>
                  <a:outerShdw blurRad="38100" dist="19050" dir="2700000" algn="tl" rotWithShape="0">
                    <a:srgbClr val="549E39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أوجه الاختلاف</a:t>
            </a:r>
            <a:endParaRPr kumimoji="0" lang="ar-SA" sz="4000" b="1" i="0" u="sng" strike="noStrike" kern="1200" cap="none" spc="0" normalizeH="0" baseline="0" noProof="0" dirty="0">
              <a:ln w="0"/>
              <a:solidFill>
                <a:srgbClr val="549E39"/>
              </a:solidFill>
              <a:effectLst>
                <a:outerShdw blurRad="38100" dist="19050" dir="2700000" algn="tl" rotWithShape="0">
                  <a:srgbClr val="549E39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1CF39F62-80EC-4C84-9995-DECD30886D30}"/>
              </a:ext>
            </a:extLst>
          </p:cNvPr>
          <p:cNvSpPr/>
          <p:nvPr/>
        </p:nvSpPr>
        <p:spPr>
          <a:xfrm>
            <a:off x="4053760" y="2617843"/>
            <a:ext cx="261321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sng" strike="noStrike" kern="1200" cap="none" spc="0" normalizeH="0" baseline="0" noProof="0" dirty="0">
                <a:ln w="0"/>
                <a:solidFill>
                  <a:srgbClr val="549E39"/>
                </a:solidFill>
                <a:effectLst>
                  <a:outerShdw blurRad="38100" dist="19050" dir="2700000" algn="tl" rotWithShape="0">
                    <a:srgbClr val="549E39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أوجه الاختلاف</a:t>
            </a:r>
            <a:endParaRPr kumimoji="0" lang="ar-SA" sz="4000" b="1" i="0" u="sng" strike="noStrike" kern="1200" cap="none" spc="0" normalizeH="0" baseline="0" noProof="0" dirty="0">
              <a:ln w="0"/>
              <a:solidFill>
                <a:srgbClr val="549E39"/>
              </a:solidFill>
              <a:effectLst>
                <a:outerShdw blurRad="38100" dist="19050" dir="2700000" algn="tl" rotWithShape="0">
                  <a:srgbClr val="549E39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CDC17798-ED56-443B-8B69-0B2547775D0D}"/>
              </a:ext>
            </a:extLst>
          </p:cNvPr>
          <p:cNvSpPr/>
          <p:nvPr/>
        </p:nvSpPr>
        <p:spPr>
          <a:xfrm>
            <a:off x="6852416" y="2971786"/>
            <a:ext cx="23070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sng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549E39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أوجه التشابه</a:t>
            </a:r>
            <a:endParaRPr kumimoji="0" lang="ar-SA" sz="4000" b="1" i="0" u="sng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549E39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ستطيل 13">
            <a:extLst>
              <a:ext uri="{FF2B5EF4-FFF2-40B4-BE49-F238E27FC236}">
                <a16:creationId xmlns:a16="http://schemas.microsoft.com/office/drawing/2014/main" id="{7C77FBA6-E84E-40C0-9511-4903EDEA4729}"/>
              </a:ext>
            </a:extLst>
          </p:cNvPr>
          <p:cNvSpPr/>
          <p:nvPr/>
        </p:nvSpPr>
        <p:spPr>
          <a:xfrm>
            <a:off x="148429" y="5564103"/>
            <a:ext cx="2494181" cy="630173"/>
          </a:xfrm>
          <a:prstGeom prst="rect">
            <a:avLst/>
          </a:prstGeom>
          <a:noFill/>
        </p:spPr>
        <p:txBody>
          <a:bodyPr wrap="square" lIns="75439" tIns="37719" rIns="75439" bIns="37719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( </a:t>
            </a:r>
            <a:r>
              <a:rPr kumimoji="0" lang="ar-AE" sz="3600" b="0" i="0" u="sng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لمدة دقيقتين </a:t>
            </a:r>
            <a:r>
              <a:rPr kumimoji="0" lang="ar-AE" sz="3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0" name="مستطيل 10">
            <a:extLst>
              <a:ext uri="{FF2B5EF4-FFF2-40B4-BE49-F238E27FC236}">
                <a16:creationId xmlns:a16="http://schemas.microsoft.com/office/drawing/2014/main" id="{A8C6461C-2DAC-456C-9CB9-6B41F6BB8E6E}"/>
              </a:ext>
            </a:extLst>
          </p:cNvPr>
          <p:cNvSpPr/>
          <p:nvPr/>
        </p:nvSpPr>
        <p:spPr>
          <a:xfrm>
            <a:off x="3591" y="2495104"/>
            <a:ext cx="2613215" cy="2827120"/>
          </a:xfrm>
          <a:prstGeom prst="rect">
            <a:avLst/>
          </a:prstGeom>
          <a:noFill/>
        </p:spPr>
        <p:txBody>
          <a:bodyPr wrap="square" lIns="56579" tIns="28289" rIns="56579" bIns="28289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هيا لنتنافس ونكتب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إجاباتنا في برنامج الـ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padlet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ar-AE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دقيقتين">
            <a:hlinkClick r:id="" action="ppaction://media"/>
            <a:extLst>
              <a:ext uri="{FF2B5EF4-FFF2-40B4-BE49-F238E27FC236}">
                <a16:creationId xmlns:a16="http://schemas.microsoft.com/office/drawing/2014/main" id="{F1C94AF6-D12D-440B-B95D-425038C5A4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2218" y="6436155"/>
            <a:ext cx="1837426" cy="1347446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3A54BB18-4A74-4815-B247-8893839F3C2E}"/>
              </a:ext>
            </a:extLst>
          </p:cNvPr>
          <p:cNvSpPr txBox="1"/>
          <p:nvPr/>
        </p:nvSpPr>
        <p:spPr>
          <a:xfrm>
            <a:off x="12285535" y="970510"/>
            <a:ext cx="26479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التقويم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 الختامي </a:t>
            </a:r>
            <a:endParaRPr kumimoji="0" lang="en-US" sz="6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6467803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0">
            <a:extLst>
              <a:ext uri="{FF2B5EF4-FFF2-40B4-BE49-F238E27FC236}">
                <a16:creationId xmlns:a16="http://schemas.microsoft.com/office/drawing/2014/main" id="{C29CC8DB-0789-4A36-BEDA-F30D02EDBBAC}"/>
              </a:ext>
            </a:extLst>
          </p:cNvPr>
          <p:cNvSpPr/>
          <p:nvPr/>
        </p:nvSpPr>
        <p:spPr>
          <a:xfrm>
            <a:off x="603504" y="560172"/>
            <a:ext cx="11946818" cy="3400675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lIns="75439" tIns="37719" rIns="75439" bIns="37719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1" b="1" i="0" u="none" strike="noStrike" kern="1200" cap="none" spc="0" normalizeH="0" baseline="0" noProof="0" dirty="0">
                <a:ln w="0"/>
                <a:solidFill>
                  <a:srgbClr val="FAFDFD">
                    <a:lumMod val="1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ابحثي في الشبكة المعلوماتية عن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1" b="1" i="0" u="none" strike="noStrike" kern="1200" cap="none" spc="0" normalizeH="0" baseline="0" noProof="0" dirty="0">
                <a:ln w="0"/>
                <a:solidFill>
                  <a:srgbClr val="FAFDFD">
                    <a:lumMod val="1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خصائص النصوص الإقناعية 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5401" b="1" i="0" u="none" strike="noStrike" kern="1200" cap="none" spc="0" normalizeH="0" baseline="0" noProof="0" dirty="0">
              <a:ln w="0"/>
              <a:solidFill>
                <a:srgbClr val="FAFDFD">
                  <a:lumMod val="1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1" b="1" i="0" u="none" strike="noStrike" kern="1200" cap="none" spc="0" normalizeH="0" baseline="0" noProof="0" dirty="0">
                <a:ln w="0"/>
                <a:solidFill>
                  <a:srgbClr val="FAFDFD">
                    <a:lumMod val="1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ثم انشريها في بوابة التعلم الذكي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C92B07-B5F0-437C-8414-F6D5B92F97EC}"/>
              </a:ext>
            </a:extLst>
          </p:cNvPr>
          <p:cNvSpPr txBox="1"/>
          <p:nvPr/>
        </p:nvSpPr>
        <p:spPr>
          <a:xfrm>
            <a:off x="12326112" y="829096"/>
            <a:ext cx="26479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الواجب</a:t>
            </a:r>
            <a:endParaRPr kumimoji="0" lang="en-US" sz="6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</p:txBody>
      </p:sp>
      <p:pic>
        <p:nvPicPr>
          <p:cNvPr id="5" name="Picture 4" descr="Image">
            <a:extLst>
              <a:ext uri="{FF2B5EF4-FFF2-40B4-BE49-F238E27FC236}">
                <a16:creationId xmlns:a16="http://schemas.microsoft.com/office/drawing/2014/main" id="{8A15F638-0979-4E6F-A9BF-04205A19D2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540"/>
            <a:ext cx="3353613" cy="4471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EE770F10-4C96-4D2B-B0CD-A907982FE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813" y="4455007"/>
            <a:ext cx="6805129" cy="251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كيف تقنع الاخرين , اساليب اقناع الاشخاص بسهولة - الحبيب للحبيب">
            <a:extLst>
              <a:ext uri="{FF2B5EF4-FFF2-40B4-BE49-F238E27FC236}">
                <a16:creationId xmlns:a16="http://schemas.microsoft.com/office/drawing/2014/main" id="{AEA564EF-189B-434D-B4AF-929BC00E4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371" y="5905225"/>
            <a:ext cx="3936970" cy="212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024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7741B1E7-BE12-454F-8A83-671357D76FCD}"/>
              </a:ext>
            </a:extLst>
          </p:cNvPr>
          <p:cNvSpPr txBox="1"/>
          <p:nvPr/>
        </p:nvSpPr>
        <p:spPr>
          <a:xfrm>
            <a:off x="3106703" y="846989"/>
            <a:ext cx="11173968" cy="47094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0003" b="1" i="0" u="none" strike="noStrike" kern="1200" cap="none" spc="0" normalizeH="0" baseline="0" noProof="0" dirty="0">
                <a:ln>
                  <a:noFill/>
                </a:ln>
                <a:solidFill>
                  <a:srgbClr val="D36E88">
                    <a:lumMod val="25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الحصة الخامسة </a:t>
            </a:r>
          </a:p>
        </p:txBody>
      </p:sp>
      <p:pic>
        <p:nvPicPr>
          <p:cNvPr id="3" name="Picture 2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B624091F-8AEC-4826-96F2-A4B2C6100CD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371" y="4505622"/>
            <a:ext cx="3924300" cy="3495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77B699-A73B-41C7-A2E3-7E83DB5DE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410" y="600841"/>
            <a:ext cx="3348937" cy="288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42861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0">
            <a:extLst>
              <a:ext uri="{FF2B5EF4-FFF2-40B4-BE49-F238E27FC236}">
                <a16:creationId xmlns:a16="http://schemas.microsoft.com/office/drawing/2014/main" id="{7F280DB2-B628-4D26-B18C-2A42B418174E}"/>
              </a:ext>
            </a:extLst>
          </p:cNvPr>
          <p:cNvSpPr/>
          <p:nvPr/>
        </p:nvSpPr>
        <p:spPr>
          <a:xfrm>
            <a:off x="1430838" y="4438389"/>
            <a:ext cx="2522375" cy="630173"/>
          </a:xfrm>
          <a:prstGeom prst="rect">
            <a:avLst/>
          </a:prstGeom>
          <a:noFill/>
        </p:spPr>
        <p:txBody>
          <a:bodyPr wrap="square" lIns="75439" tIns="37719" rIns="75439" bIns="37719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Aldhabi" panose="01000000000000000000" pitchFamily="2" charset="-78"/>
                <a:ea typeface="+mn-ea"/>
              </a:rPr>
              <a:t> ( </a:t>
            </a:r>
            <a:r>
              <a:rPr kumimoji="0" lang="ar-AE" sz="3600" b="0" i="0" u="sng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Aldhabi" panose="01000000000000000000" pitchFamily="2" charset="-78"/>
                <a:ea typeface="+mn-ea"/>
              </a:rPr>
              <a:t>لمدة دقيقتين </a:t>
            </a:r>
            <a:r>
              <a:rPr kumimoji="0" lang="ar-AE" sz="3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Aldhabi" panose="01000000000000000000" pitchFamily="2" charset="-78"/>
                <a:ea typeface="+mn-ea"/>
              </a:rPr>
              <a:t>)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78F7FF02-3239-40B8-AC24-070E73068E70}"/>
              </a:ext>
            </a:extLst>
          </p:cNvPr>
          <p:cNvSpPr txBox="1"/>
          <p:nvPr/>
        </p:nvSpPr>
        <p:spPr>
          <a:xfrm>
            <a:off x="11075403" y="374007"/>
            <a:ext cx="2946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التهيئة الحافزة </a:t>
            </a:r>
            <a:endParaRPr kumimoji="0" lang="en-US" sz="6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</p:txBody>
      </p:sp>
      <p:pic>
        <p:nvPicPr>
          <p:cNvPr id="4" name="دقيقتين">
            <a:hlinkClick r:id="" action="ppaction://media"/>
            <a:extLst>
              <a:ext uri="{FF2B5EF4-FFF2-40B4-BE49-F238E27FC236}">
                <a16:creationId xmlns:a16="http://schemas.microsoft.com/office/drawing/2014/main" id="{6F083C4A-CFD9-44AD-AEE5-2F96A6D6FD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1577" y="5198103"/>
            <a:ext cx="2701636" cy="1981200"/>
          </a:xfrm>
          <a:prstGeom prst="rect">
            <a:avLst/>
          </a:prstGeom>
        </p:spPr>
      </p:pic>
      <p:sp>
        <p:nvSpPr>
          <p:cNvPr id="7" name="مستطيل 10">
            <a:extLst>
              <a:ext uri="{FF2B5EF4-FFF2-40B4-BE49-F238E27FC236}">
                <a16:creationId xmlns:a16="http://schemas.microsoft.com/office/drawing/2014/main" id="{7E97F981-DFB6-4A62-B748-B511173D0CE9}"/>
              </a:ext>
            </a:extLst>
          </p:cNvPr>
          <p:cNvSpPr/>
          <p:nvPr/>
        </p:nvSpPr>
        <p:spPr>
          <a:xfrm>
            <a:off x="1408176" y="1316888"/>
            <a:ext cx="12143232" cy="2846164"/>
          </a:xfrm>
          <a:prstGeom prst="rect">
            <a:avLst/>
          </a:prstGeom>
          <a:noFill/>
        </p:spPr>
        <p:txBody>
          <a:bodyPr wrap="square" lIns="75438" tIns="37719" rIns="75438" bIns="37719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</a:rPr>
              <a:t>اذهبي إلى الشبكة المعلوماتية ، ثم ابحثي عن معلومات عن </a:t>
            </a:r>
            <a:r>
              <a:rPr lang="ar-AE" sz="6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ldhabi" panose="01000000000000000000" pitchFamily="2" charset="-78"/>
              </a:rPr>
              <a:t>فوائد لسعة النحلة </a:t>
            </a:r>
            <a:r>
              <a:rPr kumimoji="0" lang="ar-AE" sz="6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</a:rPr>
              <a:t>، واكتبيها في بوابة التعلم الذكي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</a:rPr>
              <a:t>( </a:t>
            </a:r>
            <a:r>
              <a:rPr kumimoji="0" lang="ar-AE" sz="6000" b="0" i="0" u="sng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</a:rPr>
              <a:t>لمدة دقيقتين</a:t>
            </a:r>
            <a:r>
              <a:rPr kumimoji="0" lang="ar-AE" sz="6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</a:rPr>
              <a:t> )</a:t>
            </a:r>
          </a:p>
        </p:txBody>
      </p:sp>
      <p:pic>
        <p:nvPicPr>
          <p:cNvPr id="8" name="صورة 7" descr="صورة تحتوي على طعام, سكين&#10;&#10;تم إنشاء الوصف تلقائياً">
            <a:extLst>
              <a:ext uri="{FF2B5EF4-FFF2-40B4-BE49-F238E27FC236}">
                <a16:creationId xmlns:a16="http://schemas.microsoft.com/office/drawing/2014/main" id="{09F16EC6-0DEF-4A1C-AFFD-09B3424C43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305" y="4114800"/>
            <a:ext cx="7219386" cy="364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527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8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10">
            <a:extLst>
              <a:ext uri="{FF2B5EF4-FFF2-40B4-BE49-F238E27FC236}">
                <a16:creationId xmlns:a16="http://schemas.microsoft.com/office/drawing/2014/main" id="{CEA9F89D-4D4A-48AE-85BA-62C8AEFAEF30}"/>
              </a:ext>
            </a:extLst>
          </p:cNvPr>
          <p:cNvSpPr/>
          <p:nvPr/>
        </p:nvSpPr>
        <p:spPr>
          <a:xfrm>
            <a:off x="1367921" y="4663117"/>
            <a:ext cx="2131481" cy="2326791"/>
          </a:xfrm>
          <a:prstGeom prst="rect">
            <a:avLst/>
          </a:prstGeom>
          <a:noFill/>
        </p:spPr>
        <p:txBody>
          <a:bodyPr wrap="none" lIns="82296" tIns="41148" rIns="82296" bIns="41148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60" b="0" i="0" u="none" strike="noStrike" kern="1200" cap="none" spc="0" normalizeH="0" baseline="0" noProof="0" dirty="0">
                <a:ln w="0"/>
                <a:solidFill>
                  <a:srgbClr val="A7D068">
                    <a:lumMod val="1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إعداد الأستاذة 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60" b="0" i="0" u="none" strike="noStrike" kern="1200" cap="none" spc="0" normalizeH="0" baseline="0" noProof="0" dirty="0">
                <a:ln w="0"/>
                <a:solidFill>
                  <a:srgbClr val="A7D068">
                    <a:lumMod val="1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عائشة الظاهري</a:t>
            </a:r>
            <a:endParaRPr kumimoji="0" lang="en-US" sz="4860" b="0" i="0" u="none" strike="noStrike" kern="1200" cap="none" spc="0" normalizeH="0" baseline="0" noProof="0" dirty="0">
              <a:ln w="0"/>
              <a:solidFill>
                <a:srgbClr val="A7D068">
                  <a:lumMod val="1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60" b="0" i="0" u="none" strike="noStrike" kern="1200" cap="none" spc="0" normalizeH="0" baseline="0" noProof="0" dirty="0">
                <a:ln w="0"/>
                <a:solidFill>
                  <a:srgbClr val="A7D068">
                    <a:lumMod val="1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2021</a:t>
            </a:r>
            <a:endParaRPr kumimoji="0" lang="ar-AE" sz="4860" b="0" i="0" u="none" strike="noStrike" kern="1200" cap="none" spc="0" normalizeH="0" baseline="0" noProof="0" dirty="0">
              <a:ln w="0"/>
              <a:solidFill>
                <a:srgbClr val="A7D068">
                  <a:lumMod val="1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</p:txBody>
      </p:sp>
      <p:pic>
        <p:nvPicPr>
          <p:cNvPr id="7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9D044561-69F2-4DBB-8EF0-83D01E4433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01" y="545188"/>
            <a:ext cx="2131481" cy="727195"/>
          </a:xfrm>
          <a:prstGeom prst="rect">
            <a:avLst/>
          </a:prstGeom>
        </p:spPr>
      </p:pic>
      <p:sp>
        <p:nvSpPr>
          <p:cNvPr id="6" name="مستطيل 10">
            <a:extLst>
              <a:ext uri="{FF2B5EF4-FFF2-40B4-BE49-F238E27FC236}">
                <a16:creationId xmlns:a16="http://schemas.microsoft.com/office/drawing/2014/main" id="{3AA5D7EE-1B80-4B3C-893E-574F71D50297}"/>
              </a:ext>
            </a:extLst>
          </p:cNvPr>
          <p:cNvSpPr/>
          <p:nvPr/>
        </p:nvSpPr>
        <p:spPr>
          <a:xfrm>
            <a:off x="5821616" y="90153"/>
            <a:ext cx="4862999" cy="2299347"/>
          </a:xfrm>
          <a:prstGeom prst="rect">
            <a:avLst/>
          </a:prstGeom>
          <a:noFill/>
        </p:spPr>
        <p:txBody>
          <a:bodyPr wrap="none" lIns="82296" tIns="41148" rIns="82296" bIns="41148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1" b="1" i="0" u="sng" strike="noStrike" kern="1200" cap="none" spc="0" normalizeH="0" baseline="0" noProof="0" dirty="0">
                <a:ln w="0"/>
                <a:solidFill>
                  <a:srgbClr val="448E59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أفق واسع </a:t>
            </a:r>
            <a:endParaRPr kumimoji="0" lang="en-US" sz="7201" b="1" i="0" u="sng" strike="noStrike" kern="1200" cap="none" spc="0" normalizeH="0" baseline="0" noProof="0" dirty="0">
              <a:ln w="0"/>
              <a:solidFill>
                <a:srgbClr val="448E59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ldhabi" panose="01000000000000000000" pitchFamily="2" charset="-78"/>
              <a:ea typeface="+mn-ea"/>
              <a:cs typeface="+mn-cs"/>
            </a:endParaRP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1" b="1" i="0" u="sng" strike="noStrike" kern="1200" cap="none" spc="0" normalizeH="0" baseline="0" noProof="0" dirty="0">
                <a:ln w="0"/>
                <a:solidFill>
                  <a:srgbClr val="448E59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الحصة الخامسة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45E645FB-AF6A-43BE-8984-73EAE2B48E9B}"/>
              </a:ext>
            </a:extLst>
          </p:cNvPr>
          <p:cNvSpPr txBox="1"/>
          <p:nvPr/>
        </p:nvSpPr>
        <p:spPr>
          <a:xfrm>
            <a:off x="6693414" y="7209363"/>
            <a:ext cx="691527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يستغرق تنفيذ هذا الدرس خمس حصص</a:t>
            </a: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BA485C99-1FB3-4718-A2D7-ED51AE278B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346" y="2674362"/>
            <a:ext cx="6280714" cy="4315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93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0250" advClick="0" advTm="0">
        <p15:prstTrans prst="curtains"/>
      </p:transition>
    </mc:Choice>
    <mc:Fallback xmlns="">
      <p:transition spd="slow" advClick="0" advTm="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8">
            <a:extLst>
              <a:ext uri="{FF2B5EF4-FFF2-40B4-BE49-F238E27FC236}">
                <a16:creationId xmlns:a16="http://schemas.microsoft.com/office/drawing/2014/main" id="{A29815CD-605A-45C7-AFF2-D356C656D452}"/>
              </a:ext>
            </a:extLst>
          </p:cNvPr>
          <p:cNvSpPr/>
          <p:nvPr/>
        </p:nvSpPr>
        <p:spPr>
          <a:xfrm>
            <a:off x="8590015" y="1212362"/>
            <a:ext cx="4809744" cy="834383"/>
          </a:xfrm>
          <a:prstGeom prst="roundRect">
            <a:avLst>
              <a:gd name="adj" fmla="val 6782"/>
            </a:avLst>
          </a:prstGeom>
          <a:noFill/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237600" rtlCol="1" anchor="ctr">
            <a:sp3d extrusionH="57150">
              <a:bevelT w="82550" h="38100" prst="coolSlant"/>
            </a:sp3d>
          </a:bodyPr>
          <a:lstStyle/>
          <a:p>
            <a:pPr marL="0" marR="0" lvl="0" indent="0" algn="ctr" defTabSz="754409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AFDFD">
                    <a:lumMod val="10000"/>
                  </a:srgb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نواتج التعلم</a:t>
            </a:r>
          </a:p>
        </p:txBody>
      </p:sp>
      <p:sp>
        <p:nvSpPr>
          <p:cNvPr id="6" name="Rounded Rectangle 18">
            <a:extLst>
              <a:ext uri="{FF2B5EF4-FFF2-40B4-BE49-F238E27FC236}">
                <a16:creationId xmlns:a16="http://schemas.microsoft.com/office/drawing/2014/main" id="{8876F3E5-0EB7-412F-B683-BAF2E01187BA}"/>
              </a:ext>
            </a:extLst>
          </p:cNvPr>
          <p:cNvSpPr/>
          <p:nvPr/>
        </p:nvSpPr>
        <p:spPr>
          <a:xfrm>
            <a:off x="3933644" y="3022462"/>
            <a:ext cx="9706789" cy="3994776"/>
          </a:xfrm>
          <a:prstGeom prst="roundRect">
            <a:avLst>
              <a:gd name="adj" fmla="val 6782"/>
            </a:avLst>
          </a:prstGeom>
          <a:solidFill>
            <a:schemeClr val="bg2">
              <a:lumMod val="90000"/>
            </a:schemeClr>
          </a:solidFill>
          <a:ln w="38100">
            <a:solidFill>
              <a:schemeClr val="tx2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237600" rtlCol="1" anchor="ctr">
            <a:sp3d extrusionH="57150">
              <a:bevelT w="82550" h="38100" prst="coolSlant"/>
            </a:sp3d>
          </a:bodyPr>
          <a:lstStyle/>
          <a:p>
            <a:pPr marL="0" marR="0" lvl="0" indent="0" algn="ctr" defTabSz="754409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AFDFD">
                    <a:lumMod val="10000"/>
                  </a:srgb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 </a:t>
            </a:r>
            <a:r>
              <a:rPr kumimoji="0" lang="ar-AE" sz="80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AFDFD">
                    <a:lumMod val="10000"/>
                  </a:srgb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تنشئ نصوصا جديدة ، مستثمرة معرفتها بأنواع النصوص وأغراضها وبناها</a:t>
            </a:r>
          </a:p>
        </p:txBody>
      </p:sp>
    </p:spTree>
    <p:extLst>
      <p:ext uri="{BB962C8B-B14F-4D97-AF65-F5344CB8AC3E}">
        <p14:creationId xmlns:p14="http://schemas.microsoft.com/office/powerpoint/2010/main" val="3192928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10">
            <a:extLst>
              <a:ext uri="{FF2B5EF4-FFF2-40B4-BE49-F238E27FC236}">
                <a16:creationId xmlns:a16="http://schemas.microsoft.com/office/drawing/2014/main" id="{C29CC8DB-0789-4A36-BEDA-F30D02EDBBAC}"/>
              </a:ext>
            </a:extLst>
          </p:cNvPr>
          <p:cNvSpPr/>
          <p:nvPr/>
        </p:nvSpPr>
        <p:spPr>
          <a:xfrm>
            <a:off x="3149893" y="330309"/>
            <a:ext cx="9902698" cy="2846164"/>
          </a:xfrm>
          <a:prstGeom prst="rect">
            <a:avLst/>
          </a:prstGeom>
          <a:noFill/>
        </p:spPr>
        <p:txBody>
          <a:bodyPr wrap="square" lIns="75439" tIns="37719" rIns="75439" bIns="37719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 w="0"/>
                <a:solidFill>
                  <a:srgbClr val="A7D068">
                    <a:lumMod val="1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بعد قراءتكِ للنص قبل الحصة :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AE" sz="6000" b="1" dirty="0">
              <a:ln w="0"/>
              <a:solidFill>
                <a:srgbClr val="A7D068">
                  <a:lumMod val="1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 w="0"/>
                <a:solidFill>
                  <a:srgbClr val="A7D068">
                    <a:lumMod val="1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ما معنى كلمة الزُباني ؟</a:t>
            </a:r>
            <a:endParaRPr kumimoji="0" lang="ar-AE" sz="5401" b="1" i="0" u="none" strike="noStrike" kern="1200" cap="none" spc="0" normalizeH="0" baseline="0" noProof="0" dirty="0">
              <a:ln w="0"/>
              <a:solidFill>
                <a:srgbClr val="A7D068">
                  <a:lumMod val="1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ldhabi" panose="01000000000000000000" pitchFamily="2" charset="-78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1BE784-B39C-4E3E-AAA3-A9B78A1D2A1B}"/>
              </a:ext>
            </a:extLst>
          </p:cNvPr>
          <p:cNvSpPr txBox="1"/>
          <p:nvPr/>
        </p:nvSpPr>
        <p:spPr>
          <a:xfrm>
            <a:off x="12257278" y="363796"/>
            <a:ext cx="2946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التقويم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 القبلي </a:t>
            </a:r>
            <a:endParaRPr kumimoji="0" lang="en-US" sz="6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</p:txBody>
      </p:sp>
      <p:sp>
        <p:nvSpPr>
          <p:cNvPr id="6" name="مستطيل 10">
            <a:extLst>
              <a:ext uri="{FF2B5EF4-FFF2-40B4-BE49-F238E27FC236}">
                <a16:creationId xmlns:a16="http://schemas.microsoft.com/office/drawing/2014/main" id="{92452F01-FDCD-438A-8863-7E3011214836}"/>
              </a:ext>
            </a:extLst>
          </p:cNvPr>
          <p:cNvSpPr/>
          <p:nvPr/>
        </p:nvSpPr>
        <p:spPr>
          <a:xfrm>
            <a:off x="1316825" y="4989172"/>
            <a:ext cx="12611100" cy="2273378"/>
          </a:xfrm>
          <a:prstGeom prst="rect">
            <a:avLst/>
          </a:prstGeom>
          <a:noFill/>
        </p:spPr>
        <p:txBody>
          <a:bodyPr wrap="square" lIns="56579" tIns="28289" rIns="56579" bIns="28289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1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هيا لنتنافس ونكتب إجاباتنا في برنامج الـ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1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7201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padlet</a:t>
            </a:r>
            <a:r>
              <a:rPr kumimoji="0" lang="en-US" sz="7201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ar-AE" sz="7201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7201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مستطيل 10">
            <a:extLst>
              <a:ext uri="{FF2B5EF4-FFF2-40B4-BE49-F238E27FC236}">
                <a16:creationId xmlns:a16="http://schemas.microsoft.com/office/drawing/2014/main" id="{E8AC1CD3-0BD9-4C69-8178-734262DEEA9E}"/>
              </a:ext>
            </a:extLst>
          </p:cNvPr>
          <p:cNvSpPr/>
          <p:nvPr/>
        </p:nvSpPr>
        <p:spPr>
          <a:xfrm>
            <a:off x="819329" y="2441446"/>
            <a:ext cx="2522375" cy="630173"/>
          </a:xfrm>
          <a:prstGeom prst="rect">
            <a:avLst/>
          </a:prstGeom>
          <a:noFill/>
        </p:spPr>
        <p:txBody>
          <a:bodyPr wrap="square" lIns="75439" tIns="37719" rIns="75439" bIns="37719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( </a:t>
            </a:r>
            <a:r>
              <a:rPr kumimoji="0" lang="ar-AE" sz="3600" b="0" i="0" u="sng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لمدة دقيقتين </a:t>
            </a:r>
            <a:r>
              <a:rPr kumimoji="0" lang="ar-AE" sz="3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5" name="دقيقتين">
            <a:hlinkClick r:id="" action="ppaction://media"/>
            <a:extLst>
              <a:ext uri="{FF2B5EF4-FFF2-40B4-BE49-F238E27FC236}">
                <a16:creationId xmlns:a16="http://schemas.microsoft.com/office/drawing/2014/main" id="{22359CE4-DD2C-4F8A-9F65-70E767651C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7314" y="229523"/>
            <a:ext cx="2734388" cy="2005218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6B3C8F0A-C991-4D7D-BCDA-8A3A08FC3459}"/>
              </a:ext>
            </a:extLst>
          </p:cNvPr>
          <p:cNvSpPr/>
          <p:nvPr/>
        </p:nvSpPr>
        <p:spPr>
          <a:xfrm>
            <a:off x="4773168" y="3390328"/>
            <a:ext cx="6265252" cy="830997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srgbClr val="A7D068">
                    <a:lumMod val="1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ubuntu"/>
                <a:ea typeface="+mn-ea"/>
                <a:cs typeface="Arial" panose="020B0604020202020204" pitchFamily="34" charset="0"/>
              </a:rPr>
              <a:t>شوكة النحلة </a:t>
            </a:r>
            <a:endParaRPr kumimoji="0" lang="ar-AE" sz="4800" b="1" i="0" u="none" strike="noStrike" kern="1200" cap="none" spc="0" normalizeH="0" baseline="0" noProof="0" dirty="0">
              <a:ln>
                <a:noFill/>
              </a:ln>
              <a:solidFill>
                <a:srgbClr val="A7D068">
                  <a:lumMod val="10000"/>
                </a:srgbClr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305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328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2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6674C72-37E0-4C6F-932A-3BBB1AF0172D}"/>
              </a:ext>
            </a:extLst>
          </p:cNvPr>
          <p:cNvGrpSpPr/>
          <p:nvPr/>
        </p:nvGrpSpPr>
        <p:grpSpPr>
          <a:xfrm>
            <a:off x="310552" y="479628"/>
            <a:ext cx="12439290" cy="7270343"/>
            <a:chOff x="1104182" y="483079"/>
            <a:chExt cx="12232257" cy="727034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CBAD412-8A47-421A-AA85-056571A6DE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rcRect l="26795" t="17571" r="27458" b="11439"/>
            <a:stretch/>
          </p:blipFill>
          <p:spPr>
            <a:xfrm>
              <a:off x="1104182" y="483079"/>
              <a:ext cx="12232257" cy="7270343"/>
            </a:xfrm>
            <a:prstGeom prst="rect">
              <a:avLst/>
            </a:prstGeom>
            <a:ln w="57150">
              <a:solidFill>
                <a:srgbClr val="000000"/>
              </a:solidFill>
            </a:ln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6B7ED6E-B386-4F1F-85CE-A4030FB58291}"/>
                </a:ext>
              </a:extLst>
            </p:cNvPr>
            <p:cNvSpPr txBox="1"/>
            <p:nvPr/>
          </p:nvSpPr>
          <p:spPr>
            <a:xfrm>
              <a:off x="1966823" y="6728604"/>
              <a:ext cx="2139351" cy="1017917"/>
            </a:xfrm>
            <a:prstGeom prst="rect">
              <a:avLst/>
            </a:prstGeom>
            <a:solidFill>
              <a:srgbClr val="FEF9DA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1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Rounded Rectangle 38">
            <a:extLst>
              <a:ext uri="{FF2B5EF4-FFF2-40B4-BE49-F238E27FC236}">
                <a16:creationId xmlns:a16="http://schemas.microsoft.com/office/drawing/2014/main" id="{768A9B86-08BC-4CD0-9A4A-7693E1FA5832}"/>
              </a:ext>
            </a:extLst>
          </p:cNvPr>
          <p:cNvSpPr/>
          <p:nvPr/>
        </p:nvSpPr>
        <p:spPr>
          <a:xfrm>
            <a:off x="13013380" y="732700"/>
            <a:ext cx="1478740" cy="1679685"/>
          </a:xfrm>
          <a:prstGeom prst="borderCallout1">
            <a:avLst>
              <a:gd name="adj1" fmla="val 18750"/>
              <a:gd name="adj2" fmla="val -8333"/>
              <a:gd name="adj3" fmla="val 97349"/>
              <a:gd name="adj4" fmla="val -7347"/>
            </a:avLst>
          </a:prstGeom>
          <a:solidFill>
            <a:srgbClr val="66FFFF">
              <a:alpha val="30196"/>
            </a:srgbClr>
          </a:solidFill>
          <a:ln w="381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91440" bIns="91440" rtlCol="1" anchor="ctr"/>
          <a:lstStyle/>
          <a:p>
            <a:pPr algn="ctr"/>
            <a:r>
              <a:rPr lang="ar-AE" sz="2400" b="1" dirty="0">
                <a:ln w="10160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ما الحشرات التي ذكرت في الفقرة ؟</a:t>
            </a:r>
          </a:p>
        </p:txBody>
      </p:sp>
      <p:sp>
        <p:nvSpPr>
          <p:cNvPr id="7" name="مستطيل: زوايا مستديرة 24">
            <a:extLst>
              <a:ext uri="{FF2B5EF4-FFF2-40B4-BE49-F238E27FC236}">
                <a16:creationId xmlns:a16="http://schemas.microsoft.com/office/drawing/2014/main" id="{04561BBA-016A-4E79-8A6B-0893F642B41D}"/>
              </a:ext>
            </a:extLst>
          </p:cNvPr>
          <p:cNvSpPr/>
          <p:nvPr/>
        </p:nvSpPr>
        <p:spPr>
          <a:xfrm>
            <a:off x="10179170" y="3329796"/>
            <a:ext cx="2307770" cy="310551"/>
          </a:xfrm>
          <a:prstGeom prst="roundRect">
            <a:avLst/>
          </a:prstGeom>
          <a:solidFill>
            <a:srgbClr val="FF9933">
              <a:alpha val="27843"/>
            </a:srgbClr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endParaRPr lang="ar-SA" sz="36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Rounded Rectangle 38">
            <a:extLst>
              <a:ext uri="{FF2B5EF4-FFF2-40B4-BE49-F238E27FC236}">
                <a16:creationId xmlns:a16="http://schemas.microsoft.com/office/drawing/2014/main" id="{E21D5BA7-E2BB-4915-ABF0-94551981E817}"/>
              </a:ext>
            </a:extLst>
          </p:cNvPr>
          <p:cNvSpPr/>
          <p:nvPr/>
        </p:nvSpPr>
        <p:spPr>
          <a:xfrm>
            <a:off x="13013380" y="2800504"/>
            <a:ext cx="1478740" cy="1167647"/>
          </a:xfrm>
          <a:prstGeom prst="borderCallout1">
            <a:avLst>
              <a:gd name="adj1" fmla="val 18750"/>
              <a:gd name="adj2" fmla="val -8333"/>
              <a:gd name="adj3" fmla="val 97349"/>
              <a:gd name="adj4" fmla="val -7347"/>
            </a:avLst>
          </a:prstGeom>
          <a:solidFill>
            <a:srgbClr val="66FFFF">
              <a:alpha val="30196"/>
            </a:srgbClr>
          </a:solidFill>
          <a:ln w="381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91440" bIns="91440" rtlCol="1" anchor="ctr"/>
          <a:lstStyle/>
          <a:p>
            <a:pPr algn="ctr"/>
            <a:r>
              <a:rPr lang="ar-AE" sz="2400" b="1" dirty="0">
                <a:ln w="10160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ماذا تفعل بعد لسعة</a:t>
            </a:r>
          </a:p>
          <a:p>
            <a:pPr algn="ctr"/>
            <a:r>
              <a:rPr lang="ar-AE" sz="2400" b="1" dirty="0">
                <a:ln w="10160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النحلة ؟</a:t>
            </a:r>
          </a:p>
        </p:txBody>
      </p:sp>
      <p:sp>
        <p:nvSpPr>
          <p:cNvPr id="12" name="مستطيل: زوايا مستديرة 19">
            <a:extLst>
              <a:ext uri="{FF2B5EF4-FFF2-40B4-BE49-F238E27FC236}">
                <a16:creationId xmlns:a16="http://schemas.microsoft.com/office/drawing/2014/main" id="{1B97DBA6-A92C-4D6F-A506-CDBEF9933B3D}"/>
              </a:ext>
            </a:extLst>
          </p:cNvPr>
          <p:cNvSpPr/>
          <p:nvPr/>
        </p:nvSpPr>
        <p:spPr>
          <a:xfrm>
            <a:off x="534838" y="5221526"/>
            <a:ext cx="11472793" cy="2521544"/>
          </a:xfrm>
          <a:prstGeom prst="roundRect">
            <a:avLst/>
          </a:prstGeom>
          <a:solidFill>
            <a:srgbClr val="D60093">
              <a:alpha val="27843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/>
            <a:endParaRPr lang="ar-SA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9458" name="Picture 2" descr="Image">
            <a:extLst>
              <a:ext uri="{FF2B5EF4-FFF2-40B4-BE49-F238E27FC236}">
                <a16:creationId xmlns:a16="http://schemas.microsoft.com/office/drawing/2014/main" id="{C810FF14-5FBC-4BE1-A9B9-602E3EEC3FF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38" y="1794294"/>
            <a:ext cx="7280694" cy="324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Image">
            <a:extLst>
              <a:ext uri="{FF2B5EF4-FFF2-40B4-BE49-F238E27FC236}">
                <a16:creationId xmlns:a16="http://schemas.microsoft.com/office/drawing/2014/main" id="{59461DD9-F9C5-4819-9868-C42B70F12A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6940" y="4356270"/>
            <a:ext cx="2086232" cy="324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8869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2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8D2A9D0-0402-468C-AA5E-4008E08553CD}"/>
              </a:ext>
            </a:extLst>
          </p:cNvPr>
          <p:cNvGrpSpPr/>
          <p:nvPr/>
        </p:nvGrpSpPr>
        <p:grpSpPr>
          <a:xfrm>
            <a:off x="330190" y="841075"/>
            <a:ext cx="14075923" cy="6547449"/>
            <a:chOff x="953678" y="914399"/>
            <a:chExt cx="12382759" cy="654744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BA039FA-026F-4543-B39D-3363B1A056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rcRect l="18972" t="30908" r="18972" b="10729"/>
            <a:stretch/>
          </p:blipFill>
          <p:spPr>
            <a:xfrm>
              <a:off x="953678" y="914399"/>
              <a:ext cx="12382759" cy="6547449"/>
            </a:xfrm>
            <a:prstGeom prst="rect">
              <a:avLst/>
            </a:prstGeom>
            <a:ln w="57150">
              <a:solidFill>
                <a:srgbClr val="000000"/>
              </a:solidFill>
            </a:ln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4D74590-F852-456A-8B89-4E290D712A6E}"/>
                </a:ext>
              </a:extLst>
            </p:cNvPr>
            <p:cNvSpPr txBox="1"/>
            <p:nvPr/>
          </p:nvSpPr>
          <p:spPr>
            <a:xfrm>
              <a:off x="3778370" y="914400"/>
              <a:ext cx="8936966" cy="2225615"/>
            </a:xfrm>
            <a:prstGeom prst="rect">
              <a:avLst/>
            </a:prstGeom>
            <a:solidFill>
              <a:srgbClr val="FEF9DA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1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Rounded Rectangle 38">
            <a:extLst>
              <a:ext uri="{FF2B5EF4-FFF2-40B4-BE49-F238E27FC236}">
                <a16:creationId xmlns:a16="http://schemas.microsoft.com/office/drawing/2014/main" id="{95C7B9D9-7B29-454C-8A5E-8258499246D5}"/>
              </a:ext>
            </a:extLst>
          </p:cNvPr>
          <p:cNvSpPr/>
          <p:nvPr/>
        </p:nvSpPr>
        <p:spPr>
          <a:xfrm>
            <a:off x="10506974" y="966158"/>
            <a:ext cx="2737615" cy="1138687"/>
          </a:xfrm>
          <a:prstGeom prst="borderCallout1">
            <a:avLst>
              <a:gd name="adj1" fmla="val 18750"/>
              <a:gd name="adj2" fmla="val -8333"/>
              <a:gd name="adj3" fmla="val 97349"/>
              <a:gd name="adj4" fmla="val -7347"/>
            </a:avLst>
          </a:prstGeom>
          <a:solidFill>
            <a:srgbClr val="66FFFF">
              <a:alpha val="30196"/>
            </a:srgbClr>
          </a:solidFill>
          <a:ln w="381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91440" bIns="91440" rtlCol="1" anchor="ctr"/>
          <a:lstStyle/>
          <a:p>
            <a:pPr algn="ctr"/>
            <a:r>
              <a:rPr lang="ar-AE" sz="3200" b="1" dirty="0">
                <a:ln w="10160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ماذا تفعل بعد لدغة العقرب ؟</a:t>
            </a:r>
          </a:p>
        </p:txBody>
      </p:sp>
      <p:sp>
        <p:nvSpPr>
          <p:cNvPr id="9" name="مستطيل: زوايا مستديرة 19">
            <a:extLst>
              <a:ext uri="{FF2B5EF4-FFF2-40B4-BE49-F238E27FC236}">
                <a16:creationId xmlns:a16="http://schemas.microsoft.com/office/drawing/2014/main" id="{69A3D436-2121-4D7E-8C88-23039042978E}"/>
              </a:ext>
            </a:extLst>
          </p:cNvPr>
          <p:cNvSpPr/>
          <p:nvPr/>
        </p:nvSpPr>
        <p:spPr>
          <a:xfrm>
            <a:off x="5037826" y="3651518"/>
            <a:ext cx="8351472" cy="2783788"/>
          </a:xfrm>
          <a:prstGeom prst="roundRect">
            <a:avLst/>
          </a:prstGeom>
          <a:solidFill>
            <a:srgbClr val="D60093">
              <a:alpha val="27843"/>
            </a:srgbClr>
          </a:solidFill>
          <a:ln w="12700" cap="flat" cmpd="sng" algn="in">
            <a:solidFill>
              <a:srgbClr val="FF0066"/>
            </a:solidFill>
            <a:prstDash val="solid"/>
          </a:ln>
          <a:effectLst/>
        </p:spPr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pic>
        <p:nvPicPr>
          <p:cNvPr id="20482" name="Picture 2" descr="Image">
            <a:extLst>
              <a:ext uri="{FF2B5EF4-FFF2-40B4-BE49-F238E27FC236}">
                <a16:creationId xmlns:a16="http://schemas.microsoft.com/office/drawing/2014/main" id="{B4EB8251-65AB-45B1-ADF5-4FB8E9C4B8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0230" y="966158"/>
            <a:ext cx="5114961" cy="432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711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">
            <a:extLst>
              <a:ext uri="{FF2B5EF4-FFF2-40B4-BE49-F238E27FC236}">
                <a16:creationId xmlns:a16="http://schemas.microsoft.com/office/drawing/2014/main" id="{1F9C56A5-553F-43E4-A7DB-4EF7A5C1D4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944" y="3358726"/>
            <a:ext cx="6059305" cy="395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خمس دقائق">
            <a:hlinkClick r:id="" action="ppaction://media"/>
            <a:extLst>
              <a:ext uri="{FF2B5EF4-FFF2-40B4-BE49-F238E27FC236}">
                <a16:creationId xmlns:a16="http://schemas.microsoft.com/office/drawing/2014/main" id="{B2F3845D-EAA7-4A2A-A74B-84E93EF099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06848" y="5886524"/>
            <a:ext cx="3423552" cy="2123658"/>
          </a:xfrm>
          <a:prstGeom prst="rect">
            <a:avLst/>
          </a:prstGeom>
        </p:spPr>
      </p:pic>
      <p:sp>
        <p:nvSpPr>
          <p:cNvPr id="4" name="مربع نص 5">
            <a:extLst>
              <a:ext uri="{FF2B5EF4-FFF2-40B4-BE49-F238E27FC236}">
                <a16:creationId xmlns:a16="http://schemas.microsoft.com/office/drawing/2014/main" id="{34DE7F80-B34A-4555-88D6-D8AD2DA0175F}"/>
              </a:ext>
            </a:extLst>
          </p:cNvPr>
          <p:cNvSpPr txBox="1"/>
          <p:nvPr/>
        </p:nvSpPr>
        <p:spPr>
          <a:xfrm>
            <a:off x="2928822" y="167295"/>
            <a:ext cx="9721398" cy="3046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9600" b="1" i="0" u="none" strike="noStrike" kern="1200" cap="none" spc="0" normalizeH="0" baseline="0" noProof="0" dirty="0">
                <a:ln>
                  <a:noFill/>
                </a:ln>
                <a:solidFill>
                  <a:srgbClr val="FAFDFD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هيا لنحل </a:t>
            </a:r>
            <a:r>
              <a:rPr kumimoji="0" lang="ar-AE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AFDFD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أنشطةالكتاب</a:t>
            </a:r>
            <a:endParaRPr kumimoji="0" lang="ar-AE" sz="9600" b="1" i="0" u="none" strike="noStrike" kern="1200" cap="none" spc="0" normalizeH="0" baseline="0" noProof="0" dirty="0">
              <a:ln>
                <a:noFill/>
              </a:ln>
              <a:solidFill>
                <a:srgbClr val="FAFDFD">
                  <a:lumMod val="10000"/>
                </a:srgbClr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9600" b="1" i="0" u="none" strike="noStrike" kern="1200" cap="none" spc="0" normalizeH="0" baseline="0" noProof="0" dirty="0">
                <a:ln>
                  <a:noFill/>
                </a:ln>
                <a:solidFill>
                  <a:srgbClr val="FAFDFD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 ونطبق استراتيجية العمل التعاوني </a:t>
            </a:r>
          </a:p>
        </p:txBody>
      </p:sp>
      <p:sp>
        <p:nvSpPr>
          <p:cNvPr id="5" name="مستطيل 6">
            <a:extLst>
              <a:ext uri="{FF2B5EF4-FFF2-40B4-BE49-F238E27FC236}">
                <a16:creationId xmlns:a16="http://schemas.microsoft.com/office/drawing/2014/main" id="{C978488A-984F-4C5A-90AD-55703CABC523}"/>
              </a:ext>
            </a:extLst>
          </p:cNvPr>
          <p:cNvSpPr/>
          <p:nvPr/>
        </p:nvSpPr>
        <p:spPr>
          <a:xfrm>
            <a:off x="10901566" y="5203195"/>
            <a:ext cx="4034125" cy="630173"/>
          </a:xfrm>
          <a:prstGeom prst="rect">
            <a:avLst/>
          </a:prstGeom>
          <a:noFill/>
        </p:spPr>
        <p:txBody>
          <a:bodyPr wrap="square" lIns="75439" tIns="37719" rIns="75439" bIns="37719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( </a:t>
            </a:r>
            <a:r>
              <a:rPr kumimoji="0" lang="ar-AE" sz="3600" b="0" i="0" u="sng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لمدة خمس دقائق </a:t>
            </a:r>
            <a:r>
              <a:rPr kumimoji="0" lang="ar-AE" sz="3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53649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7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DF03B1-00D8-4525-B4B3-8B7F8BD5AC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12474" t="35259" r="13137" b="20401"/>
          <a:stretch/>
        </p:blipFill>
        <p:spPr>
          <a:xfrm>
            <a:off x="414267" y="927339"/>
            <a:ext cx="11800737" cy="6374921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sp>
        <p:nvSpPr>
          <p:cNvPr id="5" name="Rounded Rectangle 38">
            <a:extLst>
              <a:ext uri="{FF2B5EF4-FFF2-40B4-BE49-F238E27FC236}">
                <a16:creationId xmlns:a16="http://schemas.microsoft.com/office/drawing/2014/main" id="{FADF36E3-0F1A-4B71-B837-D982923AECD7}"/>
              </a:ext>
            </a:extLst>
          </p:cNvPr>
          <p:cNvSpPr/>
          <p:nvPr/>
        </p:nvSpPr>
        <p:spPr>
          <a:xfrm>
            <a:off x="12535387" y="1144421"/>
            <a:ext cx="1951987" cy="1478009"/>
          </a:xfrm>
          <a:prstGeom prst="borderCallout1">
            <a:avLst>
              <a:gd name="adj1" fmla="val 18750"/>
              <a:gd name="adj2" fmla="val -8333"/>
              <a:gd name="adj3" fmla="val 97349"/>
              <a:gd name="adj4" fmla="val -7347"/>
            </a:avLst>
          </a:prstGeom>
          <a:solidFill>
            <a:srgbClr val="66FFFF">
              <a:alpha val="30196"/>
            </a:srgbClr>
          </a:solidFill>
          <a:ln w="381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91440" bIns="91440" rtlCol="1" anchor="ctr"/>
          <a:lstStyle/>
          <a:p>
            <a:pPr algn="ctr"/>
            <a:r>
              <a:rPr lang="ar-AE" sz="2400" b="1" dirty="0">
                <a:ln w="10160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ما الذي يجعل قراءة النص ممتعة ؟</a:t>
            </a:r>
          </a:p>
        </p:txBody>
      </p:sp>
      <p:sp>
        <p:nvSpPr>
          <p:cNvPr id="6" name="مستطيل: زوايا مستديرة 19">
            <a:extLst>
              <a:ext uri="{FF2B5EF4-FFF2-40B4-BE49-F238E27FC236}">
                <a16:creationId xmlns:a16="http://schemas.microsoft.com/office/drawing/2014/main" id="{89A1797A-6358-48A4-8FDE-322CA364ECF0}"/>
              </a:ext>
            </a:extLst>
          </p:cNvPr>
          <p:cNvSpPr/>
          <p:nvPr/>
        </p:nvSpPr>
        <p:spPr>
          <a:xfrm>
            <a:off x="2622430" y="1356892"/>
            <a:ext cx="8713781" cy="665086"/>
          </a:xfrm>
          <a:prstGeom prst="roundRect">
            <a:avLst/>
          </a:prstGeom>
          <a:solidFill>
            <a:srgbClr val="D60093">
              <a:alpha val="27843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/>
            <a:endParaRPr lang="ar-SA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3074" name="Picture 2" descr="Image">
            <a:extLst>
              <a:ext uri="{FF2B5EF4-FFF2-40B4-BE49-F238E27FC236}">
                <a16:creationId xmlns:a16="http://schemas.microsoft.com/office/drawing/2014/main" id="{ED709A5B-E490-4215-85F6-958A3650EC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2361" y="2830903"/>
            <a:ext cx="2095013" cy="425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644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69625E-7A15-4823-8F2A-530DB8178D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2154" t="14505" r="23480" b="5306"/>
          <a:stretch/>
        </p:blipFill>
        <p:spPr>
          <a:xfrm>
            <a:off x="483078" y="416382"/>
            <a:ext cx="13698748" cy="7396835"/>
          </a:xfrm>
          <a:prstGeom prst="rect">
            <a:avLst/>
          </a:prstGeom>
          <a:ln w="57150">
            <a:solidFill>
              <a:srgbClr val="00000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A94D85-D0E3-4ACE-B2E6-17DB4EA3A00D}"/>
              </a:ext>
            </a:extLst>
          </p:cNvPr>
          <p:cNvSpPr txBox="1"/>
          <p:nvPr/>
        </p:nvSpPr>
        <p:spPr>
          <a:xfrm>
            <a:off x="948907" y="2957285"/>
            <a:ext cx="11973464" cy="830997"/>
          </a:xfrm>
          <a:prstGeom prst="rect">
            <a:avLst/>
          </a:prstGeom>
          <a:solidFill>
            <a:srgbClr val="FCF1B2"/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AE" sz="4800" b="1" dirty="0">
                <a:solidFill>
                  <a:srgbClr val="FF0000"/>
                </a:solidFill>
              </a:rPr>
              <a:t>فعل أمر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FA8EE8-F1AC-4FFD-BBD5-7E7A6EC29B9E}"/>
              </a:ext>
            </a:extLst>
          </p:cNvPr>
          <p:cNvSpPr txBox="1"/>
          <p:nvPr/>
        </p:nvSpPr>
        <p:spPr>
          <a:xfrm>
            <a:off x="948907" y="6974319"/>
            <a:ext cx="11973464" cy="769441"/>
          </a:xfrm>
          <a:prstGeom prst="rect">
            <a:avLst/>
          </a:prstGeom>
          <a:solidFill>
            <a:srgbClr val="FCF1B2"/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AE" sz="4400" b="1" dirty="0">
                <a:solidFill>
                  <a:srgbClr val="FF0000"/>
                </a:solidFill>
              </a:rPr>
              <a:t>وضع الماء البارد على مكان الإصابة ، وتناول المسكنات .</a:t>
            </a:r>
          </a:p>
        </p:txBody>
      </p:sp>
      <p:sp>
        <p:nvSpPr>
          <p:cNvPr id="7" name="مستطيل: زوايا مستديرة 19">
            <a:extLst>
              <a:ext uri="{FF2B5EF4-FFF2-40B4-BE49-F238E27FC236}">
                <a16:creationId xmlns:a16="http://schemas.microsoft.com/office/drawing/2014/main" id="{814A2EA5-9A54-4F91-8B95-F94FCE5D2A25}"/>
              </a:ext>
            </a:extLst>
          </p:cNvPr>
          <p:cNvSpPr/>
          <p:nvPr/>
        </p:nvSpPr>
        <p:spPr>
          <a:xfrm>
            <a:off x="707366" y="914400"/>
            <a:ext cx="3191773" cy="1190445"/>
          </a:xfrm>
          <a:prstGeom prst="roundRect">
            <a:avLst/>
          </a:prstGeom>
          <a:solidFill>
            <a:srgbClr val="D60093">
              <a:alpha val="27843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/>
            <a:endParaRPr lang="ar-SA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: زوايا مستديرة 19">
            <a:extLst>
              <a:ext uri="{FF2B5EF4-FFF2-40B4-BE49-F238E27FC236}">
                <a16:creationId xmlns:a16="http://schemas.microsoft.com/office/drawing/2014/main" id="{E6BCE358-5210-4760-8BAB-109F1F048CE2}"/>
              </a:ext>
            </a:extLst>
          </p:cNvPr>
          <p:cNvSpPr/>
          <p:nvPr/>
        </p:nvSpPr>
        <p:spPr>
          <a:xfrm>
            <a:off x="4226944" y="5138740"/>
            <a:ext cx="8951344" cy="502935"/>
          </a:xfrm>
          <a:prstGeom prst="roundRect">
            <a:avLst/>
          </a:prstGeom>
          <a:solidFill>
            <a:srgbClr val="D60093">
              <a:alpha val="27843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/>
            <a:endParaRPr lang="ar-SA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2253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29CC68-4BC8-4BE4-8D6E-C276078429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8651" t="17335" r="29845" b="73086"/>
          <a:stretch/>
        </p:blipFill>
        <p:spPr>
          <a:xfrm>
            <a:off x="500332" y="396814"/>
            <a:ext cx="13595230" cy="1604514"/>
          </a:xfrm>
          <a:prstGeom prst="rect">
            <a:avLst/>
          </a:prstGeom>
          <a:ln w="57150">
            <a:solidFill>
              <a:srgbClr val="00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A81A99-847D-4AE6-BFB0-55936E6909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8651" t="34676" r="29845" b="10495"/>
          <a:stretch/>
        </p:blipFill>
        <p:spPr>
          <a:xfrm>
            <a:off x="500332" y="2208362"/>
            <a:ext cx="13595230" cy="5727994"/>
          </a:xfrm>
          <a:prstGeom prst="rect">
            <a:avLst/>
          </a:prstGeom>
          <a:ln w="57150">
            <a:solidFill>
              <a:srgbClr val="00000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AC354D-BA27-4812-B971-4949E3F3CC49}"/>
              </a:ext>
            </a:extLst>
          </p:cNvPr>
          <p:cNvSpPr txBox="1"/>
          <p:nvPr/>
        </p:nvSpPr>
        <p:spPr>
          <a:xfrm>
            <a:off x="8626414" y="5072359"/>
            <a:ext cx="3899141" cy="1754326"/>
          </a:xfrm>
          <a:prstGeom prst="rect">
            <a:avLst/>
          </a:prstGeom>
          <a:solidFill>
            <a:srgbClr val="FCF1B2"/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AE" sz="5400" b="1" dirty="0">
                <a:solidFill>
                  <a:srgbClr val="FF0000"/>
                </a:solidFill>
              </a:rPr>
              <a:t>تترك الإجابة للطالبة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08949E-0A0C-4010-B2CA-2F3F8DF2AE17}"/>
              </a:ext>
            </a:extLst>
          </p:cNvPr>
          <p:cNvSpPr txBox="1"/>
          <p:nvPr/>
        </p:nvSpPr>
        <p:spPr>
          <a:xfrm>
            <a:off x="2104846" y="5068225"/>
            <a:ext cx="3899141" cy="1754326"/>
          </a:xfrm>
          <a:prstGeom prst="rect">
            <a:avLst/>
          </a:prstGeom>
          <a:solidFill>
            <a:srgbClr val="FCF1B2"/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AE" sz="5400" b="1" dirty="0">
                <a:solidFill>
                  <a:srgbClr val="FF0000"/>
                </a:solidFill>
              </a:rPr>
              <a:t>تترك الإجابة للطالبة </a:t>
            </a:r>
          </a:p>
        </p:txBody>
      </p:sp>
    </p:spTree>
    <p:extLst>
      <p:ext uri="{BB962C8B-B14F-4D97-AF65-F5344CB8AC3E}">
        <p14:creationId xmlns:p14="http://schemas.microsoft.com/office/powerpoint/2010/main" val="411627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C2FB67-6FAF-4314-B4A5-F5B2EA56DB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4010" t="27241" r="25204" b="15212"/>
          <a:stretch/>
        </p:blipFill>
        <p:spPr>
          <a:xfrm>
            <a:off x="327803" y="196381"/>
            <a:ext cx="13664242" cy="7836838"/>
          </a:xfrm>
          <a:prstGeom prst="rect">
            <a:avLst/>
          </a:prstGeom>
          <a:ln w="57150">
            <a:solidFill>
              <a:srgbClr val="000000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3F2548-08F2-4B6E-A3ED-64C1435E2AE9}"/>
              </a:ext>
            </a:extLst>
          </p:cNvPr>
          <p:cNvSpPr txBox="1"/>
          <p:nvPr/>
        </p:nvSpPr>
        <p:spPr>
          <a:xfrm>
            <a:off x="8540150" y="4010530"/>
            <a:ext cx="3899141" cy="1754326"/>
          </a:xfrm>
          <a:prstGeom prst="rect">
            <a:avLst/>
          </a:prstGeom>
          <a:solidFill>
            <a:srgbClr val="FCF1B2"/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AE" sz="5400" b="1" dirty="0">
                <a:solidFill>
                  <a:srgbClr val="FF0000"/>
                </a:solidFill>
              </a:rPr>
              <a:t>تترك الإجابة للطالبة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55926A-BA83-483C-A2D4-4EAD872F43F1}"/>
              </a:ext>
            </a:extLst>
          </p:cNvPr>
          <p:cNvSpPr txBox="1"/>
          <p:nvPr/>
        </p:nvSpPr>
        <p:spPr>
          <a:xfrm>
            <a:off x="1756912" y="4010530"/>
            <a:ext cx="3899141" cy="1754326"/>
          </a:xfrm>
          <a:prstGeom prst="rect">
            <a:avLst/>
          </a:prstGeom>
          <a:solidFill>
            <a:srgbClr val="FCF1B2"/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AE" sz="5400" b="1" dirty="0">
                <a:solidFill>
                  <a:srgbClr val="FF0000"/>
                </a:solidFill>
              </a:rPr>
              <a:t>تترك الإجابة للطالبة </a:t>
            </a:r>
          </a:p>
        </p:txBody>
      </p:sp>
    </p:spTree>
    <p:extLst>
      <p:ext uri="{BB962C8B-B14F-4D97-AF65-F5344CB8AC3E}">
        <p14:creationId xmlns:p14="http://schemas.microsoft.com/office/powerpoint/2010/main" val="9567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C7F83F-10B9-4BD1-B5AE-74057667A6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3877" t="19458" r="24806" b="23702"/>
          <a:stretch/>
        </p:blipFill>
        <p:spPr>
          <a:xfrm>
            <a:off x="258792" y="414068"/>
            <a:ext cx="13836769" cy="7401464"/>
          </a:xfrm>
          <a:prstGeom prst="rect">
            <a:avLst/>
          </a:prstGeom>
          <a:ln w="57150">
            <a:solidFill>
              <a:srgbClr val="000000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321434-DAF8-48F1-8F1E-942FB4098E44}"/>
              </a:ext>
            </a:extLst>
          </p:cNvPr>
          <p:cNvSpPr txBox="1"/>
          <p:nvPr/>
        </p:nvSpPr>
        <p:spPr>
          <a:xfrm>
            <a:off x="8456764" y="3548864"/>
            <a:ext cx="3899141" cy="1754326"/>
          </a:xfrm>
          <a:prstGeom prst="rect">
            <a:avLst/>
          </a:prstGeom>
          <a:solidFill>
            <a:srgbClr val="FCF1B2"/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AE" sz="5400" b="1" dirty="0">
                <a:solidFill>
                  <a:srgbClr val="FF0000"/>
                </a:solidFill>
              </a:rPr>
              <a:t>تترك الإجابة للطالبة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09BE03-D460-473C-A47F-831E5DD9FF31}"/>
              </a:ext>
            </a:extLst>
          </p:cNvPr>
          <p:cNvSpPr txBox="1"/>
          <p:nvPr/>
        </p:nvSpPr>
        <p:spPr>
          <a:xfrm>
            <a:off x="1808670" y="3548864"/>
            <a:ext cx="3899141" cy="1754326"/>
          </a:xfrm>
          <a:prstGeom prst="rect">
            <a:avLst/>
          </a:prstGeom>
          <a:solidFill>
            <a:srgbClr val="FCF1B2"/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AE" sz="5400" b="1" dirty="0">
                <a:solidFill>
                  <a:srgbClr val="FF0000"/>
                </a:solidFill>
              </a:rPr>
              <a:t>تترك الإجابة للطالبة </a:t>
            </a:r>
          </a:p>
        </p:txBody>
      </p:sp>
    </p:spTree>
    <p:extLst>
      <p:ext uri="{BB962C8B-B14F-4D97-AF65-F5344CB8AC3E}">
        <p14:creationId xmlns:p14="http://schemas.microsoft.com/office/powerpoint/2010/main" val="552987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23855D-4B3B-4193-A090-AC5C9CC80E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11944" t="14977" r="13667" b="5542"/>
          <a:stretch/>
        </p:blipFill>
        <p:spPr>
          <a:xfrm>
            <a:off x="724618" y="563239"/>
            <a:ext cx="12249513" cy="7379168"/>
          </a:xfrm>
          <a:prstGeom prst="rect">
            <a:avLst/>
          </a:prstGeom>
          <a:ln w="57150">
            <a:solidFill>
              <a:srgbClr val="000000"/>
            </a:solidFill>
          </a:ln>
        </p:spPr>
      </p:pic>
      <p:sp>
        <p:nvSpPr>
          <p:cNvPr id="7" name="Rounded Rectangle 38">
            <a:extLst>
              <a:ext uri="{FF2B5EF4-FFF2-40B4-BE49-F238E27FC236}">
                <a16:creationId xmlns:a16="http://schemas.microsoft.com/office/drawing/2014/main" id="{9386FD40-8AD0-4D35-B518-48559286E085}"/>
              </a:ext>
            </a:extLst>
          </p:cNvPr>
          <p:cNvSpPr/>
          <p:nvPr/>
        </p:nvSpPr>
        <p:spPr>
          <a:xfrm>
            <a:off x="1500994" y="764670"/>
            <a:ext cx="1915066" cy="1167647"/>
          </a:xfrm>
          <a:prstGeom prst="borderCallout1">
            <a:avLst>
              <a:gd name="adj1" fmla="val 18750"/>
              <a:gd name="adj2" fmla="val -8333"/>
              <a:gd name="adj3" fmla="val 150542"/>
              <a:gd name="adj4" fmla="val -7347"/>
            </a:avLst>
          </a:prstGeom>
          <a:solidFill>
            <a:srgbClr val="66FFFF">
              <a:alpha val="30196"/>
            </a:srgbClr>
          </a:solidFill>
          <a:ln w="381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91440" bIns="91440" rtlCol="1" anchor="ctr"/>
          <a:lstStyle/>
          <a:p>
            <a:pPr algn="ctr"/>
            <a:r>
              <a:rPr lang="ar-AE" sz="2400" b="1" dirty="0">
                <a:ln w="10160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نص وصفي </a:t>
            </a:r>
          </a:p>
        </p:txBody>
      </p:sp>
      <p:sp>
        <p:nvSpPr>
          <p:cNvPr id="8" name="Rounded Rectangle 38">
            <a:extLst>
              <a:ext uri="{FF2B5EF4-FFF2-40B4-BE49-F238E27FC236}">
                <a16:creationId xmlns:a16="http://schemas.microsoft.com/office/drawing/2014/main" id="{7EAA2672-598C-4F27-86AD-B9471DE06DD5}"/>
              </a:ext>
            </a:extLst>
          </p:cNvPr>
          <p:cNvSpPr/>
          <p:nvPr/>
        </p:nvSpPr>
        <p:spPr>
          <a:xfrm>
            <a:off x="13373820" y="1779711"/>
            <a:ext cx="1170317" cy="1817504"/>
          </a:xfrm>
          <a:prstGeom prst="borderCallout1">
            <a:avLst>
              <a:gd name="adj1" fmla="val 97539"/>
              <a:gd name="adj2" fmla="val -68775"/>
              <a:gd name="adj3" fmla="val 97349"/>
              <a:gd name="adj4" fmla="val -7347"/>
            </a:avLst>
          </a:prstGeom>
          <a:solidFill>
            <a:srgbClr val="66FFFF">
              <a:alpha val="30196"/>
            </a:srgbClr>
          </a:solidFill>
          <a:ln w="381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91440" bIns="91440" rtlCol="1" anchor="ctr"/>
          <a:lstStyle/>
          <a:p>
            <a:pPr algn="ctr"/>
            <a:r>
              <a:rPr lang="ar-AE" sz="2400" b="1" dirty="0">
                <a:ln w="10160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نص معلوماتي </a:t>
            </a:r>
          </a:p>
        </p:txBody>
      </p:sp>
    </p:spTree>
    <p:extLst>
      <p:ext uri="{BB962C8B-B14F-4D97-AF65-F5344CB8AC3E}">
        <p14:creationId xmlns:p14="http://schemas.microsoft.com/office/powerpoint/2010/main" val="108242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643097-663C-4AC3-ADA2-B6374264FD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11811" t="18750" r="13402" b="6249"/>
          <a:stretch/>
        </p:blipFill>
        <p:spPr>
          <a:xfrm>
            <a:off x="1604513" y="353683"/>
            <a:ext cx="12629072" cy="7522234"/>
          </a:xfrm>
          <a:prstGeom prst="rect">
            <a:avLst/>
          </a:prstGeom>
          <a:ln w="57150">
            <a:solidFill>
              <a:srgbClr val="000000"/>
            </a:solidFill>
          </a:ln>
        </p:spPr>
      </p:pic>
      <p:sp>
        <p:nvSpPr>
          <p:cNvPr id="7" name="Rounded Rectangle 38">
            <a:extLst>
              <a:ext uri="{FF2B5EF4-FFF2-40B4-BE49-F238E27FC236}">
                <a16:creationId xmlns:a16="http://schemas.microsoft.com/office/drawing/2014/main" id="{06C33D90-0F38-46BD-84E2-27C5F281C350}"/>
              </a:ext>
            </a:extLst>
          </p:cNvPr>
          <p:cNvSpPr/>
          <p:nvPr/>
        </p:nvSpPr>
        <p:spPr>
          <a:xfrm>
            <a:off x="8678171" y="1095246"/>
            <a:ext cx="1915066" cy="1167647"/>
          </a:xfrm>
          <a:prstGeom prst="borderCallout1">
            <a:avLst>
              <a:gd name="adj1" fmla="val 18750"/>
              <a:gd name="adj2" fmla="val -8333"/>
              <a:gd name="adj3" fmla="val 134288"/>
              <a:gd name="adj4" fmla="val -6446"/>
            </a:avLst>
          </a:prstGeom>
          <a:solidFill>
            <a:srgbClr val="66FFFF">
              <a:alpha val="30196"/>
            </a:srgbClr>
          </a:solidFill>
          <a:ln w="381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91440" bIns="91440" rtlCol="1" anchor="ctr"/>
          <a:lstStyle/>
          <a:p>
            <a:pPr algn="ctr"/>
            <a:r>
              <a:rPr lang="ar-AE" sz="2400" b="1" dirty="0">
                <a:ln w="10160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نص وظيفي </a:t>
            </a:r>
          </a:p>
        </p:txBody>
      </p:sp>
      <p:sp>
        <p:nvSpPr>
          <p:cNvPr id="9" name="Rounded Rectangle 38">
            <a:extLst>
              <a:ext uri="{FF2B5EF4-FFF2-40B4-BE49-F238E27FC236}">
                <a16:creationId xmlns:a16="http://schemas.microsoft.com/office/drawing/2014/main" id="{EBE9FD36-8BB6-43C2-AAC3-0121153B435F}"/>
              </a:ext>
            </a:extLst>
          </p:cNvPr>
          <p:cNvSpPr/>
          <p:nvPr/>
        </p:nvSpPr>
        <p:spPr>
          <a:xfrm>
            <a:off x="232912" y="1679070"/>
            <a:ext cx="1121436" cy="2228696"/>
          </a:xfrm>
          <a:prstGeom prst="borderCallout1">
            <a:avLst>
              <a:gd name="adj1" fmla="val 128675"/>
              <a:gd name="adj2" fmla="val 111667"/>
              <a:gd name="adj3" fmla="val 97349"/>
              <a:gd name="adj4" fmla="val -7347"/>
            </a:avLst>
          </a:prstGeom>
          <a:solidFill>
            <a:srgbClr val="66FFFF">
              <a:alpha val="30196"/>
            </a:srgbClr>
          </a:solidFill>
          <a:ln w="381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91440" bIns="91440" rtlCol="1" anchor="ctr"/>
          <a:lstStyle/>
          <a:p>
            <a:pPr algn="ctr"/>
            <a:r>
              <a:rPr lang="ar-AE" sz="2400" b="1" dirty="0">
                <a:ln w="10160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نص إقناعي </a:t>
            </a:r>
          </a:p>
        </p:txBody>
      </p:sp>
    </p:spTree>
    <p:extLst>
      <p:ext uri="{BB962C8B-B14F-4D97-AF65-F5344CB8AC3E}">
        <p14:creationId xmlns:p14="http://schemas.microsoft.com/office/powerpoint/2010/main" val="894908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85AB478-1BD3-4ECA-9AF1-005D372BE4B7}"/>
              </a:ext>
            </a:extLst>
          </p:cNvPr>
          <p:cNvSpPr/>
          <p:nvPr/>
        </p:nvSpPr>
        <p:spPr>
          <a:xfrm>
            <a:off x="1070483" y="3648083"/>
            <a:ext cx="12651715" cy="4272576"/>
          </a:xfrm>
          <a:prstGeom prst="rect">
            <a:avLst/>
          </a:prstGeom>
          <a:pattFill prst="pct80">
            <a:fgClr>
              <a:srgbClr val="B89618"/>
            </a:fgClr>
            <a:bgClr>
              <a:schemeClr val="bg1"/>
            </a:bgClr>
          </a:pattFill>
          <a:ln>
            <a:noFill/>
          </a:ln>
          <a:effectLst/>
          <a:scene3d>
            <a:camera prst="orthographicFront">
              <a:rot lat="0" lon="0" rev="0"/>
            </a:camera>
            <a:lightRig rig="glow" dir="tl">
              <a:rot lat="0" lon="0" rev="14100000"/>
            </a:lightRig>
          </a:scene3d>
          <a:sp3d prstMaterial="softEdge">
            <a:bevelT w="127000" prst="artDeco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55D43F5-1EDC-4839-A18D-AF5AAB038F2F}"/>
              </a:ext>
            </a:extLst>
          </p:cNvPr>
          <p:cNvSpPr/>
          <p:nvPr/>
        </p:nvSpPr>
        <p:spPr>
          <a:xfrm>
            <a:off x="9968810" y="4122452"/>
            <a:ext cx="3124962" cy="14304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8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النحلة تواصل ضخ السم لمدة ....</a:t>
            </a:r>
            <a:endParaRPr kumimoji="0" lang="en-US" sz="288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2B5AAE0-52C6-49BC-B827-6B808B2F188D}"/>
              </a:ext>
            </a:extLst>
          </p:cNvPr>
          <p:cNvSpPr/>
          <p:nvPr/>
        </p:nvSpPr>
        <p:spPr>
          <a:xfrm>
            <a:off x="5887459" y="4139082"/>
            <a:ext cx="3124962" cy="1430461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8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تحتوي</a:t>
            </a:r>
            <a:r>
              <a:rPr kumimoji="0" lang="ar-AE" sz="288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أرجل النمل على عداد </a:t>
            </a:r>
            <a:r>
              <a:rPr kumimoji="0" lang="ar-AE" sz="288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للمسافات يساعده في العثور على</a:t>
            </a:r>
            <a:r>
              <a:rPr kumimoji="0" lang="ar-AE" sz="288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....</a:t>
            </a:r>
            <a:endParaRPr kumimoji="0" lang="en-US" sz="288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7222DF8-2C4F-4590-BEAC-E45734DFB39F}"/>
              </a:ext>
            </a:extLst>
          </p:cNvPr>
          <p:cNvSpPr/>
          <p:nvPr/>
        </p:nvSpPr>
        <p:spPr>
          <a:xfrm>
            <a:off x="1772357" y="4122452"/>
            <a:ext cx="3124962" cy="1430461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4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أي فصل من فصول السنة ذكر في الفقرة السابقة ؟</a:t>
            </a:r>
            <a:endParaRPr kumimoji="0" lang="en-US" sz="288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10AF8A5-06CE-4B5C-97F5-DB613F0FC564}"/>
              </a:ext>
            </a:extLst>
          </p:cNvPr>
          <p:cNvSpPr/>
          <p:nvPr/>
        </p:nvSpPr>
        <p:spPr>
          <a:xfrm>
            <a:off x="9986551" y="5826307"/>
            <a:ext cx="3124962" cy="1430461"/>
          </a:xfrm>
          <a:prstGeom prst="roundRect">
            <a:avLst/>
          </a:prstGeom>
          <a:solidFill>
            <a:srgbClr val="FCF7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8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من 30 إلى 60 ثانية</a:t>
            </a:r>
            <a:endParaRPr kumimoji="0" lang="en-US" sz="288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0F3BEFE-8ABB-4BC3-B47F-0F8AF32F37E0}"/>
              </a:ext>
            </a:extLst>
          </p:cNvPr>
          <p:cNvSpPr/>
          <p:nvPr/>
        </p:nvSpPr>
        <p:spPr>
          <a:xfrm>
            <a:off x="5905214" y="5842936"/>
            <a:ext cx="3124962" cy="1430461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8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مسكنه</a:t>
            </a:r>
            <a:endParaRPr kumimoji="0" lang="en-US" sz="288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D988771-3658-4424-A4EC-F73EA1B641D9}"/>
              </a:ext>
            </a:extLst>
          </p:cNvPr>
          <p:cNvSpPr/>
          <p:nvPr/>
        </p:nvSpPr>
        <p:spPr>
          <a:xfrm>
            <a:off x="1773227" y="5826307"/>
            <a:ext cx="3124962" cy="143046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8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فصل الشتاء</a:t>
            </a:r>
            <a:endParaRPr kumimoji="0" lang="en-US" sz="288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F081B4A-FA2D-4E13-B1C5-9747AD7BAB32}"/>
              </a:ext>
            </a:extLst>
          </p:cNvPr>
          <p:cNvSpPr/>
          <p:nvPr/>
        </p:nvSpPr>
        <p:spPr>
          <a:xfrm>
            <a:off x="9985686" y="4102899"/>
            <a:ext cx="3124960" cy="144928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36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</a:t>
            </a: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1616EB8-9B84-4836-8873-F00DFB4AD650}"/>
              </a:ext>
            </a:extLst>
          </p:cNvPr>
          <p:cNvSpPr/>
          <p:nvPr/>
        </p:nvSpPr>
        <p:spPr>
          <a:xfrm>
            <a:off x="5849471" y="4156333"/>
            <a:ext cx="3124960" cy="144928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36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</a:t>
            </a: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635AE7E-971F-4CC8-864B-6944628FC6C6}"/>
              </a:ext>
            </a:extLst>
          </p:cNvPr>
          <p:cNvSpPr/>
          <p:nvPr/>
        </p:nvSpPr>
        <p:spPr>
          <a:xfrm>
            <a:off x="1786756" y="4065828"/>
            <a:ext cx="3124960" cy="144928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36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</a:t>
            </a: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15BAE92-BBC0-4224-844D-BD811A861DCB}"/>
              </a:ext>
            </a:extLst>
          </p:cNvPr>
          <p:cNvSpPr/>
          <p:nvPr/>
        </p:nvSpPr>
        <p:spPr>
          <a:xfrm>
            <a:off x="10023674" y="5883424"/>
            <a:ext cx="3124960" cy="144928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36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</a:t>
            </a: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9BDAFAA-398E-469C-B8CF-A9FEBA912606}"/>
              </a:ext>
            </a:extLst>
          </p:cNvPr>
          <p:cNvSpPr/>
          <p:nvPr/>
        </p:nvSpPr>
        <p:spPr>
          <a:xfrm>
            <a:off x="5905214" y="5807480"/>
            <a:ext cx="3124960" cy="144928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3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</a:t>
            </a: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F3AB07-B47A-4FDD-990F-5A9606C44A6A}"/>
              </a:ext>
            </a:extLst>
          </p:cNvPr>
          <p:cNvSpPr/>
          <p:nvPr/>
        </p:nvSpPr>
        <p:spPr>
          <a:xfrm>
            <a:off x="1810352" y="5765626"/>
            <a:ext cx="3124960" cy="144928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3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</a:t>
            </a: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3BE365C8-2507-4EE7-81FB-0E9B7A67026A}"/>
              </a:ext>
            </a:extLst>
          </p:cNvPr>
          <p:cNvSpPr/>
          <p:nvPr/>
        </p:nvSpPr>
        <p:spPr>
          <a:xfrm>
            <a:off x="1005205" y="1604298"/>
            <a:ext cx="3690851" cy="1579417"/>
          </a:xfrm>
          <a:prstGeom prst="cloudCallou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32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بنك الاسئلة</a:t>
            </a:r>
            <a:endParaRPr kumimoji="0" lang="en-US" sz="432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F53229-550E-4E1C-AAAD-598E8428C900}"/>
              </a:ext>
            </a:extLst>
          </p:cNvPr>
          <p:cNvSpPr/>
          <p:nvPr/>
        </p:nvSpPr>
        <p:spPr>
          <a:xfrm>
            <a:off x="5069641" y="2078194"/>
            <a:ext cx="4572149" cy="997196"/>
          </a:xfrm>
          <a:prstGeom prst="rect">
            <a:avLst/>
          </a:prstGeom>
          <a:noFill/>
        </p:spPr>
        <p:txBody>
          <a:bodyPr wrap="none" lIns="109728" tIns="54864" rIns="109728" bIns="54864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576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البطــاقة التفاعلية </a:t>
            </a:r>
            <a:endParaRPr kumimoji="0" lang="en-US" sz="576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id="{1C99FA5C-54DA-41D5-8DEC-925B57F6D5BE}"/>
              </a:ext>
            </a:extLst>
          </p:cNvPr>
          <p:cNvSpPr/>
          <p:nvPr/>
        </p:nvSpPr>
        <p:spPr>
          <a:xfrm>
            <a:off x="10031348" y="1280337"/>
            <a:ext cx="4357512" cy="1964028"/>
          </a:xfrm>
          <a:prstGeom prst="cloudCallou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88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أنقر فوق </a:t>
            </a:r>
            <a:r>
              <a:rPr kumimoji="0" lang="ar-AE" sz="288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الأرقام 1 ، 2 ، 3</a:t>
            </a:r>
            <a:r>
              <a:rPr kumimoji="0" lang="ar-EG" sz="288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ليظهر السؤال </a:t>
            </a:r>
            <a:r>
              <a:rPr kumimoji="0" lang="ar-AE" sz="288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والإجابة</a:t>
            </a:r>
          </a:p>
        </p:txBody>
      </p:sp>
    </p:spTree>
    <p:extLst>
      <p:ext uri="{BB962C8B-B14F-4D97-AF65-F5344CB8AC3E}">
        <p14:creationId xmlns:p14="http://schemas.microsoft.com/office/powerpoint/2010/main" val="82684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-2.96296E-6 C 0.06901 -2.96296E-6 0.125 0.05602 0.125 0.125 C 0.125 0.19398 0.06901 0.25 -4.375E-6 0.25 C -0.06901 0.25 -0.125 0.19398 -0.125 0.125 C -0.125 0.05602 -0.06901 -2.96296E-6 -4.375E-6 -2.96296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0.00119 -0.13503 L -0.00119 -0.20717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07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90F5563-FFFF-40B2-91A5-4B6FDABB9841}"/>
              </a:ext>
            </a:extLst>
          </p:cNvPr>
          <p:cNvSpPr txBox="1">
            <a:spLocks noChangeArrowheads="1"/>
          </p:cNvSpPr>
          <p:nvPr/>
        </p:nvSpPr>
        <p:spPr>
          <a:xfrm>
            <a:off x="1938535" y="1203717"/>
            <a:ext cx="10479025" cy="630237"/>
          </a:xfrm>
          <a:prstGeom prst="rect">
            <a:avLst/>
          </a:prstGeom>
          <a:solidFill>
            <a:srgbClr val="C8201F"/>
          </a:solidFill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ar-AE" sz="3655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Schoolbook" panose="02040604050505020304"/>
                <a:ea typeface="+mj-ea"/>
                <a:cs typeface="Times New Roman" panose="02020603050405020304" pitchFamily="18" charset="0"/>
              </a:rPr>
              <a:t>بطاقة الخروج </a:t>
            </a:r>
            <a:endParaRPr kumimoji="0" lang="en-US" altLang="ar-AE" sz="3655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ury Schoolbook" panose="02040604050505020304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10DD62-900B-46D8-BADB-DA7A5B271A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993" y="5578681"/>
            <a:ext cx="2288044" cy="125322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300A413-E481-47FA-BA4F-85E3B95D46BE}"/>
              </a:ext>
            </a:extLst>
          </p:cNvPr>
          <p:cNvGrpSpPr/>
          <p:nvPr/>
        </p:nvGrpSpPr>
        <p:grpSpPr>
          <a:xfrm>
            <a:off x="1938530" y="2000499"/>
            <a:ext cx="10479024" cy="5025395"/>
            <a:chOff x="280477" y="753075"/>
            <a:chExt cx="8583045" cy="586011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B33665E-4C00-45D5-AFF5-481DB45CD5B4}"/>
                </a:ext>
              </a:extLst>
            </p:cNvPr>
            <p:cNvGrpSpPr/>
            <p:nvPr/>
          </p:nvGrpSpPr>
          <p:grpSpPr>
            <a:xfrm>
              <a:off x="280477" y="753075"/>
              <a:ext cx="8583045" cy="5860113"/>
              <a:chOff x="395536" y="980727"/>
              <a:chExt cx="8583045" cy="5860113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CBB62796-1053-4733-92E5-5F383E7E93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5536" y="980727"/>
                <a:ext cx="8583045" cy="5860113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205C1D0-5729-41F1-A787-46170FF040BE}"/>
                  </a:ext>
                </a:extLst>
              </p:cNvPr>
              <p:cNvSpPr/>
              <p:nvPr/>
            </p:nvSpPr>
            <p:spPr>
              <a:xfrm>
                <a:off x="971600" y="1556792"/>
                <a:ext cx="7488832" cy="864096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C91F1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159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49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EXIT CARD </a:t>
                </a: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3F23082-16C8-4201-8145-AB61F15A37F4}"/>
                  </a:ext>
                </a:extLst>
              </p:cNvPr>
              <p:cNvSpPr/>
              <p:nvPr/>
            </p:nvSpPr>
            <p:spPr>
              <a:xfrm>
                <a:off x="971600" y="2710177"/>
                <a:ext cx="7488832" cy="3588772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28398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159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AE" sz="3249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ctr" defTabSz="457159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AE" sz="324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ctr" defTabSz="457159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AE" sz="324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ctr" defTabSz="457159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4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102" name="Picture 6" descr="Image result for book clipart&quot;">
              <a:extLst>
                <a:ext uri="{FF2B5EF4-FFF2-40B4-BE49-F238E27FC236}">
                  <a16:creationId xmlns:a16="http://schemas.microsoft.com/office/drawing/2014/main" id="{BA886141-88F2-4949-B5C7-3AE6013073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128" y="3899617"/>
              <a:ext cx="2525889" cy="1946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Image result for book clipart&quot;">
              <a:extLst>
                <a:ext uri="{FF2B5EF4-FFF2-40B4-BE49-F238E27FC236}">
                  <a16:creationId xmlns:a16="http://schemas.microsoft.com/office/drawing/2014/main" id="{D2F7A134-BE39-4E3A-9DC9-B784FE9A54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00"/>
            <a:stretch/>
          </p:blipFill>
          <p:spPr bwMode="auto">
            <a:xfrm>
              <a:off x="985354" y="3683131"/>
              <a:ext cx="1765770" cy="2101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DBD2E7E-E9C7-40FB-BA7C-3D517D40A61A}"/>
              </a:ext>
            </a:extLst>
          </p:cNvPr>
          <p:cNvSpPr txBox="1"/>
          <p:nvPr/>
        </p:nvSpPr>
        <p:spPr>
          <a:xfrm>
            <a:off x="4955490" y="3599885"/>
            <a:ext cx="4003753" cy="1029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9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التقويم الختامي</a:t>
            </a:r>
          </a:p>
        </p:txBody>
      </p:sp>
    </p:spTree>
    <p:extLst>
      <p:ext uri="{BB962C8B-B14F-4D97-AF65-F5344CB8AC3E}">
        <p14:creationId xmlns:p14="http://schemas.microsoft.com/office/powerpoint/2010/main" val="2301809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7" name="arrow.wav"/>
          </p:stSnd>
        </p:sndAc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D3D649C7-883B-4696-B75B-43966F6489A1}"/>
              </a:ext>
            </a:extLst>
          </p:cNvPr>
          <p:cNvSpPr/>
          <p:nvPr/>
        </p:nvSpPr>
        <p:spPr>
          <a:xfrm>
            <a:off x="5249334" y="1838123"/>
            <a:ext cx="8212666" cy="629920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Tahoma" panose="020B0604030504040204" pitchFamily="34" charset="0"/>
            </a:endParaRPr>
          </a:p>
        </p:txBody>
      </p:sp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0A615EB4-2D91-4249-A8C2-E8D554FC1998}"/>
              </a:ext>
            </a:extLst>
          </p:cNvPr>
          <p:cNvSpPr/>
          <p:nvPr/>
        </p:nvSpPr>
        <p:spPr>
          <a:xfrm>
            <a:off x="2777065" y="1838123"/>
            <a:ext cx="7890934" cy="629920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Tahoma" panose="020B0604030504040204" pitchFamily="34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C4B50757-B67B-4480-A1F4-17759819DC45}"/>
              </a:ext>
            </a:extLst>
          </p:cNvPr>
          <p:cNvSpPr txBox="1"/>
          <p:nvPr/>
        </p:nvSpPr>
        <p:spPr>
          <a:xfrm>
            <a:off x="1155940" y="253075"/>
            <a:ext cx="1285335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sng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1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سنتعرف على أهم الفروق بين النصوص الوظيفية والنصوص </a:t>
            </a:r>
            <a:r>
              <a:rPr kumimoji="0" lang="ar-AE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E3DED1">
                    <a:lumMod val="1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الإخباريةمن</a:t>
            </a:r>
            <a:r>
              <a:rPr kumimoji="0" lang="ar-AE" sz="3200" b="1" i="0" u="sng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1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خلال استراتيجية فن 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97353C29-BFF3-4289-BE9B-593947EE31C1}"/>
              </a:ext>
            </a:extLst>
          </p:cNvPr>
          <p:cNvSpPr txBox="1"/>
          <p:nvPr/>
        </p:nvSpPr>
        <p:spPr>
          <a:xfrm>
            <a:off x="10833097" y="2971786"/>
            <a:ext cx="2023535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srgbClr val="E3DED1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srgbClr val="E3DED1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C10E9303-78FE-4CAA-A239-2D1D9B9EDD70}"/>
              </a:ext>
            </a:extLst>
          </p:cNvPr>
          <p:cNvSpPr/>
          <p:nvPr/>
        </p:nvSpPr>
        <p:spPr>
          <a:xfrm>
            <a:off x="11550024" y="1697069"/>
            <a:ext cx="261321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sng" strike="noStrike" kern="1200" cap="none" spc="0" normalizeH="0" baseline="0" noProof="0" dirty="0">
                <a:ln w="0"/>
                <a:solidFill>
                  <a:srgbClr val="549E39"/>
                </a:solidFill>
                <a:effectLst>
                  <a:outerShdw blurRad="38100" dist="19050" dir="2700000" algn="tl" rotWithShape="0">
                    <a:srgbClr val="549E39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أوجه الاختلاف</a:t>
            </a:r>
            <a:endParaRPr kumimoji="0" lang="ar-SA" sz="4000" b="1" i="0" u="sng" strike="noStrike" kern="1200" cap="none" spc="0" normalizeH="0" baseline="0" noProof="0" dirty="0">
              <a:ln w="0"/>
              <a:solidFill>
                <a:srgbClr val="549E39"/>
              </a:solidFill>
              <a:effectLst>
                <a:outerShdw blurRad="38100" dist="19050" dir="2700000" algn="tl" rotWithShape="0">
                  <a:srgbClr val="549E39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1CF39F62-80EC-4C84-9995-DECD30886D30}"/>
              </a:ext>
            </a:extLst>
          </p:cNvPr>
          <p:cNvSpPr/>
          <p:nvPr/>
        </p:nvSpPr>
        <p:spPr>
          <a:xfrm>
            <a:off x="1754094" y="1793445"/>
            <a:ext cx="261321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sng" strike="noStrike" kern="1200" cap="none" spc="0" normalizeH="0" baseline="0" noProof="0" dirty="0">
                <a:ln w="0"/>
                <a:solidFill>
                  <a:srgbClr val="549E39"/>
                </a:solidFill>
                <a:effectLst>
                  <a:outerShdw blurRad="38100" dist="19050" dir="2700000" algn="tl" rotWithShape="0">
                    <a:srgbClr val="549E39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أوجه الاختلاف</a:t>
            </a:r>
            <a:endParaRPr kumimoji="0" lang="ar-SA" sz="4000" b="1" i="0" u="sng" strike="noStrike" kern="1200" cap="none" spc="0" normalizeH="0" baseline="0" noProof="0" dirty="0">
              <a:ln w="0"/>
              <a:solidFill>
                <a:srgbClr val="549E39"/>
              </a:solidFill>
              <a:effectLst>
                <a:outerShdw blurRad="38100" dist="19050" dir="2700000" algn="tl" rotWithShape="0">
                  <a:srgbClr val="549E39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CDC17798-ED56-443B-8B69-0B2547775D0D}"/>
              </a:ext>
            </a:extLst>
          </p:cNvPr>
          <p:cNvSpPr/>
          <p:nvPr/>
        </p:nvSpPr>
        <p:spPr>
          <a:xfrm>
            <a:off x="6661213" y="1027599"/>
            <a:ext cx="23070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sng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549E39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أوجه التشابه</a:t>
            </a:r>
            <a:endParaRPr kumimoji="0" lang="ar-SA" sz="4000" b="1" i="0" u="sng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549E39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ستطيل 13">
            <a:extLst>
              <a:ext uri="{FF2B5EF4-FFF2-40B4-BE49-F238E27FC236}">
                <a16:creationId xmlns:a16="http://schemas.microsoft.com/office/drawing/2014/main" id="{7C77FBA6-E84E-40C0-9511-4903EDEA4729}"/>
              </a:ext>
            </a:extLst>
          </p:cNvPr>
          <p:cNvSpPr/>
          <p:nvPr/>
        </p:nvSpPr>
        <p:spPr>
          <a:xfrm>
            <a:off x="239456" y="5728270"/>
            <a:ext cx="2494181" cy="630173"/>
          </a:xfrm>
          <a:prstGeom prst="rect">
            <a:avLst/>
          </a:prstGeom>
          <a:noFill/>
        </p:spPr>
        <p:txBody>
          <a:bodyPr wrap="square" lIns="75439" tIns="37719" rIns="75439" bIns="37719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( </a:t>
            </a:r>
            <a:r>
              <a:rPr kumimoji="0" lang="ar-AE" sz="3600" b="0" i="0" u="sng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لمدة دقيقتين </a:t>
            </a:r>
            <a:r>
              <a:rPr kumimoji="0" lang="ar-AE" sz="3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0" name="مستطيل 10">
            <a:extLst>
              <a:ext uri="{FF2B5EF4-FFF2-40B4-BE49-F238E27FC236}">
                <a16:creationId xmlns:a16="http://schemas.microsoft.com/office/drawing/2014/main" id="{A8C6461C-2DAC-456C-9CB9-6B41F6BB8E6E}"/>
              </a:ext>
            </a:extLst>
          </p:cNvPr>
          <p:cNvSpPr/>
          <p:nvPr/>
        </p:nvSpPr>
        <p:spPr>
          <a:xfrm>
            <a:off x="142136" y="2971786"/>
            <a:ext cx="2613215" cy="2827120"/>
          </a:xfrm>
          <a:prstGeom prst="rect">
            <a:avLst/>
          </a:prstGeom>
          <a:noFill/>
        </p:spPr>
        <p:txBody>
          <a:bodyPr wrap="square" lIns="56579" tIns="28289" rIns="56579" bIns="28289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هيا لنتنافس ونكتب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إجاباتنا في برنامج الـ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padlet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ar-AE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دقيقتين">
            <a:hlinkClick r:id="" action="ppaction://media"/>
            <a:extLst>
              <a:ext uri="{FF2B5EF4-FFF2-40B4-BE49-F238E27FC236}">
                <a16:creationId xmlns:a16="http://schemas.microsoft.com/office/drawing/2014/main" id="{F1C94AF6-D12D-440B-B95D-425038C5A4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2218" y="6436155"/>
            <a:ext cx="1837426" cy="134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1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328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0">
            <a:extLst>
              <a:ext uri="{FF2B5EF4-FFF2-40B4-BE49-F238E27FC236}">
                <a16:creationId xmlns:a16="http://schemas.microsoft.com/office/drawing/2014/main" id="{C29CC8DB-0789-4A36-BEDA-F30D02EDBBAC}"/>
              </a:ext>
            </a:extLst>
          </p:cNvPr>
          <p:cNvSpPr/>
          <p:nvPr/>
        </p:nvSpPr>
        <p:spPr>
          <a:xfrm>
            <a:off x="603504" y="560172"/>
            <a:ext cx="11946818" cy="3400675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lIns="75439" tIns="37719" rIns="75439" bIns="37719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1" b="1" i="0" u="none" strike="noStrike" kern="1200" cap="none" spc="0" normalizeH="0" baseline="0" noProof="0" dirty="0">
                <a:ln w="0"/>
                <a:solidFill>
                  <a:srgbClr val="FAFDFD">
                    <a:lumMod val="1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ابحثي في الشبكة المعلوماتية عن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1" b="1" i="0" u="none" strike="noStrike" kern="1200" cap="none" spc="0" normalizeH="0" baseline="0" noProof="0" dirty="0">
                <a:ln w="0"/>
                <a:solidFill>
                  <a:srgbClr val="FAFDFD">
                    <a:lumMod val="1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خصائص النصوص المعلوماتية 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5401" b="1" i="0" u="none" strike="noStrike" kern="1200" cap="none" spc="0" normalizeH="0" baseline="0" noProof="0" dirty="0">
              <a:ln w="0"/>
              <a:solidFill>
                <a:srgbClr val="FAFDFD">
                  <a:lumMod val="1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1" b="1" i="0" u="none" strike="noStrike" kern="1200" cap="none" spc="0" normalizeH="0" baseline="0" noProof="0" dirty="0">
                <a:ln w="0"/>
                <a:solidFill>
                  <a:srgbClr val="FAFDFD">
                    <a:lumMod val="1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ثم انشريها في بوابة التعلم الذكي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C92B07-B5F0-437C-8414-F6D5B92F97EC}"/>
              </a:ext>
            </a:extLst>
          </p:cNvPr>
          <p:cNvSpPr txBox="1"/>
          <p:nvPr/>
        </p:nvSpPr>
        <p:spPr>
          <a:xfrm>
            <a:off x="12326112" y="829096"/>
            <a:ext cx="26479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الواجب</a:t>
            </a:r>
            <a:endParaRPr kumimoji="0" lang="en-US" sz="6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</p:txBody>
      </p:sp>
      <p:pic>
        <p:nvPicPr>
          <p:cNvPr id="5" name="Picture 4" descr="Image">
            <a:extLst>
              <a:ext uri="{FF2B5EF4-FFF2-40B4-BE49-F238E27FC236}">
                <a16:creationId xmlns:a16="http://schemas.microsoft.com/office/drawing/2014/main" id="{8A15F638-0979-4E6F-A9BF-04205A19D2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540"/>
            <a:ext cx="3353613" cy="4471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4F80EF9-C095-45F4-9506-44DBD4532FC4}"/>
              </a:ext>
            </a:extLst>
          </p:cNvPr>
          <p:cNvGrpSpPr/>
          <p:nvPr/>
        </p:nvGrpSpPr>
        <p:grpSpPr>
          <a:xfrm>
            <a:off x="4088921" y="4282479"/>
            <a:ext cx="8613475" cy="3610809"/>
            <a:chOff x="5965166" y="4268755"/>
            <a:chExt cx="6564700" cy="3610809"/>
          </a:xfrm>
        </p:grpSpPr>
        <p:pic>
          <p:nvPicPr>
            <p:cNvPr id="6146" name="Picture 2" descr="كتابة نص معلوماتي | الصف الخامس | الكتابة - YouTube">
              <a:extLst>
                <a:ext uri="{FF2B5EF4-FFF2-40B4-BE49-F238E27FC236}">
                  <a16:creationId xmlns:a16="http://schemas.microsoft.com/office/drawing/2014/main" id="{6AC2868E-385D-4F24-951F-39F65F2ADD8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87" t="33144" b="13522"/>
            <a:stretch/>
          </p:blipFill>
          <p:spPr bwMode="auto">
            <a:xfrm>
              <a:off x="5965166" y="4899444"/>
              <a:ext cx="6564700" cy="2980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8" name="Picture 4">
              <a:extLst>
                <a:ext uri="{FF2B5EF4-FFF2-40B4-BE49-F238E27FC236}">
                  <a16:creationId xmlns:a16="http://schemas.microsoft.com/office/drawing/2014/main" id="{7FF6FEA0-7BFA-478E-ACC7-3ABB6AE01A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4464" y="4268755"/>
              <a:ext cx="2130776" cy="1692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3343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2A4B72-7271-44FF-AD75-321D50C007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8770" t="15625" r="27745" b="10677"/>
          <a:stretch/>
        </p:blipFill>
        <p:spPr>
          <a:xfrm>
            <a:off x="552451" y="437346"/>
            <a:ext cx="13715639" cy="7385134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6" name="Rounded Rectangle 38">
            <a:extLst>
              <a:ext uri="{FF2B5EF4-FFF2-40B4-BE49-F238E27FC236}">
                <a16:creationId xmlns:a16="http://schemas.microsoft.com/office/drawing/2014/main" id="{FB123F88-DF9F-444E-B69B-956DA4F28677}"/>
              </a:ext>
            </a:extLst>
          </p:cNvPr>
          <p:cNvSpPr/>
          <p:nvPr/>
        </p:nvSpPr>
        <p:spPr>
          <a:xfrm>
            <a:off x="931654" y="575077"/>
            <a:ext cx="3514574" cy="1201965"/>
          </a:xfrm>
          <a:prstGeom prst="borderCallout1">
            <a:avLst>
              <a:gd name="adj1" fmla="val 18750"/>
              <a:gd name="adj2" fmla="val -8333"/>
              <a:gd name="adj3" fmla="val 97349"/>
              <a:gd name="adj4" fmla="val -7347"/>
            </a:avLst>
          </a:prstGeom>
          <a:solidFill>
            <a:srgbClr val="66FFFF">
              <a:alpha val="30196"/>
            </a:srgbClr>
          </a:solidFill>
          <a:ln w="381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91440" bIns="91440" rtlCol="1" anchor="ctr"/>
          <a:lstStyle/>
          <a:p>
            <a:pPr algn="ctr"/>
            <a:r>
              <a:rPr lang="ar-AE" sz="2400" b="1" dirty="0">
                <a:ln w="10160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كيف تُصنف </a:t>
            </a:r>
            <a:r>
              <a:rPr lang="ar-AE" sz="2400" b="1">
                <a:ln w="10160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النصوص الأدبية ؟</a:t>
            </a:r>
            <a:endParaRPr lang="ar-AE" sz="2400" b="1" dirty="0">
              <a:ln w="10160">
                <a:noFill/>
                <a:prstDash val="solid"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38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Feathered">
  <a:themeElements>
    <a:clrScheme name="Feathered">
      <a:dk1>
        <a:sysClr val="windowText" lastClr="000000"/>
      </a:dk1>
      <a:lt1>
        <a:sysClr val="window" lastClr="FFFFFF"/>
      </a:lt1>
      <a:dk2>
        <a:srgbClr val="1E1217"/>
      </a:dk2>
      <a:lt2>
        <a:srgbClr val="FAFDFD"/>
      </a:lt2>
      <a:accent1>
        <a:srgbClr val="78475D"/>
      </a:accent1>
      <a:accent2>
        <a:srgbClr val="A7D068"/>
      </a:accent2>
      <a:accent3>
        <a:srgbClr val="78C5CF"/>
      </a:accent3>
      <a:accent4>
        <a:srgbClr val="D36E88"/>
      </a:accent4>
      <a:accent5>
        <a:srgbClr val="D3C588"/>
      </a:accent5>
      <a:accent6>
        <a:srgbClr val="ED9E57"/>
      </a:accent6>
      <a:hlink>
        <a:srgbClr val="78C5CF"/>
      </a:hlink>
      <a:folHlink>
        <a:srgbClr val="D36E88"/>
      </a:folHlink>
    </a:clrScheme>
    <a:fontScheme name="Feathered">
      <a:majorFont>
        <a:latin typeface="Century Schoolbook" panose="02040604050505020304"/>
        <a:ea typeface=""/>
        <a:cs typeface=""/>
        <a:font script="Jpan" typeface="メイリオ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athered" id="{EEC9B30E-2747-4D42-BCBE-A02BDEEEA114}" vid="{E2D42CFC-65DC-41E3-8961-A8E5A299131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الشارة">
  <a:themeElements>
    <a:clrScheme name="الشارة">
      <a:dk1>
        <a:sysClr val="windowText" lastClr="000000"/>
      </a:dk1>
      <a:lt1>
        <a:sysClr val="window" lastClr="FFFFFF"/>
      </a:lt1>
      <a:dk2>
        <a:srgbClr val="171312"/>
      </a:dk2>
      <a:lt2>
        <a:srgbClr val="F7F0DF"/>
      </a:lt2>
      <a:accent1>
        <a:srgbClr val="53AE6E"/>
      </a:accent1>
      <a:accent2>
        <a:srgbClr val="326267"/>
      </a:accent2>
      <a:accent3>
        <a:srgbClr val="C5C34A"/>
      </a:accent3>
      <a:accent4>
        <a:srgbClr val="BF6546"/>
      </a:accent4>
      <a:accent5>
        <a:srgbClr val="81B5A8"/>
      </a:accent5>
      <a:accent6>
        <a:srgbClr val="636455"/>
      </a:accent6>
      <a:hlink>
        <a:srgbClr val="81B5A8"/>
      </a:hlink>
      <a:folHlink>
        <a:srgbClr val="936888"/>
      </a:folHlink>
    </a:clrScheme>
    <a:fontScheme name="الشارة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الشارة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A1A3E1F0-B5EF-49C5-810A-B1B32AEDDC80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Feathered</Template>
  <TotalTime>6178</TotalTime>
  <Words>1570</Words>
  <Application>Microsoft Office PowerPoint</Application>
  <PresentationFormat>مخصص</PresentationFormat>
  <Paragraphs>403</Paragraphs>
  <Slides>89</Slides>
  <Notes>11</Notes>
  <HiddenSlides>0</HiddenSlides>
  <MMClips>20</MMClips>
  <ScaleCrop>false</ScaleCrop>
  <HeadingPairs>
    <vt:vector size="6" baseType="variant">
      <vt:variant>
        <vt:lpstr>الخطوط المستخدمة</vt:lpstr>
      </vt:variant>
      <vt:variant>
        <vt:i4>10</vt:i4>
      </vt:variant>
      <vt:variant>
        <vt:lpstr>نسق</vt:lpstr>
      </vt:variant>
      <vt:variant>
        <vt:i4>3</vt:i4>
      </vt:variant>
      <vt:variant>
        <vt:lpstr>عناوين الشرائح</vt:lpstr>
      </vt:variant>
      <vt:variant>
        <vt:i4>89</vt:i4>
      </vt:variant>
    </vt:vector>
  </HeadingPairs>
  <TitlesOfParts>
    <vt:vector size="102" baseType="lpstr">
      <vt:lpstr>Aldhabi</vt:lpstr>
      <vt:lpstr>Arial</vt:lpstr>
      <vt:lpstr>Calibri</vt:lpstr>
      <vt:lpstr>Calibri Light</vt:lpstr>
      <vt:lpstr>Century Schoolbook</vt:lpstr>
      <vt:lpstr>Corbel</vt:lpstr>
      <vt:lpstr>Gill Sans MT</vt:lpstr>
      <vt:lpstr>Impact</vt:lpstr>
      <vt:lpstr>Sakkal Majalla</vt:lpstr>
      <vt:lpstr>ubuntu</vt:lpstr>
      <vt:lpstr>Feathered</vt:lpstr>
      <vt:lpstr>Office Theme</vt:lpstr>
      <vt:lpstr>الشارة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عائشة الظاهري</dc:creator>
  <cp:lastModifiedBy>lina safi</cp:lastModifiedBy>
  <cp:revision>1305</cp:revision>
  <dcterms:created xsi:type="dcterms:W3CDTF">2020-04-01T15:38:05Z</dcterms:created>
  <dcterms:modified xsi:type="dcterms:W3CDTF">2020-09-28T19:15:11Z</dcterms:modified>
</cp:coreProperties>
</file>