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90" r:id="rId2"/>
    <p:sldId id="291" r:id="rId3"/>
    <p:sldId id="330" r:id="rId4"/>
    <p:sldId id="331" r:id="rId5"/>
    <p:sldId id="292" r:id="rId6"/>
    <p:sldId id="293" r:id="rId7"/>
    <p:sldId id="294" r:id="rId8"/>
    <p:sldId id="295" r:id="rId9"/>
    <p:sldId id="296" r:id="rId10"/>
    <p:sldId id="350" r:id="rId11"/>
    <p:sldId id="297" r:id="rId12"/>
    <p:sldId id="341" r:id="rId13"/>
    <p:sldId id="342" r:id="rId14"/>
    <p:sldId id="343" r:id="rId15"/>
    <p:sldId id="333" r:id="rId16"/>
    <p:sldId id="344" r:id="rId17"/>
    <p:sldId id="347" r:id="rId18"/>
    <p:sldId id="348" r:id="rId19"/>
    <p:sldId id="349" r:id="rId20"/>
    <p:sldId id="345" r:id="rId21"/>
    <p:sldId id="346" r:id="rId22"/>
    <p:sldId id="328" r:id="rId23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832"/>
    <a:srgbClr val="70B72F"/>
    <a:srgbClr val="EA3949"/>
    <a:srgbClr val="EC46A5"/>
    <a:srgbClr val="F2883B"/>
    <a:srgbClr val="54C09D"/>
    <a:srgbClr val="55BC6B"/>
    <a:srgbClr val="55C5BB"/>
    <a:srgbClr val="B5FDFD"/>
    <a:srgbClr val="E9C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4714"/>
  </p:normalViewPr>
  <p:slideViewPr>
    <p:cSldViewPr snapToGrid="0" snapToObjects="1">
      <p:cViewPr varScale="1">
        <p:scale>
          <a:sx n="91" d="100"/>
          <a:sy n="91" d="100"/>
        </p:scale>
        <p:origin x="10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01/08/2021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01/08/2021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01/08/2021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01/08/2021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01/08/2021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01/08/2021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01/08/2021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.jpeg"/><Relationship Id="rId7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eg"/><Relationship Id="rId7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.jpeg"/><Relationship Id="rId7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.jpeg"/><Relationship Id="rId7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18.jpeg"/><Relationship Id="rId4" Type="http://schemas.openxmlformats.org/officeDocument/2006/relationships/image" Target="../media/image3.jpg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2.jpeg"/><Relationship Id="rId7" Type="http://schemas.openxmlformats.org/officeDocument/2006/relationships/image" Target="../media/image12.gif"/><Relationship Id="rId12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22.jpeg"/><Relationship Id="rId5" Type="http://schemas.openxmlformats.org/officeDocument/2006/relationships/image" Target="../media/image4.jpeg"/><Relationship Id="rId10" Type="http://schemas.openxmlformats.org/officeDocument/2006/relationships/image" Target="../media/image21.jpeg"/><Relationship Id="rId4" Type="http://schemas.openxmlformats.org/officeDocument/2006/relationships/image" Target="../media/image3.jpg"/><Relationship Id="rId9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12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23.jpeg"/><Relationship Id="rId5" Type="http://schemas.openxmlformats.org/officeDocument/2006/relationships/image" Target="../media/image3.jpg"/><Relationship Id="rId10" Type="http://schemas.openxmlformats.org/officeDocument/2006/relationships/image" Target="../media/image22.jpeg"/><Relationship Id="rId4" Type="http://schemas.openxmlformats.org/officeDocument/2006/relationships/image" Target="../media/image2.jpeg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10" Type="http://schemas.openxmlformats.org/officeDocument/2006/relationships/image" Target="../media/image25.jpeg"/><Relationship Id="rId4" Type="http://schemas.openxmlformats.org/officeDocument/2006/relationships/image" Target="../media/image2.jpeg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10" Type="http://schemas.openxmlformats.org/officeDocument/2006/relationships/image" Target="../media/image27.jpeg"/><Relationship Id="rId4" Type="http://schemas.openxmlformats.org/officeDocument/2006/relationships/image" Target="../media/image2.jpeg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10" Type="http://schemas.openxmlformats.org/officeDocument/2006/relationships/image" Target="../media/image29.jpeg"/><Relationship Id="rId4" Type="http://schemas.openxmlformats.org/officeDocument/2006/relationships/image" Target="../media/image2.jpeg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eg"/><Relationship Id="rId7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18.jpeg"/><Relationship Id="rId4" Type="http://schemas.openxmlformats.org/officeDocument/2006/relationships/image" Target="../media/image3.jpg"/><Relationship Id="rId9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.jpeg"/><Relationship Id="rId7" Type="http://schemas.openxmlformats.org/officeDocument/2006/relationships/image" Target="../media/image12.gif"/><Relationship Id="rId12" Type="http://schemas.openxmlformats.org/officeDocument/2006/relationships/image" Target="../media/image3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33.gif"/><Relationship Id="rId5" Type="http://schemas.openxmlformats.org/officeDocument/2006/relationships/image" Target="../media/image4.jpeg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image" Target="../media/image3.jpg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eg"/><Relationship Id="rId7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11" y="851395"/>
            <a:ext cx="9428496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53165F-E42A-4D67-9E7B-8B8F9CB68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006" y="1285260"/>
            <a:ext cx="2920557" cy="389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5161900" y="3197342"/>
            <a:ext cx="2449893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الصَّداقَةُ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6055628" y="1734406"/>
            <a:ext cx="1861461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نَشيـد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083311" y="5687089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03A84-A817-4749-9FD1-D39EE05575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7512" y="2492531"/>
            <a:ext cx="2336918" cy="302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14A836F-2A95-43F8-83F9-F401031D9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2604" y="499635"/>
            <a:ext cx="8830914" cy="499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5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29BC8D-0D97-4218-AA45-698402BE2F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B623A1-2615-44BB-9E62-5F1FDA40E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0589" y="353351"/>
              <a:ext cx="9010650" cy="540067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F1A13-76CA-4827-8EE9-EF52598FEA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002" t="3884" r="9246" b="73981"/>
          <a:stretch/>
        </p:blipFill>
        <p:spPr>
          <a:xfrm>
            <a:off x="2678867" y="1757778"/>
            <a:ext cx="5044705" cy="24299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FD2955-AAFC-4E3C-870E-19882C696C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3572" y="1602835"/>
            <a:ext cx="3469704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75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29BC8D-0D97-4218-AA45-698402BE2F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B623A1-2615-44BB-9E62-5F1FDA40E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0589" y="353351"/>
              <a:ext cx="9010650" cy="540067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B41FC29-4400-497A-AF40-7BD29E08F7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8930" r="21790" b="20278"/>
          <a:stretch/>
        </p:blipFill>
        <p:spPr>
          <a:xfrm>
            <a:off x="7097032" y="1868018"/>
            <a:ext cx="3849136" cy="20482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468B5E-14FD-49C2-8843-988FC128082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002" t="25502" r="9573" b="54174"/>
          <a:stretch/>
        </p:blipFill>
        <p:spPr>
          <a:xfrm>
            <a:off x="2825579" y="2096338"/>
            <a:ext cx="4080335" cy="181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75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29BC8D-0D97-4218-AA45-698402BE2F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B623A1-2615-44BB-9E62-5F1FDA40E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0589" y="353351"/>
              <a:ext cx="9010650" cy="540067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7F08B0-85CB-433A-9673-FEB3EB2DFA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783" t="44661" r="9137" b="27361"/>
          <a:stretch/>
        </p:blipFill>
        <p:spPr>
          <a:xfrm>
            <a:off x="2814221" y="1714803"/>
            <a:ext cx="3940975" cy="23792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26AD15-5002-4900-A6CA-E69AAFB5FB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289" t="48930"/>
          <a:stretch/>
        </p:blipFill>
        <p:spPr>
          <a:xfrm>
            <a:off x="7004482" y="1381991"/>
            <a:ext cx="3249228" cy="30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12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29BC8D-0D97-4218-AA45-698402BE2F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B623A1-2615-44BB-9E62-5F1FDA40E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0589" y="353351"/>
              <a:ext cx="9010650" cy="540067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538DE57-259A-435D-8B88-44EE31256F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268" t="74304" r="8700" b="5165"/>
          <a:stretch/>
        </p:blipFill>
        <p:spPr>
          <a:xfrm>
            <a:off x="2916618" y="1804672"/>
            <a:ext cx="4947411" cy="1783285"/>
          </a:xfrm>
          <a:prstGeom prst="rect">
            <a:avLst/>
          </a:prstGeom>
        </p:spPr>
      </p:pic>
      <p:pic>
        <p:nvPicPr>
          <p:cNvPr id="7" name="Picture 4" descr="البيوت ، ماء ، المناظر الطبيعيه ، الجدول ، قناة ، الصيف ، يوم الاجازة ، رأي  ، أخضر ، راحة البال ، استرخاء | Pikist">
            <a:extLst>
              <a:ext uri="{FF2B5EF4-FFF2-40B4-BE49-F238E27FC236}">
                <a16:creationId xmlns:a16="http://schemas.microsoft.com/office/drawing/2014/main" id="{AD4C29D6-397B-4090-827C-9AF9BC6A1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460" y="1691591"/>
            <a:ext cx="3607740" cy="240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صور ومعلومات مثيرة عن طائر البلبل وانواعه اصغر انواع الطيور">
            <a:extLst>
              <a:ext uri="{FF2B5EF4-FFF2-40B4-BE49-F238E27FC236}">
                <a16:creationId xmlns:a16="http://schemas.microsoft.com/office/drawing/2014/main" id="{8DF313B3-1101-459F-8C9C-99BA22C7A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704" y="2186929"/>
            <a:ext cx="807518" cy="7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صور ومعلومات مثيرة عن طائر البلبل وانواعه اصغر انواع الطيور">
            <a:extLst>
              <a:ext uri="{FF2B5EF4-FFF2-40B4-BE49-F238E27FC236}">
                <a16:creationId xmlns:a16="http://schemas.microsoft.com/office/drawing/2014/main" id="{15A121A4-3235-4072-8FCE-1F6AE9AD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44" y="2060824"/>
            <a:ext cx="807518" cy="7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010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17595-662D-46BA-9F63-C23307940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2320" y="361181"/>
            <a:ext cx="9060934" cy="54006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7BDA99-61C0-4D99-A25C-DD76F3847795}"/>
              </a:ext>
            </a:extLst>
          </p:cNvPr>
          <p:cNvSpPr/>
          <p:nvPr/>
        </p:nvSpPr>
        <p:spPr>
          <a:xfrm>
            <a:off x="5510646" y="1588295"/>
            <a:ext cx="3118901" cy="462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أتَعَرَّفُ وَأنَطْقُ:</a:t>
            </a:r>
            <a:endParaRPr lang="ar-AE" sz="44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A00E3A-857E-49E1-9A19-9AEA1064B685}"/>
              </a:ext>
            </a:extLst>
          </p:cNvPr>
          <p:cNvCxnSpPr/>
          <p:nvPr/>
        </p:nvCxnSpPr>
        <p:spPr>
          <a:xfrm flipH="1">
            <a:off x="5510646" y="942885"/>
            <a:ext cx="1396181" cy="64541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48F442-3571-4CE2-B947-BED7B3E6930C}"/>
              </a:ext>
            </a:extLst>
          </p:cNvPr>
          <p:cNvCxnSpPr>
            <a:cxnSpLocks/>
          </p:cNvCxnSpPr>
          <p:nvPr/>
        </p:nvCxnSpPr>
        <p:spPr>
          <a:xfrm>
            <a:off x="7310987" y="942885"/>
            <a:ext cx="1318559" cy="64541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Flower without stem">
            <a:extLst>
              <a:ext uri="{FF2B5EF4-FFF2-40B4-BE49-F238E27FC236}">
                <a16:creationId xmlns:a16="http://schemas.microsoft.com/office/drawing/2014/main" id="{1B62AB40-1386-4D74-9845-6DDB2A418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12896" y="375071"/>
            <a:ext cx="914400" cy="914400"/>
          </a:xfrm>
          <a:prstGeom prst="rect">
            <a:avLst/>
          </a:prstGeom>
        </p:spPr>
      </p:pic>
      <p:pic>
        <p:nvPicPr>
          <p:cNvPr id="2050" name="Picture 2" descr="أغلى حمامة في العالم تم بيعها بمبلغ خيالي 1.25 مليون يورو - بوابة الأهرام">
            <a:extLst>
              <a:ext uri="{FF2B5EF4-FFF2-40B4-BE49-F238E27FC236}">
                <a16:creationId xmlns:a16="http://schemas.microsoft.com/office/drawing/2014/main" id="{D980A553-FF69-4EA7-B0D7-DA26D261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282" y="2356466"/>
            <a:ext cx="2450236" cy="107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يمامة عمياء">
            <a:extLst>
              <a:ext uri="{FF2B5EF4-FFF2-40B4-BE49-F238E27FC236}">
                <a16:creationId xmlns:a16="http://schemas.microsoft.com/office/drawing/2014/main" id="{4B5C91C9-796F-40B3-997E-F95F6D157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9" r="15409"/>
          <a:stretch/>
        </p:blipFill>
        <p:spPr bwMode="auto">
          <a:xfrm>
            <a:off x="7222847" y="2676989"/>
            <a:ext cx="1763378" cy="107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استخدام سعف النخيل في تنقية المياه">
            <a:extLst>
              <a:ext uri="{FF2B5EF4-FFF2-40B4-BE49-F238E27FC236}">
                <a16:creationId xmlns:a16="http://schemas.microsoft.com/office/drawing/2014/main" id="{75CBB2B6-44D6-45D6-B196-D8F6A74B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391">
            <a:off x="4906314" y="2414732"/>
            <a:ext cx="1696593" cy="12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جدول الماء في المنام | كنج كونج">
            <a:extLst>
              <a:ext uri="{FF2B5EF4-FFF2-40B4-BE49-F238E27FC236}">
                <a16:creationId xmlns:a16="http://schemas.microsoft.com/office/drawing/2014/main" id="{CEC7F813-A456-4D04-AB32-4BF4229E3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9" r="13616"/>
          <a:stretch/>
        </p:blipFill>
        <p:spPr bwMode="auto">
          <a:xfrm>
            <a:off x="3098290" y="2105215"/>
            <a:ext cx="1493685" cy="184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622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17595-662D-46BA-9F63-C23307940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2320" y="361181"/>
            <a:ext cx="9060934" cy="54006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7BDA99-61C0-4D99-A25C-DD76F3847795}"/>
              </a:ext>
            </a:extLst>
          </p:cNvPr>
          <p:cNvSpPr/>
          <p:nvPr/>
        </p:nvSpPr>
        <p:spPr>
          <a:xfrm>
            <a:off x="5868141" y="550212"/>
            <a:ext cx="5415378" cy="462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صل بين الكلمة و ما يناسبها من الصور </a:t>
            </a:r>
            <a:endParaRPr lang="ar-AE" sz="4400" dirty="0">
              <a:solidFill>
                <a:schemeClr val="tx1"/>
              </a:solidFill>
            </a:endParaRPr>
          </a:p>
        </p:txBody>
      </p:sp>
      <p:pic>
        <p:nvPicPr>
          <p:cNvPr id="2050" name="Picture 2" descr="أغلى حمامة في العالم تم بيعها بمبلغ خيالي 1.25 مليون يورو - بوابة الأهرام">
            <a:extLst>
              <a:ext uri="{FF2B5EF4-FFF2-40B4-BE49-F238E27FC236}">
                <a16:creationId xmlns:a16="http://schemas.microsoft.com/office/drawing/2014/main" id="{D980A553-FF69-4EA7-B0D7-DA26D261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019" y="3906254"/>
            <a:ext cx="2450236" cy="107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يمامة عمياء">
            <a:extLst>
              <a:ext uri="{FF2B5EF4-FFF2-40B4-BE49-F238E27FC236}">
                <a16:creationId xmlns:a16="http://schemas.microsoft.com/office/drawing/2014/main" id="{4B5C91C9-796F-40B3-997E-F95F6D157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9" r="15409"/>
          <a:stretch/>
        </p:blipFill>
        <p:spPr bwMode="auto">
          <a:xfrm>
            <a:off x="7227622" y="3914084"/>
            <a:ext cx="1763378" cy="107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استخدام سعف النخيل في تنقية المياه">
            <a:extLst>
              <a:ext uri="{FF2B5EF4-FFF2-40B4-BE49-F238E27FC236}">
                <a16:creationId xmlns:a16="http://schemas.microsoft.com/office/drawing/2014/main" id="{75CBB2B6-44D6-45D6-B196-D8F6A74B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169" y="3914084"/>
            <a:ext cx="1696593" cy="12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جدول الماء في المنام | كنج كونج">
            <a:extLst>
              <a:ext uri="{FF2B5EF4-FFF2-40B4-BE49-F238E27FC236}">
                <a16:creationId xmlns:a16="http://schemas.microsoft.com/office/drawing/2014/main" id="{CEC7F813-A456-4D04-AB32-4BF4229E3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9" r="13616"/>
          <a:stretch/>
        </p:blipFill>
        <p:spPr bwMode="auto">
          <a:xfrm>
            <a:off x="2831801" y="3654675"/>
            <a:ext cx="1493685" cy="184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4C64A63-FF39-4F0A-81A7-79C0B603F532}"/>
              </a:ext>
            </a:extLst>
          </p:cNvPr>
          <p:cNvSpPr/>
          <p:nvPr/>
        </p:nvSpPr>
        <p:spPr>
          <a:xfrm>
            <a:off x="8934965" y="1586828"/>
            <a:ext cx="1494387" cy="6914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يمامةٌ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70328E-81EE-4C1B-A9CE-FE51F930190E}"/>
              </a:ext>
            </a:extLst>
          </p:cNvPr>
          <p:cNvSpPr/>
          <p:nvPr/>
        </p:nvSpPr>
        <p:spPr>
          <a:xfrm>
            <a:off x="6840515" y="1586828"/>
            <a:ext cx="1685328" cy="7151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حَمامةٌ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A3830A-8615-4976-AC92-7E4FA79143C7}"/>
              </a:ext>
            </a:extLst>
          </p:cNvPr>
          <p:cNvSpPr/>
          <p:nvPr/>
        </p:nvSpPr>
        <p:spPr>
          <a:xfrm>
            <a:off x="5064246" y="1619123"/>
            <a:ext cx="1494387" cy="6914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جَدْوَلٌ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7A23C5-0FF6-4DFA-B588-FE4450FEFEF8}"/>
              </a:ext>
            </a:extLst>
          </p:cNvPr>
          <p:cNvSpPr/>
          <p:nvPr/>
        </p:nvSpPr>
        <p:spPr>
          <a:xfrm>
            <a:off x="3097037" y="1598075"/>
            <a:ext cx="1685328" cy="7151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سَعْفٌ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2AA200-36D8-4429-A9E6-242509149CE4}"/>
              </a:ext>
            </a:extLst>
          </p:cNvPr>
          <p:cNvCxnSpPr>
            <a:cxnSpLocks/>
          </p:cNvCxnSpPr>
          <p:nvPr/>
        </p:nvCxnSpPr>
        <p:spPr>
          <a:xfrm flipH="1">
            <a:off x="8100258" y="2240010"/>
            <a:ext cx="1831947" cy="1650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138C407-40B8-4ABA-AB84-719BFB1073E1}"/>
              </a:ext>
            </a:extLst>
          </p:cNvPr>
          <p:cNvCxnSpPr>
            <a:cxnSpLocks/>
          </p:cNvCxnSpPr>
          <p:nvPr/>
        </p:nvCxnSpPr>
        <p:spPr>
          <a:xfrm>
            <a:off x="7790352" y="2375027"/>
            <a:ext cx="2460391" cy="166243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4CB8C0-B832-4D97-A4C4-1C550F58CD75}"/>
              </a:ext>
            </a:extLst>
          </p:cNvPr>
          <p:cNvCxnSpPr>
            <a:cxnSpLocks/>
          </p:cNvCxnSpPr>
          <p:nvPr/>
        </p:nvCxnSpPr>
        <p:spPr>
          <a:xfrm flipH="1">
            <a:off x="3481192" y="2307518"/>
            <a:ext cx="2668201" cy="14622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0D122C-B44C-474F-AA7B-8D3AA8301C96}"/>
              </a:ext>
            </a:extLst>
          </p:cNvPr>
          <p:cNvCxnSpPr>
            <a:cxnSpLocks/>
          </p:cNvCxnSpPr>
          <p:nvPr/>
        </p:nvCxnSpPr>
        <p:spPr>
          <a:xfrm flipH="1" flipV="1">
            <a:off x="4002538" y="2375027"/>
            <a:ext cx="1898202" cy="151533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66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17595-662D-46BA-9F63-C23307940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1360" y="339957"/>
            <a:ext cx="9060934" cy="54006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7BDA99-61C0-4D99-A25C-DD76F3847795}"/>
              </a:ext>
            </a:extLst>
          </p:cNvPr>
          <p:cNvSpPr/>
          <p:nvPr/>
        </p:nvSpPr>
        <p:spPr>
          <a:xfrm>
            <a:off x="6873960" y="598306"/>
            <a:ext cx="4398684" cy="462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اختر الصورة المناسبة للكلمة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4BD476-917B-4C8D-955C-A56C06F4CCC2}"/>
              </a:ext>
            </a:extLst>
          </p:cNvPr>
          <p:cNvSpPr txBox="1"/>
          <p:nvPr/>
        </p:nvSpPr>
        <p:spPr>
          <a:xfrm>
            <a:off x="7759334" y="2803548"/>
            <a:ext cx="1801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جداول </a:t>
            </a:r>
            <a:endParaRPr lang="en-US" sz="6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941C33-6786-40EB-B40A-DE7AE26669FA}"/>
              </a:ext>
            </a:extLst>
          </p:cNvPr>
          <p:cNvSpPr/>
          <p:nvPr/>
        </p:nvSpPr>
        <p:spPr>
          <a:xfrm>
            <a:off x="7641607" y="2696315"/>
            <a:ext cx="2036873" cy="1091953"/>
          </a:xfrm>
          <a:custGeom>
            <a:avLst/>
            <a:gdLst>
              <a:gd name="connsiteX0" fmla="*/ 0 w 2036873"/>
              <a:gd name="connsiteY0" fmla="*/ 181996 h 1091953"/>
              <a:gd name="connsiteX1" fmla="*/ 181996 w 2036873"/>
              <a:gd name="connsiteY1" fmla="*/ 0 h 1091953"/>
              <a:gd name="connsiteX2" fmla="*/ 773081 w 2036873"/>
              <a:gd name="connsiteY2" fmla="*/ 0 h 1091953"/>
              <a:gd name="connsiteX3" fmla="*/ 1297250 w 2036873"/>
              <a:gd name="connsiteY3" fmla="*/ 0 h 1091953"/>
              <a:gd name="connsiteX4" fmla="*/ 1854877 w 2036873"/>
              <a:gd name="connsiteY4" fmla="*/ 0 h 1091953"/>
              <a:gd name="connsiteX5" fmla="*/ 2036873 w 2036873"/>
              <a:gd name="connsiteY5" fmla="*/ 181996 h 1091953"/>
              <a:gd name="connsiteX6" fmla="*/ 2036873 w 2036873"/>
              <a:gd name="connsiteY6" fmla="*/ 531417 h 1091953"/>
              <a:gd name="connsiteX7" fmla="*/ 2036873 w 2036873"/>
              <a:gd name="connsiteY7" fmla="*/ 909957 h 1091953"/>
              <a:gd name="connsiteX8" fmla="*/ 1854877 w 2036873"/>
              <a:gd name="connsiteY8" fmla="*/ 1091953 h 1091953"/>
              <a:gd name="connsiteX9" fmla="*/ 1347436 w 2036873"/>
              <a:gd name="connsiteY9" fmla="*/ 1091953 h 1091953"/>
              <a:gd name="connsiteX10" fmla="*/ 756352 w 2036873"/>
              <a:gd name="connsiteY10" fmla="*/ 1091953 h 1091953"/>
              <a:gd name="connsiteX11" fmla="*/ 181996 w 2036873"/>
              <a:gd name="connsiteY11" fmla="*/ 1091953 h 1091953"/>
              <a:gd name="connsiteX12" fmla="*/ 0 w 2036873"/>
              <a:gd name="connsiteY12" fmla="*/ 909957 h 1091953"/>
              <a:gd name="connsiteX13" fmla="*/ 0 w 2036873"/>
              <a:gd name="connsiteY13" fmla="*/ 531417 h 1091953"/>
              <a:gd name="connsiteX14" fmla="*/ 0 w 2036873"/>
              <a:gd name="connsiteY14" fmla="*/ 181996 h 109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36873" h="1091953" extrusionOk="0">
                <a:moveTo>
                  <a:pt x="0" y="181996"/>
                </a:moveTo>
                <a:cubicBezTo>
                  <a:pt x="12108" y="93393"/>
                  <a:pt x="74606" y="-3486"/>
                  <a:pt x="181996" y="0"/>
                </a:cubicBezTo>
                <a:cubicBezTo>
                  <a:pt x="349083" y="-31345"/>
                  <a:pt x="611899" y="65021"/>
                  <a:pt x="773081" y="0"/>
                </a:cubicBezTo>
                <a:cubicBezTo>
                  <a:pt x="934264" y="-65021"/>
                  <a:pt x="1118675" y="56306"/>
                  <a:pt x="1297250" y="0"/>
                </a:cubicBezTo>
                <a:cubicBezTo>
                  <a:pt x="1475825" y="-56306"/>
                  <a:pt x="1720043" y="32876"/>
                  <a:pt x="1854877" y="0"/>
                </a:cubicBezTo>
                <a:cubicBezTo>
                  <a:pt x="1953093" y="20651"/>
                  <a:pt x="2036394" y="94267"/>
                  <a:pt x="2036873" y="181996"/>
                </a:cubicBezTo>
                <a:cubicBezTo>
                  <a:pt x="2064770" y="346350"/>
                  <a:pt x="2026153" y="460044"/>
                  <a:pt x="2036873" y="531417"/>
                </a:cubicBezTo>
                <a:cubicBezTo>
                  <a:pt x="2047593" y="602790"/>
                  <a:pt x="2036579" y="733381"/>
                  <a:pt x="2036873" y="909957"/>
                </a:cubicBezTo>
                <a:cubicBezTo>
                  <a:pt x="2030396" y="1034390"/>
                  <a:pt x="1970700" y="1081814"/>
                  <a:pt x="1854877" y="1091953"/>
                </a:cubicBezTo>
                <a:cubicBezTo>
                  <a:pt x="1750139" y="1111698"/>
                  <a:pt x="1594653" y="1059854"/>
                  <a:pt x="1347436" y="1091953"/>
                </a:cubicBezTo>
                <a:cubicBezTo>
                  <a:pt x="1100219" y="1124052"/>
                  <a:pt x="985089" y="1027422"/>
                  <a:pt x="756352" y="1091953"/>
                </a:cubicBezTo>
                <a:cubicBezTo>
                  <a:pt x="527615" y="1156484"/>
                  <a:pt x="362042" y="1084983"/>
                  <a:pt x="181996" y="1091953"/>
                </a:cubicBezTo>
                <a:cubicBezTo>
                  <a:pt x="87906" y="1084958"/>
                  <a:pt x="-18690" y="1012413"/>
                  <a:pt x="0" y="909957"/>
                </a:cubicBezTo>
                <a:cubicBezTo>
                  <a:pt x="-20939" y="824280"/>
                  <a:pt x="23270" y="705227"/>
                  <a:pt x="0" y="531417"/>
                </a:cubicBezTo>
                <a:cubicBezTo>
                  <a:pt x="-23270" y="357607"/>
                  <a:pt x="40898" y="317619"/>
                  <a:pt x="0" y="181996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3567552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BE8E63-B0DB-46B0-8AC5-9C2818559B82}"/>
              </a:ext>
            </a:extLst>
          </p:cNvPr>
          <p:cNvSpPr/>
          <p:nvPr/>
        </p:nvSpPr>
        <p:spPr>
          <a:xfrm>
            <a:off x="3299200" y="972776"/>
            <a:ext cx="2576136" cy="1907121"/>
          </a:xfrm>
          <a:prstGeom prst="roundRect">
            <a:avLst/>
          </a:prstGeom>
          <a:noFill/>
          <a:ln w="76200">
            <a:solidFill>
              <a:srgbClr val="ED3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جدول الماء في المنام | كنج كونج">
            <a:extLst>
              <a:ext uri="{FF2B5EF4-FFF2-40B4-BE49-F238E27FC236}">
                <a16:creationId xmlns:a16="http://schemas.microsoft.com/office/drawing/2014/main" id="{D5AD599D-A0FC-45E2-8B7C-53FAFAF0D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9" r="13616"/>
          <a:stretch/>
        </p:blipFill>
        <p:spPr bwMode="auto">
          <a:xfrm>
            <a:off x="3474898" y="1033341"/>
            <a:ext cx="2272062" cy="184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تفسير رؤية البحر في المنام أو الحلم | أحلامك.نت">
            <a:extLst>
              <a:ext uri="{FF2B5EF4-FFF2-40B4-BE49-F238E27FC236}">
                <a16:creationId xmlns:a16="http://schemas.microsoft.com/office/drawing/2014/main" id="{F4500A19-9A3C-48BD-9063-844F1A5F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200" y="337156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72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17595-662D-46BA-9F63-C23307940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1360" y="339957"/>
            <a:ext cx="9060934" cy="54006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7BDA99-61C0-4D99-A25C-DD76F3847795}"/>
              </a:ext>
            </a:extLst>
          </p:cNvPr>
          <p:cNvSpPr/>
          <p:nvPr/>
        </p:nvSpPr>
        <p:spPr>
          <a:xfrm>
            <a:off x="6873960" y="598306"/>
            <a:ext cx="4398684" cy="462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اختر الصورة المناسبة للكلمة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4BD476-917B-4C8D-955C-A56C06F4CCC2}"/>
              </a:ext>
            </a:extLst>
          </p:cNvPr>
          <p:cNvSpPr txBox="1"/>
          <p:nvPr/>
        </p:nvSpPr>
        <p:spPr>
          <a:xfrm>
            <a:off x="7687152" y="2646890"/>
            <a:ext cx="2576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حَطَّتْ</a:t>
            </a:r>
            <a:endParaRPr lang="en-US" sz="8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941C33-6786-40EB-B40A-DE7AE26669FA}"/>
              </a:ext>
            </a:extLst>
          </p:cNvPr>
          <p:cNvSpPr/>
          <p:nvPr/>
        </p:nvSpPr>
        <p:spPr>
          <a:xfrm>
            <a:off x="7480296" y="2539657"/>
            <a:ext cx="2309383" cy="1323439"/>
          </a:xfrm>
          <a:custGeom>
            <a:avLst/>
            <a:gdLst>
              <a:gd name="connsiteX0" fmla="*/ 0 w 2309383"/>
              <a:gd name="connsiteY0" fmla="*/ 220578 h 1323439"/>
              <a:gd name="connsiteX1" fmla="*/ 220578 w 2309383"/>
              <a:gd name="connsiteY1" fmla="*/ 0 h 1323439"/>
              <a:gd name="connsiteX2" fmla="*/ 724999 w 2309383"/>
              <a:gd name="connsiteY2" fmla="*/ 0 h 1323439"/>
              <a:gd name="connsiteX3" fmla="*/ 1154692 w 2309383"/>
              <a:gd name="connsiteY3" fmla="*/ 0 h 1323439"/>
              <a:gd name="connsiteX4" fmla="*/ 1603066 w 2309383"/>
              <a:gd name="connsiteY4" fmla="*/ 0 h 1323439"/>
              <a:gd name="connsiteX5" fmla="*/ 2088805 w 2309383"/>
              <a:gd name="connsiteY5" fmla="*/ 0 h 1323439"/>
              <a:gd name="connsiteX6" fmla="*/ 2309383 w 2309383"/>
              <a:gd name="connsiteY6" fmla="*/ 220578 h 1323439"/>
              <a:gd name="connsiteX7" fmla="*/ 2309383 w 2309383"/>
              <a:gd name="connsiteY7" fmla="*/ 652897 h 1323439"/>
              <a:gd name="connsiteX8" fmla="*/ 2309383 w 2309383"/>
              <a:gd name="connsiteY8" fmla="*/ 1102861 h 1323439"/>
              <a:gd name="connsiteX9" fmla="*/ 2088805 w 2309383"/>
              <a:gd name="connsiteY9" fmla="*/ 1323439 h 1323439"/>
              <a:gd name="connsiteX10" fmla="*/ 1584384 w 2309383"/>
              <a:gd name="connsiteY10" fmla="*/ 1323439 h 1323439"/>
              <a:gd name="connsiteX11" fmla="*/ 1136009 w 2309383"/>
              <a:gd name="connsiteY11" fmla="*/ 1323439 h 1323439"/>
              <a:gd name="connsiteX12" fmla="*/ 706317 w 2309383"/>
              <a:gd name="connsiteY12" fmla="*/ 1323439 h 1323439"/>
              <a:gd name="connsiteX13" fmla="*/ 220578 w 2309383"/>
              <a:gd name="connsiteY13" fmla="*/ 1323439 h 1323439"/>
              <a:gd name="connsiteX14" fmla="*/ 0 w 2309383"/>
              <a:gd name="connsiteY14" fmla="*/ 1102861 h 1323439"/>
              <a:gd name="connsiteX15" fmla="*/ 0 w 2309383"/>
              <a:gd name="connsiteY15" fmla="*/ 670542 h 1323439"/>
              <a:gd name="connsiteX16" fmla="*/ 0 w 2309383"/>
              <a:gd name="connsiteY16" fmla="*/ 220578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09383" h="1323439" extrusionOk="0">
                <a:moveTo>
                  <a:pt x="0" y="220578"/>
                </a:moveTo>
                <a:cubicBezTo>
                  <a:pt x="25633" y="123973"/>
                  <a:pt x="93698" y="-2564"/>
                  <a:pt x="220578" y="0"/>
                </a:cubicBezTo>
                <a:cubicBezTo>
                  <a:pt x="432082" y="-37160"/>
                  <a:pt x="546531" y="9348"/>
                  <a:pt x="724999" y="0"/>
                </a:cubicBezTo>
                <a:cubicBezTo>
                  <a:pt x="903467" y="-9348"/>
                  <a:pt x="1029745" y="4457"/>
                  <a:pt x="1154692" y="0"/>
                </a:cubicBezTo>
                <a:cubicBezTo>
                  <a:pt x="1279639" y="-4457"/>
                  <a:pt x="1403955" y="31371"/>
                  <a:pt x="1603066" y="0"/>
                </a:cubicBezTo>
                <a:cubicBezTo>
                  <a:pt x="1802177" y="-31371"/>
                  <a:pt x="1972345" y="7166"/>
                  <a:pt x="2088805" y="0"/>
                </a:cubicBezTo>
                <a:cubicBezTo>
                  <a:pt x="2214800" y="-12035"/>
                  <a:pt x="2331178" y="84088"/>
                  <a:pt x="2309383" y="220578"/>
                </a:cubicBezTo>
                <a:cubicBezTo>
                  <a:pt x="2334898" y="317635"/>
                  <a:pt x="2304342" y="494745"/>
                  <a:pt x="2309383" y="652897"/>
                </a:cubicBezTo>
                <a:cubicBezTo>
                  <a:pt x="2314424" y="811049"/>
                  <a:pt x="2280618" y="935501"/>
                  <a:pt x="2309383" y="1102861"/>
                </a:cubicBezTo>
                <a:cubicBezTo>
                  <a:pt x="2315990" y="1223218"/>
                  <a:pt x="2203641" y="1303613"/>
                  <a:pt x="2088805" y="1323439"/>
                </a:cubicBezTo>
                <a:cubicBezTo>
                  <a:pt x="1942160" y="1343209"/>
                  <a:pt x="1824015" y="1306100"/>
                  <a:pt x="1584384" y="1323439"/>
                </a:cubicBezTo>
                <a:cubicBezTo>
                  <a:pt x="1344753" y="1340778"/>
                  <a:pt x="1346294" y="1320569"/>
                  <a:pt x="1136009" y="1323439"/>
                </a:cubicBezTo>
                <a:cubicBezTo>
                  <a:pt x="925724" y="1326309"/>
                  <a:pt x="822167" y="1284883"/>
                  <a:pt x="706317" y="1323439"/>
                </a:cubicBezTo>
                <a:cubicBezTo>
                  <a:pt x="590467" y="1361995"/>
                  <a:pt x="393998" y="1275603"/>
                  <a:pt x="220578" y="1323439"/>
                </a:cubicBezTo>
                <a:cubicBezTo>
                  <a:pt x="102146" y="1297009"/>
                  <a:pt x="20675" y="1213163"/>
                  <a:pt x="0" y="1102861"/>
                </a:cubicBezTo>
                <a:cubicBezTo>
                  <a:pt x="-16698" y="886750"/>
                  <a:pt x="34508" y="805461"/>
                  <a:pt x="0" y="670542"/>
                </a:cubicBezTo>
                <a:cubicBezTo>
                  <a:pt x="-34508" y="535623"/>
                  <a:pt x="1462" y="416505"/>
                  <a:pt x="0" y="220578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3567552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BE8E63-B0DB-46B0-8AC5-9C2818559B82}"/>
              </a:ext>
            </a:extLst>
          </p:cNvPr>
          <p:cNvSpPr/>
          <p:nvPr/>
        </p:nvSpPr>
        <p:spPr>
          <a:xfrm>
            <a:off x="3260517" y="3034751"/>
            <a:ext cx="2576136" cy="1907121"/>
          </a:xfrm>
          <a:prstGeom prst="roundRect">
            <a:avLst/>
          </a:prstGeom>
          <a:noFill/>
          <a:ln w="76200">
            <a:solidFill>
              <a:srgbClr val="ED3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اعرف .. الحمامة وغصن الزيتون والعلاقة بينهم كشعار للحفاظ علي السلام">
            <a:extLst>
              <a:ext uri="{FF2B5EF4-FFF2-40B4-BE49-F238E27FC236}">
                <a16:creationId xmlns:a16="http://schemas.microsoft.com/office/drawing/2014/main" id="{47AEAB65-ABB5-4DF9-B803-A13FC442F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416" y="3201377"/>
            <a:ext cx="2182338" cy="163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مالقصة التاريخية التي جعلت الحمام رمزا للسلام ؟!">
            <a:extLst>
              <a:ext uri="{FF2B5EF4-FFF2-40B4-BE49-F238E27FC236}">
                <a16:creationId xmlns:a16="http://schemas.microsoft.com/office/drawing/2014/main" id="{25998B86-A908-48F3-A85B-92349DF9F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74" y="1166793"/>
            <a:ext cx="2064773" cy="163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47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17595-662D-46BA-9F63-C23307940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2321" y="260000"/>
            <a:ext cx="9060934" cy="54006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7BDA99-61C0-4D99-A25C-DD76F3847795}"/>
              </a:ext>
            </a:extLst>
          </p:cNvPr>
          <p:cNvSpPr/>
          <p:nvPr/>
        </p:nvSpPr>
        <p:spPr>
          <a:xfrm>
            <a:off x="6873960" y="598306"/>
            <a:ext cx="4398684" cy="462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اختر الصورة المناسبة للكلمة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4BD476-917B-4C8D-955C-A56C06F4CCC2}"/>
              </a:ext>
            </a:extLst>
          </p:cNvPr>
          <p:cNvSpPr txBox="1"/>
          <p:nvPr/>
        </p:nvSpPr>
        <p:spPr>
          <a:xfrm>
            <a:off x="7274560" y="2646890"/>
            <a:ext cx="2988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الْبَشاشة</a:t>
            </a:r>
            <a:endParaRPr lang="en-US" sz="8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941C33-6786-40EB-B40A-DE7AE26669FA}"/>
              </a:ext>
            </a:extLst>
          </p:cNvPr>
          <p:cNvSpPr/>
          <p:nvPr/>
        </p:nvSpPr>
        <p:spPr>
          <a:xfrm>
            <a:off x="7244867" y="2539657"/>
            <a:ext cx="2925293" cy="1323439"/>
          </a:xfrm>
          <a:custGeom>
            <a:avLst/>
            <a:gdLst>
              <a:gd name="connsiteX0" fmla="*/ 0 w 2925293"/>
              <a:gd name="connsiteY0" fmla="*/ 220578 h 1323439"/>
              <a:gd name="connsiteX1" fmla="*/ 220578 w 2925293"/>
              <a:gd name="connsiteY1" fmla="*/ 0 h 1323439"/>
              <a:gd name="connsiteX2" fmla="*/ 767088 w 2925293"/>
              <a:gd name="connsiteY2" fmla="*/ 0 h 1323439"/>
              <a:gd name="connsiteX3" fmla="*/ 1214233 w 2925293"/>
              <a:gd name="connsiteY3" fmla="*/ 0 h 1323439"/>
              <a:gd name="connsiteX4" fmla="*/ 1686219 w 2925293"/>
              <a:gd name="connsiteY4" fmla="*/ 0 h 1323439"/>
              <a:gd name="connsiteX5" fmla="*/ 2232729 w 2925293"/>
              <a:gd name="connsiteY5" fmla="*/ 0 h 1323439"/>
              <a:gd name="connsiteX6" fmla="*/ 2704715 w 2925293"/>
              <a:gd name="connsiteY6" fmla="*/ 0 h 1323439"/>
              <a:gd name="connsiteX7" fmla="*/ 2925293 w 2925293"/>
              <a:gd name="connsiteY7" fmla="*/ 220578 h 1323439"/>
              <a:gd name="connsiteX8" fmla="*/ 2925293 w 2925293"/>
              <a:gd name="connsiteY8" fmla="*/ 661720 h 1323439"/>
              <a:gd name="connsiteX9" fmla="*/ 2925293 w 2925293"/>
              <a:gd name="connsiteY9" fmla="*/ 1102861 h 1323439"/>
              <a:gd name="connsiteX10" fmla="*/ 2704715 w 2925293"/>
              <a:gd name="connsiteY10" fmla="*/ 1323439 h 1323439"/>
              <a:gd name="connsiteX11" fmla="*/ 2232729 w 2925293"/>
              <a:gd name="connsiteY11" fmla="*/ 1323439 h 1323439"/>
              <a:gd name="connsiteX12" fmla="*/ 1785584 w 2925293"/>
              <a:gd name="connsiteY12" fmla="*/ 1323439 h 1323439"/>
              <a:gd name="connsiteX13" fmla="*/ 1313598 w 2925293"/>
              <a:gd name="connsiteY13" fmla="*/ 1323439 h 1323439"/>
              <a:gd name="connsiteX14" fmla="*/ 866454 w 2925293"/>
              <a:gd name="connsiteY14" fmla="*/ 1323439 h 1323439"/>
              <a:gd name="connsiteX15" fmla="*/ 220578 w 2925293"/>
              <a:gd name="connsiteY15" fmla="*/ 1323439 h 1323439"/>
              <a:gd name="connsiteX16" fmla="*/ 0 w 2925293"/>
              <a:gd name="connsiteY16" fmla="*/ 1102861 h 1323439"/>
              <a:gd name="connsiteX17" fmla="*/ 0 w 2925293"/>
              <a:gd name="connsiteY17" fmla="*/ 644074 h 1323439"/>
              <a:gd name="connsiteX18" fmla="*/ 0 w 2925293"/>
              <a:gd name="connsiteY18" fmla="*/ 220578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25293" h="1323439" extrusionOk="0">
                <a:moveTo>
                  <a:pt x="0" y="220578"/>
                </a:moveTo>
                <a:cubicBezTo>
                  <a:pt x="25633" y="123973"/>
                  <a:pt x="93698" y="-2564"/>
                  <a:pt x="220578" y="0"/>
                </a:cubicBezTo>
                <a:cubicBezTo>
                  <a:pt x="387269" y="-36984"/>
                  <a:pt x="635603" y="64010"/>
                  <a:pt x="767088" y="0"/>
                </a:cubicBezTo>
                <a:cubicBezTo>
                  <a:pt x="898573" y="-64010"/>
                  <a:pt x="1021083" y="28435"/>
                  <a:pt x="1214233" y="0"/>
                </a:cubicBezTo>
                <a:cubicBezTo>
                  <a:pt x="1407383" y="-28435"/>
                  <a:pt x="1516853" y="12527"/>
                  <a:pt x="1686219" y="0"/>
                </a:cubicBezTo>
                <a:cubicBezTo>
                  <a:pt x="1855585" y="-12527"/>
                  <a:pt x="2014474" y="40194"/>
                  <a:pt x="2232729" y="0"/>
                </a:cubicBezTo>
                <a:cubicBezTo>
                  <a:pt x="2450984" y="-40194"/>
                  <a:pt x="2479683" y="18364"/>
                  <a:pt x="2704715" y="0"/>
                </a:cubicBezTo>
                <a:cubicBezTo>
                  <a:pt x="2794521" y="13256"/>
                  <a:pt x="2955020" y="81219"/>
                  <a:pt x="2925293" y="220578"/>
                </a:cubicBezTo>
                <a:cubicBezTo>
                  <a:pt x="2957541" y="374475"/>
                  <a:pt x="2898197" y="495085"/>
                  <a:pt x="2925293" y="661720"/>
                </a:cubicBezTo>
                <a:cubicBezTo>
                  <a:pt x="2952389" y="828355"/>
                  <a:pt x="2911407" y="1004027"/>
                  <a:pt x="2925293" y="1102861"/>
                </a:cubicBezTo>
                <a:cubicBezTo>
                  <a:pt x="2919702" y="1234387"/>
                  <a:pt x="2794434" y="1336211"/>
                  <a:pt x="2704715" y="1323439"/>
                </a:cubicBezTo>
                <a:cubicBezTo>
                  <a:pt x="2602161" y="1377381"/>
                  <a:pt x="2415071" y="1309173"/>
                  <a:pt x="2232729" y="1323439"/>
                </a:cubicBezTo>
                <a:cubicBezTo>
                  <a:pt x="2050387" y="1337705"/>
                  <a:pt x="1924210" y="1301659"/>
                  <a:pt x="1785584" y="1323439"/>
                </a:cubicBezTo>
                <a:cubicBezTo>
                  <a:pt x="1646959" y="1345219"/>
                  <a:pt x="1416672" y="1293542"/>
                  <a:pt x="1313598" y="1323439"/>
                </a:cubicBezTo>
                <a:cubicBezTo>
                  <a:pt x="1210524" y="1353336"/>
                  <a:pt x="972413" y="1310921"/>
                  <a:pt x="866454" y="1323439"/>
                </a:cubicBezTo>
                <a:cubicBezTo>
                  <a:pt x="760495" y="1335957"/>
                  <a:pt x="395219" y="1257146"/>
                  <a:pt x="220578" y="1323439"/>
                </a:cubicBezTo>
                <a:cubicBezTo>
                  <a:pt x="107104" y="1303542"/>
                  <a:pt x="-4744" y="1219373"/>
                  <a:pt x="0" y="1102861"/>
                </a:cubicBezTo>
                <a:cubicBezTo>
                  <a:pt x="-42301" y="884817"/>
                  <a:pt x="38651" y="778571"/>
                  <a:pt x="0" y="644074"/>
                </a:cubicBezTo>
                <a:cubicBezTo>
                  <a:pt x="-38651" y="509577"/>
                  <a:pt x="32651" y="378512"/>
                  <a:pt x="0" y="220578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3567552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BE8E63-B0DB-46B0-8AC5-9C2818559B82}"/>
              </a:ext>
            </a:extLst>
          </p:cNvPr>
          <p:cNvSpPr/>
          <p:nvPr/>
        </p:nvSpPr>
        <p:spPr>
          <a:xfrm>
            <a:off x="3320259" y="1147014"/>
            <a:ext cx="2576136" cy="1907121"/>
          </a:xfrm>
          <a:prstGeom prst="roundRect">
            <a:avLst/>
          </a:prstGeom>
          <a:noFill/>
          <a:ln w="76200">
            <a:solidFill>
              <a:srgbClr val="ED3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اشجان (@Ashjjaann12) | Twitter">
            <a:extLst>
              <a:ext uri="{FF2B5EF4-FFF2-40B4-BE49-F238E27FC236}">
                <a16:creationId xmlns:a16="http://schemas.microsoft.com/office/drawing/2014/main" id="{AA1C41B3-B0E6-484E-B449-C02DD3C01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70" y="1197325"/>
            <a:ext cx="2312643" cy="179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10 نصائح للتعامل مع الطفل «الغاضب».. وتعليمه كيف يهدأ | صحيفة تواصل  الالكترونية">
            <a:extLst>
              <a:ext uri="{FF2B5EF4-FFF2-40B4-BE49-F238E27FC236}">
                <a16:creationId xmlns:a16="http://schemas.microsoft.com/office/drawing/2014/main" id="{DA737978-C614-460F-B69D-538D3378D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259" y="330860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827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52078" y="1065319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17595-662D-46BA-9F63-C23307940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2320" y="361181"/>
            <a:ext cx="9060934" cy="54006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7BDA99-61C0-4D99-A25C-DD76F3847795}"/>
              </a:ext>
            </a:extLst>
          </p:cNvPr>
          <p:cNvSpPr/>
          <p:nvPr/>
        </p:nvSpPr>
        <p:spPr>
          <a:xfrm>
            <a:off x="5868141" y="550212"/>
            <a:ext cx="5415378" cy="462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رتب الصور وفق ورودها في النص</a:t>
            </a:r>
            <a:endParaRPr lang="ar-AE" sz="4400" dirty="0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E9F2D74-2E68-4520-81E7-8B59040BE9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022" t="70560" r="32211" b="1850"/>
          <a:stretch/>
        </p:blipFill>
        <p:spPr>
          <a:xfrm>
            <a:off x="7172652" y="1674194"/>
            <a:ext cx="1822970" cy="13977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D35EED-CEA0-4110-9D99-7349FB5B6E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484" t="48930" r="21790" b="28704"/>
          <a:stretch/>
        </p:blipFill>
        <p:spPr>
          <a:xfrm>
            <a:off x="9348186" y="1674194"/>
            <a:ext cx="1796738" cy="13977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FA5F0A-FC6F-44B2-9C6F-BD59D360DD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289" t="66770"/>
          <a:stretch/>
        </p:blipFill>
        <p:spPr>
          <a:xfrm>
            <a:off x="5019348" y="1674194"/>
            <a:ext cx="1800739" cy="14685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1" name="Picture 4" descr="البيوت ، ماء ، المناظر الطبيعيه ، الجدول ، قناة ، الصيف ، يوم الاجازة ، رأي  ، أخضر ، راحة البال ، استرخاء | Pikist">
            <a:extLst>
              <a:ext uri="{FF2B5EF4-FFF2-40B4-BE49-F238E27FC236}">
                <a16:creationId xmlns:a16="http://schemas.microsoft.com/office/drawing/2014/main" id="{B8D9FC78-3E76-49EC-868D-B0D3DA923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798" y="1621406"/>
            <a:ext cx="1788743" cy="15212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صور ومعلومات مثيرة عن طائر البلبل وانواعه اصغر انواع الطيور">
            <a:extLst>
              <a:ext uri="{FF2B5EF4-FFF2-40B4-BE49-F238E27FC236}">
                <a16:creationId xmlns:a16="http://schemas.microsoft.com/office/drawing/2014/main" id="{19874E97-6564-40AA-A37C-02901C892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112" y="2004896"/>
            <a:ext cx="360075" cy="36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صور ومعلومات مثيرة عن طائر البلبل وانواعه اصغر انواع الطيور">
            <a:extLst>
              <a:ext uri="{FF2B5EF4-FFF2-40B4-BE49-F238E27FC236}">
                <a16:creationId xmlns:a16="http://schemas.microsoft.com/office/drawing/2014/main" id="{EB5D3066-4335-423D-9967-F84D9B901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759" y="2011556"/>
            <a:ext cx="360075" cy="36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0E7FE6B3-05FA-48A9-9FCC-EBC0868F4E12}"/>
              </a:ext>
            </a:extLst>
          </p:cNvPr>
          <p:cNvSpPr/>
          <p:nvPr/>
        </p:nvSpPr>
        <p:spPr>
          <a:xfrm>
            <a:off x="9872185" y="3440747"/>
            <a:ext cx="825910" cy="76691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1CDBC25-F28A-40B2-9393-96FC86A65267}"/>
              </a:ext>
            </a:extLst>
          </p:cNvPr>
          <p:cNvSpPr/>
          <p:nvPr/>
        </p:nvSpPr>
        <p:spPr>
          <a:xfrm>
            <a:off x="7616098" y="3436554"/>
            <a:ext cx="825910" cy="76691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82355C4-B0EA-4DC7-A96C-F9CB149B5BCA}"/>
              </a:ext>
            </a:extLst>
          </p:cNvPr>
          <p:cNvSpPr/>
          <p:nvPr/>
        </p:nvSpPr>
        <p:spPr>
          <a:xfrm>
            <a:off x="5212110" y="3436554"/>
            <a:ext cx="825910" cy="76691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401FAC4-5686-4377-9876-85BB605D856B}"/>
              </a:ext>
            </a:extLst>
          </p:cNvPr>
          <p:cNvSpPr/>
          <p:nvPr/>
        </p:nvSpPr>
        <p:spPr>
          <a:xfrm>
            <a:off x="7619737" y="3428929"/>
            <a:ext cx="825910" cy="7669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879AD83-B2E3-42C0-B3E2-ECB76D60F2E4}"/>
              </a:ext>
            </a:extLst>
          </p:cNvPr>
          <p:cNvSpPr/>
          <p:nvPr/>
        </p:nvSpPr>
        <p:spPr>
          <a:xfrm>
            <a:off x="9875824" y="3436554"/>
            <a:ext cx="825910" cy="7669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61624FA-8137-4452-BA3D-693F81CF3DFC}"/>
              </a:ext>
            </a:extLst>
          </p:cNvPr>
          <p:cNvSpPr/>
          <p:nvPr/>
        </p:nvSpPr>
        <p:spPr>
          <a:xfrm>
            <a:off x="5212110" y="3415763"/>
            <a:ext cx="825910" cy="7669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0B85DD0-9A3E-4964-A37C-63CAB6A06C34}"/>
              </a:ext>
            </a:extLst>
          </p:cNvPr>
          <p:cNvSpPr/>
          <p:nvPr/>
        </p:nvSpPr>
        <p:spPr>
          <a:xfrm>
            <a:off x="3220086" y="3481523"/>
            <a:ext cx="825910" cy="76691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A7E37C6-69C1-44BB-935D-0A8422833B9F}"/>
              </a:ext>
            </a:extLst>
          </p:cNvPr>
          <p:cNvSpPr/>
          <p:nvPr/>
        </p:nvSpPr>
        <p:spPr>
          <a:xfrm>
            <a:off x="3220086" y="3473693"/>
            <a:ext cx="825910" cy="7669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1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17595-662D-46BA-9F63-C23307940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1360" y="353351"/>
            <a:ext cx="9060934" cy="54006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7BDA99-61C0-4D99-A25C-DD76F3847795}"/>
              </a:ext>
            </a:extLst>
          </p:cNvPr>
          <p:cNvSpPr/>
          <p:nvPr/>
        </p:nvSpPr>
        <p:spPr>
          <a:xfrm>
            <a:off x="3444536" y="641527"/>
            <a:ext cx="7700388" cy="462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ضع كل صورة بالمكان الذي يناسبها حسب ورودها في النشيد </a:t>
            </a:r>
            <a:endParaRPr lang="ar-AE" sz="4400" dirty="0">
              <a:solidFill>
                <a:schemeClr val="tx1"/>
              </a:solidFill>
            </a:endParaRPr>
          </a:p>
        </p:txBody>
      </p:sp>
      <p:pic>
        <p:nvPicPr>
          <p:cNvPr id="4102" name="Picture 6" descr="Flower Flor Clipart | i2Clipart - Royalty Free Public Domain Clipart">
            <a:extLst>
              <a:ext uri="{FF2B5EF4-FFF2-40B4-BE49-F238E27FC236}">
                <a16:creationId xmlns:a16="http://schemas.microsoft.com/office/drawing/2014/main" id="{848CB8DE-F580-470B-A9BB-35C31CAB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84" y="1289481"/>
            <a:ext cx="1485900" cy="213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0FE641-77A3-490A-8D8B-F9CA0494DC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4613" y="3187439"/>
            <a:ext cx="2947604" cy="2397879"/>
          </a:xfrm>
          <a:prstGeom prst="rect">
            <a:avLst/>
          </a:prstGeom>
        </p:spPr>
      </p:pic>
      <p:pic>
        <p:nvPicPr>
          <p:cNvPr id="17" name="Picture 16" descr="A picture containing plant, leaf, agave, fern&#10;&#10;Description automatically generated">
            <a:extLst>
              <a:ext uri="{FF2B5EF4-FFF2-40B4-BE49-F238E27FC236}">
                <a16:creationId xmlns:a16="http://schemas.microsoft.com/office/drawing/2014/main" id="{E4B3081B-CC6C-40DD-B3FF-0E50EBB4DA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8233" y="3018733"/>
            <a:ext cx="3169579" cy="27352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CF3310-2198-4490-8486-1D28728AAE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1054" y="1103974"/>
            <a:ext cx="2193676" cy="21549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86B2DB-3D04-44C8-9A7C-78ECA60093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71355" y="1635244"/>
            <a:ext cx="825696" cy="1218459"/>
          </a:xfrm>
          <a:prstGeom prst="rect">
            <a:avLst/>
          </a:prstGeom>
        </p:spPr>
      </p:pic>
      <p:pic>
        <p:nvPicPr>
          <p:cNvPr id="4104" name="Picture 8" descr="فراشة clipart مجانية لجميع المشاريع الخاصة بك 2020 - Todo web media">
            <a:extLst>
              <a:ext uri="{FF2B5EF4-FFF2-40B4-BE49-F238E27FC236}">
                <a16:creationId xmlns:a16="http://schemas.microsoft.com/office/drawing/2014/main" id="{FDA2BB36-88D4-44DD-B999-8B476CDF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658" y="4094018"/>
            <a:ext cx="1138437" cy="100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ax&#10;&#10;Description automatically generated">
            <a:extLst>
              <a:ext uri="{FF2B5EF4-FFF2-40B4-BE49-F238E27FC236}">
                <a16:creationId xmlns:a16="http://schemas.microsoft.com/office/drawing/2014/main" id="{E3518D87-5A7B-41B7-8758-EDEE496B95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64818" y="3999816"/>
            <a:ext cx="825696" cy="755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0E3625-2470-4238-827C-D2DC9F1246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29735" y="1917803"/>
            <a:ext cx="893446" cy="6405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544FD9A-1779-4D54-B13B-7E793E279A44}"/>
              </a:ext>
            </a:extLst>
          </p:cNvPr>
          <p:cNvSpPr txBox="1"/>
          <p:nvPr/>
        </p:nvSpPr>
        <p:spPr>
          <a:xfrm>
            <a:off x="10002469" y="5234599"/>
            <a:ext cx="1337603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1200" dirty="0"/>
              <a:t>اضغط على الصورة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0676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21458 0.281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59219 0.19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09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2289 -0.29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5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54805 -0.4164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09" y="-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465" y="332370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874D5E-0626-4E90-8233-94FA079FBF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733" y="331476"/>
            <a:ext cx="9010650" cy="540067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6AC4F16-2DF3-4F78-BFF5-36015B3DD7CF}"/>
              </a:ext>
            </a:extLst>
          </p:cNvPr>
          <p:cNvSpPr/>
          <p:nvPr/>
        </p:nvSpPr>
        <p:spPr>
          <a:xfrm>
            <a:off x="4790795" y="4916477"/>
            <a:ext cx="1230985" cy="4322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dirty="0">
                <a:solidFill>
                  <a:schemeClr val="tx1"/>
                </a:solidFill>
              </a:rPr>
              <a:t>غلق الدرس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100F4D-7342-462E-B164-C0A13153036E}"/>
              </a:ext>
            </a:extLst>
          </p:cNvPr>
          <p:cNvSpPr/>
          <p:nvPr/>
        </p:nvSpPr>
        <p:spPr>
          <a:xfrm>
            <a:off x="4947823" y="1509232"/>
            <a:ext cx="5449861" cy="2800767"/>
          </a:xfrm>
          <a:custGeom>
            <a:avLst/>
            <a:gdLst>
              <a:gd name="connsiteX0" fmla="*/ 0 w 5449861"/>
              <a:gd name="connsiteY0" fmla="*/ 466804 h 2800767"/>
              <a:gd name="connsiteX1" fmla="*/ 466804 w 5449861"/>
              <a:gd name="connsiteY1" fmla="*/ 0 h 2800767"/>
              <a:gd name="connsiteX2" fmla="*/ 1031336 w 5449861"/>
              <a:gd name="connsiteY2" fmla="*/ 0 h 2800767"/>
              <a:gd name="connsiteX3" fmla="*/ 1550705 w 5449861"/>
              <a:gd name="connsiteY3" fmla="*/ 0 h 2800767"/>
              <a:gd name="connsiteX4" fmla="*/ 2205561 w 5449861"/>
              <a:gd name="connsiteY4" fmla="*/ 0 h 2800767"/>
              <a:gd name="connsiteX5" fmla="*/ 2860418 w 5449861"/>
              <a:gd name="connsiteY5" fmla="*/ 0 h 2800767"/>
              <a:gd name="connsiteX6" fmla="*/ 3470112 w 5449861"/>
              <a:gd name="connsiteY6" fmla="*/ 0 h 2800767"/>
              <a:gd name="connsiteX7" fmla="*/ 3989481 w 5449861"/>
              <a:gd name="connsiteY7" fmla="*/ 0 h 2800767"/>
              <a:gd name="connsiteX8" fmla="*/ 4983057 w 5449861"/>
              <a:gd name="connsiteY8" fmla="*/ 0 h 2800767"/>
              <a:gd name="connsiteX9" fmla="*/ 5449861 w 5449861"/>
              <a:gd name="connsiteY9" fmla="*/ 466804 h 2800767"/>
              <a:gd name="connsiteX10" fmla="*/ 5449861 w 5449861"/>
              <a:gd name="connsiteY10" fmla="*/ 952265 h 2800767"/>
              <a:gd name="connsiteX11" fmla="*/ 5449861 w 5449861"/>
              <a:gd name="connsiteY11" fmla="*/ 1381712 h 2800767"/>
              <a:gd name="connsiteX12" fmla="*/ 5449861 w 5449861"/>
              <a:gd name="connsiteY12" fmla="*/ 1792487 h 2800767"/>
              <a:gd name="connsiteX13" fmla="*/ 5449861 w 5449861"/>
              <a:gd name="connsiteY13" fmla="*/ 2333963 h 2800767"/>
              <a:gd name="connsiteX14" fmla="*/ 4983057 w 5449861"/>
              <a:gd name="connsiteY14" fmla="*/ 2800767 h 2800767"/>
              <a:gd name="connsiteX15" fmla="*/ 4328200 w 5449861"/>
              <a:gd name="connsiteY15" fmla="*/ 2800767 h 2800767"/>
              <a:gd name="connsiteX16" fmla="*/ 3853994 w 5449861"/>
              <a:gd name="connsiteY16" fmla="*/ 2800767 h 2800767"/>
              <a:gd name="connsiteX17" fmla="*/ 3289462 w 5449861"/>
              <a:gd name="connsiteY17" fmla="*/ 2800767 h 2800767"/>
              <a:gd name="connsiteX18" fmla="*/ 2634605 w 5449861"/>
              <a:gd name="connsiteY18" fmla="*/ 2800767 h 2800767"/>
              <a:gd name="connsiteX19" fmla="*/ 1979749 w 5449861"/>
              <a:gd name="connsiteY19" fmla="*/ 2800767 h 2800767"/>
              <a:gd name="connsiteX20" fmla="*/ 1550705 w 5449861"/>
              <a:gd name="connsiteY20" fmla="*/ 2800767 h 2800767"/>
              <a:gd name="connsiteX21" fmla="*/ 1031336 w 5449861"/>
              <a:gd name="connsiteY21" fmla="*/ 2800767 h 2800767"/>
              <a:gd name="connsiteX22" fmla="*/ 466804 w 5449861"/>
              <a:gd name="connsiteY22" fmla="*/ 2800767 h 2800767"/>
              <a:gd name="connsiteX23" fmla="*/ 0 w 5449861"/>
              <a:gd name="connsiteY23" fmla="*/ 2333963 h 2800767"/>
              <a:gd name="connsiteX24" fmla="*/ 0 w 5449861"/>
              <a:gd name="connsiteY24" fmla="*/ 1885845 h 2800767"/>
              <a:gd name="connsiteX25" fmla="*/ 0 w 5449861"/>
              <a:gd name="connsiteY25" fmla="*/ 1381712 h 2800767"/>
              <a:gd name="connsiteX26" fmla="*/ 0 w 5449861"/>
              <a:gd name="connsiteY26" fmla="*/ 877579 h 2800767"/>
              <a:gd name="connsiteX27" fmla="*/ 0 w 5449861"/>
              <a:gd name="connsiteY27" fmla="*/ 466804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449861" h="2800767" fill="none" extrusionOk="0">
                <a:moveTo>
                  <a:pt x="0" y="466804"/>
                </a:moveTo>
                <a:cubicBezTo>
                  <a:pt x="-48179" y="239908"/>
                  <a:pt x="203575" y="-4862"/>
                  <a:pt x="466804" y="0"/>
                </a:cubicBezTo>
                <a:cubicBezTo>
                  <a:pt x="611654" y="-44259"/>
                  <a:pt x="821524" y="22383"/>
                  <a:pt x="1031336" y="0"/>
                </a:cubicBezTo>
                <a:cubicBezTo>
                  <a:pt x="1241148" y="-22383"/>
                  <a:pt x="1414973" y="60247"/>
                  <a:pt x="1550705" y="0"/>
                </a:cubicBezTo>
                <a:cubicBezTo>
                  <a:pt x="1686437" y="-60247"/>
                  <a:pt x="1925316" y="48677"/>
                  <a:pt x="2205561" y="0"/>
                </a:cubicBezTo>
                <a:cubicBezTo>
                  <a:pt x="2485806" y="-48677"/>
                  <a:pt x="2636445" y="41850"/>
                  <a:pt x="2860418" y="0"/>
                </a:cubicBezTo>
                <a:cubicBezTo>
                  <a:pt x="3084391" y="-41850"/>
                  <a:pt x="3290605" y="65317"/>
                  <a:pt x="3470112" y="0"/>
                </a:cubicBezTo>
                <a:cubicBezTo>
                  <a:pt x="3649619" y="-65317"/>
                  <a:pt x="3839420" y="55999"/>
                  <a:pt x="3989481" y="0"/>
                </a:cubicBezTo>
                <a:cubicBezTo>
                  <a:pt x="4139542" y="-55999"/>
                  <a:pt x="4673451" y="77629"/>
                  <a:pt x="4983057" y="0"/>
                </a:cubicBezTo>
                <a:cubicBezTo>
                  <a:pt x="5262203" y="21038"/>
                  <a:pt x="5426155" y="190495"/>
                  <a:pt x="5449861" y="466804"/>
                </a:cubicBezTo>
                <a:cubicBezTo>
                  <a:pt x="5490925" y="650576"/>
                  <a:pt x="5406761" y="841117"/>
                  <a:pt x="5449861" y="952265"/>
                </a:cubicBezTo>
                <a:cubicBezTo>
                  <a:pt x="5492961" y="1063413"/>
                  <a:pt x="5414192" y="1284831"/>
                  <a:pt x="5449861" y="1381712"/>
                </a:cubicBezTo>
                <a:cubicBezTo>
                  <a:pt x="5485530" y="1478593"/>
                  <a:pt x="5413054" y="1610663"/>
                  <a:pt x="5449861" y="1792487"/>
                </a:cubicBezTo>
                <a:cubicBezTo>
                  <a:pt x="5486668" y="1974312"/>
                  <a:pt x="5421022" y="2190437"/>
                  <a:pt x="5449861" y="2333963"/>
                </a:cubicBezTo>
                <a:cubicBezTo>
                  <a:pt x="5446330" y="2609102"/>
                  <a:pt x="5232434" y="2768060"/>
                  <a:pt x="4983057" y="2800767"/>
                </a:cubicBezTo>
                <a:cubicBezTo>
                  <a:pt x="4658059" y="2807824"/>
                  <a:pt x="4581716" y="2759390"/>
                  <a:pt x="4328200" y="2800767"/>
                </a:cubicBezTo>
                <a:cubicBezTo>
                  <a:pt x="4074684" y="2842144"/>
                  <a:pt x="3966239" y="2744600"/>
                  <a:pt x="3853994" y="2800767"/>
                </a:cubicBezTo>
                <a:cubicBezTo>
                  <a:pt x="3741749" y="2856934"/>
                  <a:pt x="3543188" y="2787539"/>
                  <a:pt x="3289462" y="2800767"/>
                </a:cubicBezTo>
                <a:cubicBezTo>
                  <a:pt x="3035736" y="2813995"/>
                  <a:pt x="2846237" y="2742893"/>
                  <a:pt x="2634605" y="2800767"/>
                </a:cubicBezTo>
                <a:cubicBezTo>
                  <a:pt x="2422973" y="2858641"/>
                  <a:pt x="2221325" y="2764097"/>
                  <a:pt x="1979749" y="2800767"/>
                </a:cubicBezTo>
                <a:cubicBezTo>
                  <a:pt x="1738173" y="2837437"/>
                  <a:pt x="1643236" y="2752416"/>
                  <a:pt x="1550705" y="2800767"/>
                </a:cubicBezTo>
                <a:cubicBezTo>
                  <a:pt x="1458174" y="2849118"/>
                  <a:pt x="1252323" y="2767601"/>
                  <a:pt x="1031336" y="2800767"/>
                </a:cubicBezTo>
                <a:cubicBezTo>
                  <a:pt x="810349" y="2833933"/>
                  <a:pt x="580902" y="2769854"/>
                  <a:pt x="466804" y="2800767"/>
                </a:cubicBezTo>
                <a:cubicBezTo>
                  <a:pt x="144567" y="2811479"/>
                  <a:pt x="41376" y="2608300"/>
                  <a:pt x="0" y="2333963"/>
                </a:cubicBezTo>
                <a:cubicBezTo>
                  <a:pt x="-20198" y="2233929"/>
                  <a:pt x="50462" y="2007462"/>
                  <a:pt x="0" y="1885845"/>
                </a:cubicBezTo>
                <a:cubicBezTo>
                  <a:pt x="-50462" y="1764228"/>
                  <a:pt x="44796" y="1548149"/>
                  <a:pt x="0" y="1381712"/>
                </a:cubicBezTo>
                <a:cubicBezTo>
                  <a:pt x="-44796" y="1215275"/>
                  <a:pt x="50009" y="1044155"/>
                  <a:pt x="0" y="877579"/>
                </a:cubicBezTo>
                <a:cubicBezTo>
                  <a:pt x="-50009" y="711003"/>
                  <a:pt x="48133" y="560883"/>
                  <a:pt x="0" y="466804"/>
                </a:cubicBezTo>
                <a:close/>
              </a:path>
              <a:path w="5449861" h="2800767" stroke="0" extrusionOk="0">
                <a:moveTo>
                  <a:pt x="0" y="466804"/>
                </a:moveTo>
                <a:cubicBezTo>
                  <a:pt x="31607" y="262701"/>
                  <a:pt x="271343" y="30878"/>
                  <a:pt x="466804" y="0"/>
                </a:cubicBezTo>
                <a:cubicBezTo>
                  <a:pt x="609463" y="-14138"/>
                  <a:pt x="813568" y="17171"/>
                  <a:pt x="1076498" y="0"/>
                </a:cubicBezTo>
                <a:cubicBezTo>
                  <a:pt x="1339428" y="-17171"/>
                  <a:pt x="1420675" y="48561"/>
                  <a:pt x="1595867" y="0"/>
                </a:cubicBezTo>
                <a:cubicBezTo>
                  <a:pt x="1771059" y="-48561"/>
                  <a:pt x="1972101" y="34484"/>
                  <a:pt x="2205561" y="0"/>
                </a:cubicBezTo>
                <a:cubicBezTo>
                  <a:pt x="2439021" y="-34484"/>
                  <a:pt x="2566984" y="42190"/>
                  <a:pt x="2860418" y="0"/>
                </a:cubicBezTo>
                <a:cubicBezTo>
                  <a:pt x="3153852" y="-42190"/>
                  <a:pt x="3296413" y="60910"/>
                  <a:pt x="3424950" y="0"/>
                </a:cubicBezTo>
                <a:cubicBezTo>
                  <a:pt x="3553487" y="-60910"/>
                  <a:pt x="3730799" y="38831"/>
                  <a:pt x="3944319" y="0"/>
                </a:cubicBezTo>
                <a:cubicBezTo>
                  <a:pt x="4157839" y="-38831"/>
                  <a:pt x="4332700" y="52791"/>
                  <a:pt x="4463688" y="0"/>
                </a:cubicBezTo>
                <a:cubicBezTo>
                  <a:pt x="4594676" y="-52791"/>
                  <a:pt x="4851732" y="1673"/>
                  <a:pt x="4983057" y="0"/>
                </a:cubicBezTo>
                <a:cubicBezTo>
                  <a:pt x="5252078" y="-5331"/>
                  <a:pt x="5417915" y="171256"/>
                  <a:pt x="5449861" y="466804"/>
                </a:cubicBezTo>
                <a:cubicBezTo>
                  <a:pt x="5486463" y="594139"/>
                  <a:pt x="5444198" y="701639"/>
                  <a:pt x="5449861" y="914922"/>
                </a:cubicBezTo>
                <a:cubicBezTo>
                  <a:pt x="5455524" y="1128205"/>
                  <a:pt x="5434875" y="1199308"/>
                  <a:pt x="5449861" y="1344369"/>
                </a:cubicBezTo>
                <a:cubicBezTo>
                  <a:pt x="5464847" y="1489430"/>
                  <a:pt x="5413922" y="1697785"/>
                  <a:pt x="5449861" y="1792487"/>
                </a:cubicBezTo>
                <a:cubicBezTo>
                  <a:pt x="5485800" y="1887189"/>
                  <a:pt x="5411951" y="2188554"/>
                  <a:pt x="5449861" y="2333963"/>
                </a:cubicBezTo>
                <a:cubicBezTo>
                  <a:pt x="5502821" y="2551966"/>
                  <a:pt x="5220336" y="2809828"/>
                  <a:pt x="4983057" y="2800767"/>
                </a:cubicBezTo>
                <a:cubicBezTo>
                  <a:pt x="4862145" y="2813983"/>
                  <a:pt x="4718138" y="2783900"/>
                  <a:pt x="4554013" y="2800767"/>
                </a:cubicBezTo>
                <a:cubicBezTo>
                  <a:pt x="4389888" y="2817634"/>
                  <a:pt x="4167920" y="2766377"/>
                  <a:pt x="3899156" y="2800767"/>
                </a:cubicBezTo>
                <a:cubicBezTo>
                  <a:pt x="3630392" y="2835157"/>
                  <a:pt x="3592669" y="2755280"/>
                  <a:pt x="3424950" y="2800767"/>
                </a:cubicBezTo>
                <a:cubicBezTo>
                  <a:pt x="3257231" y="2846254"/>
                  <a:pt x="3069907" y="2729271"/>
                  <a:pt x="2815256" y="2800767"/>
                </a:cubicBezTo>
                <a:cubicBezTo>
                  <a:pt x="2560605" y="2872263"/>
                  <a:pt x="2598124" y="2754174"/>
                  <a:pt x="2386212" y="2800767"/>
                </a:cubicBezTo>
                <a:cubicBezTo>
                  <a:pt x="2174300" y="2847360"/>
                  <a:pt x="2057563" y="2776869"/>
                  <a:pt x="1866842" y="2800767"/>
                </a:cubicBezTo>
                <a:cubicBezTo>
                  <a:pt x="1676121" y="2824665"/>
                  <a:pt x="1586781" y="2788023"/>
                  <a:pt x="1392636" y="2800767"/>
                </a:cubicBezTo>
                <a:cubicBezTo>
                  <a:pt x="1198491" y="2813511"/>
                  <a:pt x="850740" y="2694386"/>
                  <a:pt x="466804" y="2800767"/>
                </a:cubicBezTo>
                <a:cubicBezTo>
                  <a:pt x="214274" y="2791683"/>
                  <a:pt x="36551" y="2599867"/>
                  <a:pt x="0" y="2333963"/>
                </a:cubicBezTo>
                <a:cubicBezTo>
                  <a:pt x="-4933" y="2094790"/>
                  <a:pt x="50614" y="2058412"/>
                  <a:pt x="0" y="1829830"/>
                </a:cubicBezTo>
                <a:cubicBezTo>
                  <a:pt x="-50614" y="1601248"/>
                  <a:pt x="30806" y="1589593"/>
                  <a:pt x="0" y="1400384"/>
                </a:cubicBezTo>
                <a:cubicBezTo>
                  <a:pt x="-30806" y="1211175"/>
                  <a:pt x="45520" y="1099050"/>
                  <a:pt x="0" y="933594"/>
                </a:cubicBezTo>
                <a:cubicBezTo>
                  <a:pt x="-45520" y="768138"/>
                  <a:pt x="19430" y="659626"/>
                  <a:pt x="0" y="46680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364857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cs typeface="Akhbar MT" pitchFamily="2" charset="-78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25746D-C685-434D-98A4-D279D3B0F1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9275" r="20821" b="7247"/>
          <a:stretch/>
        </p:blipFill>
        <p:spPr>
          <a:xfrm>
            <a:off x="2744669" y="246648"/>
            <a:ext cx="2811657" cy="5102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DC8DC4E-0025-4825-B947-8660FB4A67E6}"/>
              </a:ext>
            </a:extLst>
          </p:cNvPr>
          <p:cNvSpPr/>
          <p:nvPr/>
        </p:nvSpPr>
        <p:spPr>
          <a:xfrm>
            <a:off x="5591879" y="2258748"/>
            <a:ext cx="3855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800" b="1" dirty="0">
                <a:cs typeface="Akhbar MT" pitchFamily="2" charset="-78"/>
              </a:rPr>
              <a:t>من منكم حفظ هذه الأبيات الجميلة </a:t>
            </a:r>
          </a:p>
        </p:txBody>
      </p:sp>
    </p:spTree>
    <p:extLst>
      <p:ext uri="{BB962C8B-B14F-4D97-AF65-F5344CB8AC3E}">
        <p14:creationId xmlns:p14="http://schemas.microsoft.com/office/powerpoint/2010/main" val="3089233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E699DF0E-9335-4EC6-97AE-A5105E7454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470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VID-20200601-WA0059">
            <a:hlinkClick r:id="" action="ppaction://media"/>
            <a:extLst>
              <a:ext uri="{FF2B5EF4-FFF2-40B4-BE49-F238E27FC236}">
                <a16:creationId xmlns:a16="http://schemas.microsoft.com/office/drawing/2014/main" id="{47354D41-D7A1-4010-BE85-E8DC37FAE7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58355" y="1028371"/>
            <a:ext cx="8697985" cy="443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7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32" y="407512"/>
            <a:ext cx="928343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68" y="1455565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60944" y="1001012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74679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2" y="10917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39634C-C628-41C3-9F2C-CA80676EE869}"/>
              </a:ext>
            </a:extLst>
          </p:cNvPr>
          <p:cNvSpPr/>
          <p:nvPr/>
        </p:nvSpPr>
        <p:spPr>
          <a:xfrm>
            <a:off x="5045580" y="658194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بسم الله الرحمن الرحيم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24D06-092F-415F-A7A4-4DA707A275C3}"/>
              </a:ext>
            </a:extLst>
          </p:cNvPr>
          <p:cNvSpPr txBox="1"/>
          <p:nvPr/>
        </p:nvSpPr>
        <p:spPr>
          <a:xfrm>
            <a:off x="9773978" y="1232954"/>
            <a:ext cx="20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اليوم :</a:t>
            </a:r>
            <a:r>
              <a:rPr lang="ar-AE" sz="1400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Gill Sans Nova Ultra Bold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9986B-8493-446D-AF02-0421F1E990D9}"/>
              </a:ext>
            </a:extLst>
          </p:cNvPr>
          <p:cNvSpPr txBox="1"/>
          <p:nvPr/>
        </p:nvSpPr>
        <p:spPr>
          <a:xfrm>
            <a:off x="9515952" y="1859349"/>
            <a:ext cx="252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التاريخ :</a:t>
            </a:r>
            <a:r>
              <a:rPr lang="ar-AE" sz="1400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Gill Sans Nova Ultra Bold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653C3-02B4-4449-AB84-54681CEBBE8E}"/>
              </a:ext>
            </a:extLst>
          </p:cNvPr>
          <p:cNvSpPr txBox="1"/>
          <p:nvPr/>
        </p:nvSpPr>
        <p:spPr>
          <a:xfrm>
            <a:off x="9515952" y="2441009"/>
            <a:ext cx="2526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المادة :</a:t>
            </a:r>
            <a:r>
              <a:rPr lang="ar-AE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 </a:t>
            </a:r>
            <a:endParaRPr lang="en-US" b="1" dirty="0">
              <a:latin typeface="Gill Sans Nova Ultra Bold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43C02-4577-4DED-9BA5-49E164901DA9}"/>
              </a:ext>
            </a:extLst>
          </p:cNvPr>
          <p:cNvSpPr txBox="1"/>
          <p:nvPr/>
        </p:nvSpPr>
        <p:spPr>
          <a:xfrm>
            <a:off x="7672531" y="2492611"/>
            <a:ext cx="2987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accent1"/>
                </a:solidFill>
                <a:latin typeface="Gill Sans Nova Ultra Bold" panose="020B0604020202020204" pitchFamily="34" charset="0"/>
                <a:cs typeface="PT Bold Heading" panose="02010400000000000000" pitchFamily="2" charset="-78"/>
              </a:rPr>
              <a:t>اللغة العربية</a:t>
            </a:r>
            <a:endParaRPr lang="en-US" b="1" dirty="0">
              <a:solidFill>
                <a:schemeClr val="accent1"/>
              </a:solidFill>
              <a:latin typeface="Gill Sans Nova Ultra Bold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2CB0C-C500-4E4B-BFC1-8C1B063200F2}"/>
              </a:ext>
            </a:extLst>
          </p:cNvPr>
          <p:cNvSpPr txBox="1"/>
          <p:nvPr/>
        </p:nvSpPr>
        <p:spPr>
          <a:xfrm>
            <a:off x="10007661" y="3136612"/>
            <a:ext cx="147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الحصة :</a:t>
            </a:r>
            <a:r>
              <a:rPr lang="ar-AE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 </a:t>
            </a:r>
            <a:endParaRPr lang="en-US" b="1" dirty="0">
              <a:latin typeface="Gill Sans Nova Ultra Bold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82EF3F-BD32-4E9F-A566-1DBA4BAAC4A1}"/>
              </a:ext>
            </a:extLst>
          </p:cNvPr>
          <p:cNvSpPr txBox="1"/>
          <p:nvPr/>
        </p:nvSpPr>
        <p:spPr>
          <a:xfrm>
            <a:off x="6303524" y="3248983"/>
            <a:ext cx="4144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accent1"/>
                </a:solidFill>
                <a:latin typeface="Gill Sans Nova Ultra Bold" panose="020B0604020202020204" pitchFamily="34" charset="0"/>
                <a:cs typeface="PT Bold Heading" panose="02010400000000000000" pitchFamily="2" charset="-78"/>
              </a:rPr>
              <a:t>الأولى (قراءة القصة و مناقشتها )</a:t>
            </a:r>
            <a:endParaRPr lang="en-US" sz="1400" b="1" dirty="0">
              <a:solidFill>
                <a:schemeClr val="accent1"/>
              </a:solidFill>
              <a:latin typeface="Gill Sans Nova Ultra Bold" panose="020B060402020202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E117CA-598C-48D4-B483-196718AA4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1056" y="1435024"/>
            <a:ext cx="2738443" cy="332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854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29EDBA62-6368-472B-BC9D-2DDF2C798B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26282" y="533885"/>
            <a:ext cx="8598765" cy="47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4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A3095E-2204-4474-91B1-995796C9C4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53FA72-05B9-4528-B0AE-1CCDD837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3351"/>
              <a:ext cx="9010650" cy="5400675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1DE1FBC-1E7A-4897-AA30-9095559FF89C}"/>
              </a:ext>
            </a:extLst>
          </p:cNvPr>
          <p:cNvSpPr/>
          <p:nvPr/>
        </p:nvSpPr>
        <p:spPr>
          <a:xfrm>
            <a:off x="5045580" y="658194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بسم الله الرحمن الرحيم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90A504-0F88-4538-AD47-5541D4827674}"/>
              </a:ext>
            </a:extLst>
          </p:cNvPr>
          <p:cNvSpPr txBox="1"/>
          <p:nvPr/>
        </p:nvSpPr>
        <p:spPr>
          <a:xfrm>
            <a:off x="8882097" y="1631647"/>
            <a:ext cx="20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النشيد </a:t>
            </a:r>
            <a:endParaRPr lang="en-US" sz="1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038618-FBA7-4AD1-BBAB-BE502B7DB98E}"/>
              </a:ext>
            </a:extLst>
          </p:cNvPr>
          <p:cNvSpPr/>
          <p:nvPr/>
        </p:nvSpPr>
        <p:spPr>
          <a:xfrm>
            <a:off x="7278786" y="2662828"/>
            <a:ext cx="19191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000" dirty="0">
                <a:solidFill>
                  <a:srgbClr val="FF0000"/>
                </a:solidFill>
                <a:cs typeface="PT Bold Heading" panose="02010400000000000000" pitchFamily="2" charset="-78"/>
              </a:rPr>
              <a:t>الـصَّـداقةُ</a:t>
            </a:r>
            <a:endParaRPr lang="ar-SA" sz="40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EAB57B-C7E0-40BE-A005-6812D1D46F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2215" y="1841923"/>
            <a:ext cx="2336918" cy="302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E2298B-D6BE-4939-A133-F96BF5710FC0}"/>
              </a:ext>
            </a:extLst>
          </p:cNvPr>
          <p:cNvSpPr/>
          <p:nvPr/>
        </p:nvSpPr>
        <p:spPr>
          <a:xfrm>
            <a:off x="5045580" y="658194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بسم الله الرحمن الرحيم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DB3B01-D0AB-47C7-A657-D465E61A9AA4}"/>
              </a:ext>
            </a:extLst>
          </p:cNvPr>
          <p:cNvSpPr txBox="1"/>
          <p:nvPr/>
        </p:nvSpPr>
        <p:spPr>
          <a:xfrm>
            <a:off x="8882097" y="1631647"/>
            <a:ext cx="209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نواتج التعلم </a:t>
            </a:r>
            <a:endParaRPr lang="en-US" sz="2000" b="1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E20104-7D79-4D22-B395-FF710E7F14DC}"/>
              </a:ext>
            </a:extLst>
          </p:cNvPr>
          <p:cNvSpPr/>
          <p:nvPr/>
        </p:nvSpPr>
        <p:spPr>
          <a:xfrm>
            <a:off x="5140925" y="2431694"/>
            <a:ext cx="5490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5">
                    <a:lumMod val="75000"/>
                  </a:schemeClr>
                </a:solidFill>
                <a:cs typeface="PT Bold Heading" panose="02010400000000000000" pitchFamily="2" charset="-78"/>
              </a:rPr>
              <a:t>1- يستمع المتعلم لأنشودة الصداقة </a:t>
            </a:r>
            <a:endParaRPr lang="ar-SA" sz="3200" dirty="0">
              <a:solidFill>
                <a:schemeClr val="accent5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DBAEE9-D054-4E08-8E94-F7EA4468A4D9}"/>
              </a:ext>
            </a:extLst>
          </p:cNvPr>
          <p:cNvSpPr/>
          <p:nvPr/>
        </p:nvSpPr>
        <p:spPr>
          <a:xfrm>
            <a:off x="2740171" y="3370714"/>
            <a:ext cx="78518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5">
                    <a:lumMod val="75000"/>
                  </a:schemeClr>
                </a:solidFill>
                <a:cs typeface="PT Bold Heading" panose="02010400000000000000" pitchFamily="2" charset="-78"/>
              </a:rPr>
              <a:t>2- يجيب المتعلم على أسئلة النص الشعري  مظهرا </a:t>
            </a:r>
          </a:p>
          <a:p>
            <a:pPr algn="r" rtl="1"/>
            <a:r>
              <a:rPr lang="ar-AE" sz="3200" dirty="0">
                <a:solidFill>
                  <a:schemeClr val="accent5">
                    <a:lumMod val="75000"/>
                  </a:schemeClr>
                </a:solidFill>
                <a:cs typeface="PT Bold Heading" panose="02010400000000000000" pitchFamily="2" charset="-78"/>
              </a:rPr>
              <a:t>فهمه و مبديا رأيه</a:t>
            </a:r>
            <a:endParaRPr lang="ar-SA" sz="3200" dirty="0">
              <a:solidFill>
                <a:schemeClr val="accent5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29200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_2021-01-07_15-43-12">
            <a:hlinkClick r:id="" action="ppaction://media"/>
            <a:extLst>
              <a:ext uri="{FF2B5EF4-FFF2-40B4-BE49-F238E27FC236}">
                <a16:creationId xmlns:a16="http://schemas.microsoft.com/office/drawing/2014/main" id="{88666381-9619-4BAE-B379-9CAE6B3701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26282" y="533886"/>
            <a:ext cx="861284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189</Words>
  <Application>Microsoft Office PowerPoint</Application>
  <PresentationFormat>Widescreen</PresentationFormat>
  <Paragraphs>61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Andalus</vt:lpstr>
      <vt:lpstr>Arial</vt:lpstr>
      <vt:lpstr>Calibri</vt:lpstr>
      <vt:lpstr>Calibri Light</vt:lpstr>
      <vt:lpstr>Gill Sans Nova Ultra Bold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89</cp:revision>
  <dcterms:created xsi:type="dcterms:W3CDTF">2020-08-22T21:07:06Z</dcterms:created>
  <dcterms:modified xsi:type="dcterms:W3CDTF">2021-01-08T04:31:51Z</dcterms:modified>
</cp:coreProperties>
</file>