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41" r:id="rId2"/>
    <p:sldId id="261" r:id="rId3"/>
    <p:sldId id="260" r:id="rId4"/>
    <p:sldId id="307" r:id="rId5"/>
    <p:sldId id="315" r:id="rId6"/>
    <p:sldId id="316" r:id="rId7"/>
    <p:sldId id="333" r:id="rId8"/>
    <p:sldId id="317" r:id="rId9"/>
    <p:sldId id="335" r:id="rId10"/>
    <p:sldId id="334" r:id="rId11"/>
    <p:sldId id="328" r:id="rId12"/>
    <p:sldId id="339" r:id="rId13"/>
    <p:sldId id="338" r:id="rId14"/>
    <p:sldId id="337" r:id="rId15"/>
    <p:sldId id="323" r:id="rId16"/>
    <p:sldId id="340" r:id="rId17"/>
    <p:sldId id="344" r:id="rId1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7" autoAdjust="0"/>
    <p:restoredTop sz="94660"/>
  </p:normalViewPr>
  <p:slideViewPr>
    <p:cSldViewPr>
      <p:cViewPr varScale="1">
        <p:scale>
          <a:sx n="68" d="100"/>
          <a:sy n="68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0E6D31-D0CC-4A49-A1A1-0A7733F1C412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D7F3B-485F-4B85-9141-E0860B90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3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D85D-AB4C-45F4-AF43-C523FF4A25C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0404-F6C7-43D7-9B30-0147E023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57" y="857250"/>
            <a:ext cx="4631531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 descr="محمد بن راشد ومحمد بن زايد يعتمدان الهوية الإعلامية المرئية لدولة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 t="25655" r="25954" b="25471"/>
          <a:stretch>
            <a:fillRect/>
          </a:stretch>
        </p:blipFill>
        <p:spPr bwMode="auto">
          <a:xfrm>
            <a:off x="23814" y="857250"/>
            <a:ext cx="1273931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2679" r="25667" b="9489"/>
          <a:stretch>
            <a:fillRect/>
          </a:stretch>
        </p:blipFill>
        <p:spPr bwMode="auto">
          <a:xfrm>
            <a:off x="7775917" y="864394"/>
            <a:ext cx="1368083" cy="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712696" y="5288459"/>
            <a:ext cx="524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AE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الرؤية   :   تعليم  ابتكـــاري  لمجتمع  معــرفي  ريــــادي  عــالمـــي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1930864" y="4431883"/>
            <a:ext cx="46794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AE" altLang="en-US" sz="2700" b="1" dirty="0">
                <a:solidFill>
                  <a:srgbClr val="92D050"/>
                </a:solidFill>
                <a:latin typeface="Droid Arabic Kufi"/>
                <a:cs typeface="Arial" panose="020B0604020202020204" pitchFamily="34" charset="0"/>
              </a:rPr>
              <a:t>الرياضيات هي اللغة التي نفهم بها الكون</a:t>
            </a:r>
            <a:endParaRPr lang="en-US" altLang="en-US" sz="27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6" descr="تحضير درس الجمع مادة الرياضيات للصف الأول الإبتدائي الفصل الدراسي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2025" r="9280" b="11475"/>
          <a:stretch>
            <a:fillRect/>
          </a:stretch>
        </p:blipFill>
        <p:spPr bwMode="auto">
          <a:xfrm>
            <a:off x="2362796" y="2886672"/>
            <a:ext cx="3867150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صور البسملة بسم الله الرحمن الرحيم متحركة 2017 رمزيات صور مكتوب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0" y="1741211"/>
            <a:ext cx="2022254" cy="10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7544" y="3611763"/>
            <a:ext cx="35464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الاثنين: 1-6-2020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818055"/>
      </p:ext>
    </p:extLst>
  </p:cSld>
  <p:clrMapOvr>
    <a:masterClrMapping/>
  </p:clrMapOvr>
  <p:transition spd="slow">
    <p:newsflash/>
    <p:sndAc>
      <p:stSnd>
        <p:snd r:embed="rId2" name="Menu_loa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94110" r="75374" b="3855"/>
          <a:stretch/>
        </p:blipFill>
        <p:spPr>
          <a:xfrm rot="10800000">
            <a:off x="6724826" y="70654"/>
            <a:ext cx="2305052" cy="584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6511306" y="70653"/>
            <a:ext cx="4270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3762" y="2538171"/>
            <a:ext cx="891912" cy="6924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1735931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4u\Desktop\S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68030" r="35658" b="30095"/>
          <a:stretch/>
        </p:blipFill>
        <p:spPr bwMode="auto">
          <a:xfrm rot="10800000">
            <a:off x="323528" y="1003746"/>
            <a:ext cx="8362146" cy="769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4816" y="1987313"/>
            <a:ext cx="5626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{الهواتف،الحواسيب،الأجهزة اللوحية}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8557" y="2612211"/>
            <a:ext cx="3203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{الهواتف،الحواسيب}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46482" y="3192967"/>
            <a:ext cx="40607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{الهواتف،الأجهزة اللوحية}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82584" y="3794548"/>
            <a:ext cx="4334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{الحواسيب،الأجهزة اللوحية}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45785" y="4422917"/>
            <a:ext cx="1636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{الهواتف}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25953" y="5024498"/>
            <a:ext cx="1911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{الحواسيب}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39482" y="5601783"/>
            <a:ext cx="2754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{الأجهزة اللوحية}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Picture 4" descr="من أشهر رموز المجموعة الخالية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87" y="6272410"/>
            <a:ext cx="520461" cy="5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2162042" y="6074"/>
            <a:ext cx="423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المجموعة الجزئية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0964" y="6134318"/>
            <a:ext cx="620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 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1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/>
      <p:bldP spid="36" grpId="0"/>
      <p:bldP spid="37" grpId="0"/>
      <p:bldP spid="38" grpId="0"/>
      <p:bldP spid="42" grpId="0"/>
      <p:bldP spid="43" grpId="0"/>
      <p:bldP spid="4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t="44536" r="11509" b="42761"/>
          <a:stretch/>
        </p:blipFill>
        <p:spPr>
          <a:xfrm rot="10800000">
            <a:off x="601553" y="2843862"/>
            <a:ext cx="8337569" cy="3359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7313" r="4368" b="37999"/>
          <a:stretch/>
        </p:blipFill>
        <p:spPr>
          <a:xfrm rot="10800000">
            <a:off x="251519" y="1558876"/>
            <a:ext cx="8687603" cy="1006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64482" r="4368" b="31328"/>
          <a:stretch/>
        </p:blipFill>
        <p:spPr>
          <a:xfrm rot="10800000">
            <a:off x="259272" y="404664"/>
            <a:ext cx="8687603" cy="87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95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51475" r="70754" b="38315"/>
          <a:stretch/>
        </p:blipFill>
        <p:spPr>
          <a:xfrm rot="10800000">
            <a:off x="3013170" y="2627013"/>
            <a:ext cx="3695804" cy="2376264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3" y="476672"/>
            <a:ext cx="1623339" cy="43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flipH="1">
            <a:off x="3873156" y="0"/>
            <a:ext cx="2835818" cy="2015725"/>
          </a:xfrm>
          <a:prstGeom prst="cloudCallout">
            <a:avLst>
              <a:gd name="adj1" fmla="val 123516"/>
              <a:gd name="adj2" fmla="val 6958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ar-A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8516" y="546197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      A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972708" y="546197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0508" y="402889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هل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2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94110" r="75374" b="3855"/>
          <a:stretch/>
        </p:blipFill>
        <p:spPr>
          <a:xfrm rot="10800000">
            <a:off x="6724826" y="70654"/>
            <a:ext cx="2305052" cy="584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/>
          <p:cNvSpPr/>
          <p:nvPr/>
        </p:nvSpPr>
        <p:spPr>
          <a:xfrm>
            <a:off x="7793762" y="2538171"/>
            <a:ext cx="891912" cy="6924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" y="0"/>
            <a:ext cx="1735931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6944" y="2000774"/>
            <a:ext cx="3389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 ،صيف،خريف}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3560" y="2612343"/>
            <a:ext cx="2967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{ربيع،صيف،شتاء}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48486" y="3207438"/>
            <a:ext cx="3512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{صيف، خريف، 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35905" y="3797896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 ،صيف}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55755" y="4409465"/>
            <a:ext cx="2374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{ربيع، خريف}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79967" y="5047088"/>
            <a:ext cx="2081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{ربيع، 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51559" y="5602784"/>
            <a:ext cx="2582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{صيف، خريف}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76708" y="6074"/>
            <a:ext cx="48077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المجموعة الجزئية الفعلية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34979" r="38556" b="61628"/>
          <a:stretch/>
        </p:blipFill>
        <p:spPr>
          <a:xfrm rot="10800000">
            <a:off x="394678" y="1041832"/>
            <a:ext cx="8320588" cy="778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44909" y="6158480"/>
            <a:ext cx="2289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{صيف، 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587" y="2581022"/>
            <a:ext cx="1151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{ربيع}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392" y="3207438"/>
            <a:ext cx="1359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{صيف}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429" y="3837476"/>
            <a:ext cx="14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{خريف}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989" y="4440303"/>
            <a:ext cx="1146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4" descr="من أشهر رموز المجموعة الخالية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8" y="5240455"/>
            <a:ext cx="520461" cy="5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511306" y="70653"/>
            <a:ext cx="4270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5175" y="2000774"/>
            <a:ext cx="236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{خريف، شتاء}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6" grpId="0"/>
      <p:bldP spid="37" grpId="0"/>
      <p:bldP spid="38" grpId="0"/>
      <p:bldP spid="42" grpId="0"/>
      <p:bldP spid="43" grpId="0"/>
      <p:bldP spid="44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7" t="30091" r="39349" b="68185"/>
          <a:stretch/>
        </p:blipFill>
        <p:spPr>
          <a:xfrm rot="10800000">
            <a:off x="2473064" y="4766938"/>
            <a:ext cx="4534264" cy="719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30435" r="58164" b="68336"/>
          <a:stretch/>
        </p:blipFill>
        <p:spPr>
          <a:xfrm rot="10800000">
            <a:off x="2915818" y="3138210"/>
            <a:ext cx="3078840" cy="512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31719" r="3389" b="67074"/>
          <a:stretch/>
        </p:blipFill>
        <p:spPr>
          <a:xfrm rot="10800000">
            <a:off x="470760" y="1722233"/>
            <a:ext cx="8538872" cy="527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3814" y="764704"/>
            <a:ext cx="2372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معلومة مهمة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2915818" y="3033829"/>
            <a:ext cx="3078841" cy="7006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2195736" y="4648376"/>
            <a:ext cx="5040560" cy="8382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ÙØªÙØ¬Ø© Ø¨Ø­Ø« Ø§ÙØµÙØ± Ø¹Ù Ø±Ø³ÙÙ ÙØ±ØªÙÙÙØ© ØªØ¹ÙÙÙÙ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3824" y="1545759"/>
            <a:ext cx="2090827" cy="35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5400000">
            <a:off x="2224494" y="603420"/>
            <a:ext cx="21515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2821613" y="1679195"/>
            <a:ext cx="95731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6399" y="345430"/>
            <a:ext cx="5929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اكتشفي معي من أنا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07632" y="2711759"/>
            <a:ext cx="2306100" cy="1091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07632" y="3803656"/>
            <a:ext cx="2316146" cy="1277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5400000">
            <a:off x="2244586" y="3211930"/>
            <a:ext cx="21515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018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10772" r="3389" b="69948"/>
          <a:stretch/>
        </p:blipFill>
        <p:spPr>
          <a:xfrm rot="10800000">
            <a:off x="107504" y="188640"/>
            <a:ext cx="8856984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1" y="2996953"/>
            <a:ext cx="8686891" cy="3672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6176" y="3573016"/>
            <a:ext cx="1080120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6588224" y="4149080"/>
            <a:ext cx="1296144" cy="216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683568" y="4617133"/>
            <a:ext cx="1080120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143508" y="4833156"/>
            <a:ext cx="1080120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3635896" y="5373216"/>
            <a:ext cx="1224136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 11"/>
          <p:cNvSpPr/>
          <p:nvPr/>
        </p:nvSpPr>
        <p:spPr>
          <a:xfrm>
            <a:off x="7812360" y="5877272"/>
            <a:ext cx="576064" cy="173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/>
          <p:cNvSpPr/>
          <p:nvPr/>
        </p:nvSpPr>
        <p:spPr>
          <a:xfrm>
            <a:off x="6188148" y="6381330"/>
            <a:ext cx="1480195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007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42767" r="14555" b="53917"/>
          <a:stretch/>
        </p:blipFill>
        <p:spPr>
          <a:xfrm>
            <a:off x="5148064" y="4426904"/>
            <a:ext cx="374441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94110" r="75374" b="3855"/>
          <a:stretch/>
        </p:blipFill>
        <p:spPr>
          <a:xfrm rot="10800000">
            <a:off x="6724826" y="70654"/>
            <a:ext cx="2305052" cy="584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6511306" y="70653"/>
            <a:ext cx="4270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1735931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37111" r="14555" b="59986"/>
          <a:stretch/>
        </p:blipFill>
        <p:spPr>
          <a:xfrm>
            <a:off x="0" y="1111122"/>
            <a:ext cx="8748464" cy="1071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39819" r="26722" b="57060"/>
          <a:stretch/>
        </p:blipFill>
        <p:spPr>
          <a:xfrm>
            <a:off x="368809" y="2728817"/>
            <a:ext cx="8379655" cy="1152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03848" y="1672869"/>
            <a:ext cx="171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صائبة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0434" y="2708920"/>
            <a:ext cx="171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خاطئة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1306" y="3880945"/>
            <a:ext cx="171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صائبة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3997" y="5693261"/>
            <a:ext cx="171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صائبة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0150" y="2937288"/>
            <a:ext cx="171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خاطئة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85835" y="3758202"/>
            <a:ext cx="1749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صائبة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5932" y="5159340"/>
            <a:ext cx="171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خاطئة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42767" r="55432" b="55668"/>
          <a:stretch/>
        </p:blipFill>
        <p:spPr>
          <a:xfrm>
            <a:off x="152400" y="4579304"/>
            <a:ext cx="4131568" cy="577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44310" r="55271" b="53935"/>
          <a:stretch/>
        </p:blipFill>
        <p:spPr>
          <a:xfrm>
            <a:off x="415479" y="5867540"/>
            <a:ext cx="4131568" cy="6480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51720" y="5992392"/>
            <a:ext cx="1710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العبارة خاطئة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3" y="476672"/>
            <a:ext cx="1623339" cy="43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5"/>
          <p:cNvSpPr>
            <a:spLocks noChangeArrowheads="1"/>
          </p:cNvSpPr>
          <p:nvPr/>
        </p:nvSpPr>
        <p:spPr bwMode="auto">
          <a:xfrm flipH="1">
            <a:off x="2096221" y="188640"/>
            <a:ext cx="2835818" cy="2015725"/>
          </a:xfrm>
          <a:prstGeom prst="cloudCallout">
            <a:avLst>
              <a:gd name="adj1" fmla="val 58579"/>
              <a:gd name="adj2" fmla="val 71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AE" sz="2800" b="1" dirty="0">
                <a:latin typeface="Courier New" pitchFamily="49" charset="0"/>
                <a:cs typeface="Courier New" pitchFamily="49" charset="0"/>
              </a:rPr>
              <a:t>نواتج التعلم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72531" r="65082" b="14433"/>
          <a:stretch/>
        </p:blipFill>
        <p:spPr bwMode="auto">
          <a:xfrm rot="10800000">
            <a:off x="2771800" y="2216941"/>
            <a:ext cx="551728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-3195736"/>
            <a:ext cx="2605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نشاط افتتاحي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87979" b="2040"/>
          <a:stretch/>
        </p:blipFill>
        <p:spPr bwMode="auto">
          <a:xfrm rot="10800000">
            <a:off x="755576" y="692696"/>
            <a:ext cx="80058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ÙØªÙØ¬Ø© Ø¨Ø­Ø« Ø§ÙØµÙØ± Ø¹Ù ØµÙØ± ÙØªØ­Ø±ÙØ© ÙÙØ¨ÙØ±Ø¨ÙÙÙØª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12368" cy="25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0620" y="2967335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هو عنوان الدرس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6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9" t="47145" r="1" b="49251"/>
          <a:stretch/>
        </p:blipFill>
        <p:spPr bwMode="auto">
          <a:xfrm rot="10800000">
            <a:off x="323528" y="116633"/>
            <a:ext cx="8194239" cy="783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39872" r="39997" b="58578"/>
          <a:stretch/>
        </p:blipFill>
        <p:spPr bwMode="auto">
          <a:xfrm rot="10800000">
            <a:off x="4668254" y="1274148"/>
            <a:ext cx="3849513" cy="41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29778" r="49012" b="68677"/>
          <a:stretch/>
        </p:blipFill>
        <p:spPr bwMode="auto">
          <a:xfrm rot="10800000">
            <a:off x="6372200" y="2204864"/>
            <a:ext cx="1978852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0339" y="2062589"/>
            <a:ext cx="694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A=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1" t="27080" r="52096" b="71473"/>
          <a:stretch/>
        </p:blipFill>
        <p:spPr bwMode="auto">
          <a:xfrm rot="10800000">
            <a:off x="5075206" y="3489164"/>
            <a:ext cx="3074133" cy="4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624" y="2661051"/>
            <a:ext cx="1247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أوجد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6" t="26919" r="45017" b="71370"/>
          <a:stretch/>
        </p:blipFill>
        <p:spPr bwMode="auto">
          <a:xfrm rot="10800000">
            <a:off x="3930668" y="3478930"/>
            <a:ext cx="1125274" cy="3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76449" y="5374467"/>
            <a:ext cx="2712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A=</a:t>
            </a:r>
            <a:r>
              <a:rPr lang="en-US" sz="4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{1,3,5,7}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36003" y="4277602"/>
            <a:ext cx="118814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30667" y="5445224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0103149">
            <a:off x="58275" y="2380217"/>
            <a:ext cx="3935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متممة المجموعة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81879" y="1274147"/>
            <a:ext cx="144016" cy="319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17058" y="1256860"/>
            <a:ext cx="144016" cy="319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42463" y="1288572"/>
            <a:ext cx="144016" cy="319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83065" y="1281534"/>
            <a:ext cx="144016" cy="319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11433" r="36763" b="76901"/>
          <a:stretch/>
        </p:blipFill>
        <p:spPr bwMode="auto">
          <a:xfrm rot="10800000">
            <a:off x="592229" y="3477246"/>
            <a:ext cx="3654183" cy="286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39872" r="39997" b="58578"/>
          <a:stretch/>
        </p:blipFill>
        <p:spPr bwMode="auto">
          <a:xfrm rot="10800000">
            <a:off x="3832786" y="1857901"/>
            <a:ext cx="5255017" cy="5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29778" r="49012" b="68677"/>
          <a:stretch/>
        </p:blipFill>
        <p:spPr bwMode="auto">
          <a:xfrm rot="10800000">
            <a:off x="1433855" y="1912860"/>
            <a:ext cx="1978852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230" y="1770585"/>
            <a:ext cx="694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A=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9" t="34436" r="1" b="61741"/>
          <a:stretch/>
        </p:blipFill>
        <p:spPr bwMode="auto">
          <a:xfrm rot="10800000">
            <a:off x="592973" y="332655"/>
            <a:ext cx="8188559" cy="108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4u\Desktop\S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4" t="10900" r="11298" b="75938"/>
          <a:stretch/>
        </p:blipFill>
        <p:spPr bwMode="auto">
          <a:xfrm rot="10800000">
            <a:off x="4687252" y="3477246"/>
            <a:ext cx="3679074" cy="286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642907" y="2553916"/>
            <a:ext cx="2337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مخطط فن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85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4u\Desktop\S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11465" r="24863" b="61123"/>
          <a:stretch/>
        </p:blipFill>
        <p:spPr bwMode="auto">
          <a:xfrm>
            <a:off x="395536" y="260648"/>
            <a:ext cx="8429153" cy="631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9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94110" r="75374" b="3855"/>
          <a:stretch/>
        </p:blipFill>
        <p:spPr>
          <a:xfrm rot="10800000">
            <a:off x="6724826" y="70654"/>
            <a:ext cx="2305052" cy="584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6511306" y="70653"/>
            <a:ext cx="4270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3762" y="2538171"/>
            <a:ext cx="891912" cy="6924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الحل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1735931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21315" y="2654478"/>
            <a:ext cx="806632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(a)- </a:t>
            </a:r>
            <a:endParaRPr lang="en-US" sz="3000" dirty="0"/>
          </a:p>
        </p:txBody>
      </p:sp>
      <p:pic>
        <p:nvPicPr>
          <p:cNvPr id="13" name="Picture 2" descr="C:\Users\4u\Desktop\S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42915" r="14979" b="51248"/>
          <a:stretch/>
        </p:blipFill>
        <p:spPr bwMode="auto">
          <a:xfrm>
            <a:off x="285300" y="906747"/>
            <a:ext cx="8534268" cy="120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9821" y="2492896"/>
            <a:ext cx="5277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A=</a:t>
            </a:r>
            <a:r>
              <a:rPr lang="en-US" sz="4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{20,40,60,70,80,90}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01882" y="2563653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39159" y="3501008"/>
            <a:ext cx="5508251" cy="1689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Oval 2"/>
          <p:cNvSpPr/>
          <p:nvPr/>
        </p:nvSpPr>
        <p:spPr>
          <a:xfrm>
            <a:off x="3729235" y="3674445"/>
            <a:ext cx="2044291" cy="12941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007373" y="3422560"/>
            <a:ext cx="5469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</a:rPr>
              <a:t>U</a:t>
            </a:r>
            <a:endParaRPr lang="en-US" sz="44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7965" y="342256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</a:rPr>
              <a:t>A</a:t>
            </a:r>
            <a:endParaRPr lang="en-US" sz="44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3437" y="367444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10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897" y="4273424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30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0509" y="399438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50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92688" y="408428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20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52652" y="3507232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40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0419" y="459639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60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0268" y="4131966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80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52652" y="4509558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90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908" y="4099719"/>
            <a:ext cx="1782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مخطط فن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7054" y="5750450"/>
            <a:ext cx="824265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(b)- </a:t>
            </a:r>
            <a:endParaRPr lang="en-US" sz="3000" dirty="0"/>
          </a:p>
        </p:txBody>
      </p:sp>
      <p:sp>
        <p:nvSpPr>
          <p:cNvPr id="40" name="Rectangle 39"/>
          <p:cNvSpPr/>
          <p:nvPr/>
        </p:nvSpPr>
        <p:spPr>
          <a:xfrm>
            <a:off x="1626151" y="5697294"/>
            <a:ext cx="7412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A=</a:t>
            </a:r>
            <a:r>
              <a:rPr lang="en-US" sz="4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{10,20,30,40,50,60,70,80,90}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05254" y="5659625"/>
            <a:ext cx="137277" cy="2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81929" y="3641116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</a:rPr>
              <a:t>70</a:t>
            </a:r>
            <a:endParaRPr lang="en-US" sz="2800" b="0" cap="none" spc="0" dirty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" grpId="0" animBg="1"/>
      <p:bldP spid="14" grpId="0"/>
      <p:bldP spid="2" grpId="0" animBg="1"/>
      <p:bldP spid="3" grpId="0" animBg="1"/>
      <p:bldP spid="5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16" grpId="0"/>
      <p:bldP spid="39" grpId="0" animBg="1"/>
      <p:bldP spid="4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28" b="44531"/>
          <a:stretch/>
        </p:blipFill>
        <p:spPr>
          <a:xfrm>
            <a:off x="322604" y="3638977"/>
            <a:ext cx="8695636" cy="72434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5" r="21323" b="31516"/>
          <a:stretch/>
        </p:blipFill>
        <p:spPr bwMode="auto">
          <a:xfrm>
            <a:off x="251520" y="0"/>
            <a:ext cx="88924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109FF05B-C7F9-46BE-9164-99D56C8CCE55}"/>
              </a:ext>
            </a:extLst>
          </p:cNvPr>
          <p:cNvSpPr/>
          <p:nvPr/>
        </p:nvSpPr>
        <p:spPr>
          <a:xfrm>
            <a:off x="4788024" y="422837"/>
            <a:ext cx="2244959" cy="4233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/>
          <a:srcRect t="59924"/>
          <a:stretch/>
        </p:blipFill>
        <p:spPr>
          <a:xfrm>
            <a:off x="196844" y="5078839"/>
            <a:ext cx="8947156" cy="723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3415" y="2577678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ملاحظة هامة جدًا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1537" y="211287"/>
            <a:ext cx="2002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محتواه في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0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2" y="188640"/>
            <a:ext cx="841191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 descr="C:\Users\4u\Desktop\S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5" t="78548" r="6340" b="3970"/>
          <a:stretch/>
        </p:blipFill>
        <p:spPr bwMode="auto">
          <a:xfrm rot="10800000">
            <a:off x="198089" y="3212976"/>
            <a:ext cx="8280920" cy="341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7427" t="19196" r="44917" b="76504"/>
          <a:stretch/>
        </p:blipFill>
        <p:spPr>
          <a:xfrm>
            <a:off x="77621" y="7275"/>
            <a:ext cx="1290917" cy="73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564872" y="126876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74613" y="422108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5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215</Words>
  <Application>Microsoft Office PowerPoint</Application>
  <PresentationFormat>عرض على الشاشة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Droid Arabic Kufi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4u</dc:creator>
  <cp:lastModifiedBy>lina safi</cp:lastModifiedBy>
  <cp:revision>80</cp:revision>
  <dcterms:created xsi:type="dcterms:W3CDTF">2018-11-06T18:11:58Z</dcterms:created>
  <dcterms:modified xsi:type="dcterms:W3CDTF">2020-06-13T21:32:54Z</dcterms:modified>
</cp:coreProperties>
</file>