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1307" r:id="rId5"/>
    <p:sldId id="1353" r:id="rId6"/>
    <p:sldId id="1379" r:id="rId7"/>
    <p:sldId id="256" r:id="rId8"/>
    <p:sldId id="258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1380" r:id="rId19"/>
    <p:sldId id="13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-91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4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1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65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6001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94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409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82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0802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90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9328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4902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6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52999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0716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8052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5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70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59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81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0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02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18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48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08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56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AE97FC9-E2AC-4B04-AB4D-32A79AB29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80FF9573-2F04-460C-B4E4-C0E598F4B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4A1BE5BD-E929-491E-AA10-0FA8D3DD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6CCC380-E4AF-4FEF-9533-1697FFDE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914D979E-749A-4E29-A648-2E43FE8D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85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6486CEC-B212-483C-AB39-7B98A2B0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F4E9510-29A1-4115-AFB8-76FB0A36A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CE3B6D8-52B7-4DB8-BFDF-A42CB36A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B684D24E-8F27-4E6F-B3E0-CB9B393E9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6EDA1E4-35F6-4664-954A-92D0F3A2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3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C7D21EE-E056-4CA5-AE0D-7122F5804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55D4396-56D5-47CC-9FB4-7BD9E107B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84E7B2-486F-499D-AC02-EB5B14C7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19C6384-3413-4FA6-BD23-CD0C05DC6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1214F55-8C69-4417-B2D5-01373971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97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7F45FCC-BCD2-4119-AC6F-2C8E4506F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A79CB34E-9899-40EA-BBE6-8A30E53B0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09AD83BB-12CF-4308-9276-7B460636C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D347711C-CCC5-486A-8CEE-5228CDFF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9053DB38-20B7-40B6-8B6A-06F70488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05E51761-F10C-4C14-BD99-94577974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6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6D44C3B-562A-4914-91D6-77F211E0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369ED70C-6BAA-44AD-9F67-6833AA4C3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472FD21F-B91B-419E-A4E9-0337D2E5D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9BFE9C0A-1149-475F-A50A-350C3BD5C2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94755B77-4233-496F-8839-9CFC3C6E8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7E8AB3B2-B4C1-48BB-A479-1DC37BC5B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4EE4715C-C061-4DEF-A614-E17A5504F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B785FBB2-4345-4777-9354-5269C50DC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212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CA1DCD6-97B5-46BE-A2D5-8D9CFF3E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02C7158D-6BE4-4816-9179-73D7FB8B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9F447199-A5C1-4D7B-BE1B-BA1464C3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31FA8008-44D1-4A62-8558-53CD9E89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41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282928F7-E325-42AA-BEF9-2EDB4AD2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8052D188-789E-4ADC-BC4E-C998794F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B9AB6D76-C01D-4802-934F-ECC75D42F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7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E03DDB6-204A-404E-8AEA-889B0E8B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F233C61-301A-4101-B78D-D703C4D9C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E4426383-C1C0-46AA-A80B-3A224B7B2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7A547411-CA6E-49B0-9BF0-93F631CD4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8F19F1DE-4DCF-43A1-8A40-A6DA9372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04FF9820-BE66-4B42-A440-891CC597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857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AFE49CD-9678-49DD-97F4-FFE210BC6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DC8A7DCB-A58D-49C1-BCF8-AE7983571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6EAA908C-DC5F-4192-B3AF-5233A87E5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D6256240-3430-4AAA-8E84-655B7EC5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DFC9AE26-27AA-4C89-81BB-38EA89B8B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66C4C212-598A-4C90-ABDF-CEE00D20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1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662EFDB-5147-4CF8-98CC-8D22DA10D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0AC75947-3206-4EC9-8E84-E9CBDACCA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7E11273-8683-4263-ACAF-A5DB85D9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152A945-6702-4C6D-8DB4-B5A6FC2E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A1A0EE97-C528-43BF-A377-21F8C1CE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875C172E-9AA0-4106-958D-46C327D19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1EE728C9-3336-43BC-BDF3-49FF0952D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475B7D0-B3C4-4CE3-8C01-A52AFCE7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B14E0ADE-4724-44C1-BD46-9B4D9CC3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5EB63D3-36A6-4C44-92C3-7C14CB27B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3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5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7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8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05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7186A9C-FE46-4FFF-AD95-239EEEDFBAC8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C575B02-5810-4C92-94C1-6B8DC34CE5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79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3E30-B233-4D8E-B487-9A6C1C848B62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36886-4386-4BBD-9C50-88D64404F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5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7193B46B-2B61-449A-AE57-7A987146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2AC560EB-2154-401F-A842-A788B419A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9BBC749-91C5-4A4A-9F6E-F53DA8B14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232A-8A10-4BEE-A0D2-277CB57A9E35}" type="datetimeFigureOut">
              <a:rPr lang="en-US" smtClean="0"/>
              <a:t>09-Jun-20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E493DFE9-2F23-4E7D-8036-8263F6CF5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6D57A4B-D5BD-4E58-B4D6-D3D433BAF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512FB-115B-4933-9F7F-7313B28D7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hyperlink" Target="https://sotor.com/&#1575;&#1604;&#1601;&#1585;&#1602;-&#1576;&#1610;&#1606;-&#1575;&#1604;&#1581;&#1589;&#1575;&#1606;-&#1575;&#1604;&#1593;&#1585;&#1576;&#1610;-&#1608;&#1575;&#1604;&#1576;&#1585;&#1576;&#1585;&#1610;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s://ar.padlet.com/bbmahari/b18eyutaap3kgox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ar.padlet.com/bbmahari/b18eyutaap3kgox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0A1B7F3-4983-4C7A-9CA3-F333F9C2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9896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3286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286125"/>
            <a:ext cx="12192000" cy="35718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492344" y="772885"/>
            <a:ext cx="620484" cy="4898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0057" y="4490358"/>
            <a:ext cx="3080657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2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" y="0"/>
            <a:ext cx="121758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514" y="2596960"/>
            <a:ext cx="10537372" cy="5715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70C0">
                <a:tint val="45000"/>
                <a:satMod val="400000"/>
              </a:srgbClr>
            </a:duotone>
          </a:blip>
          <a:srcRect r="1106"/>
          <a:stretch/>
        </p:blipFill>
        <p:spPr>
          <a:xfrm>
            <a:off x="7788511" y="4304481"/>
            <a:ext cx="4321628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0070C0">
                <a:tint val="45000"/>
                <a:satMod val="400000"/>
              </a:srgbClr>
            </a:duotone>
          </a:blip>
          <a:srcRect r="1047"/>
          <a:stretch/>
        </p:blipFill>
        <p:spPr>
          <a:xfrm>
            <a:off x="97535" y="4287612"/>
            <a:ext cx="7690976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10344" y="6072870"/>
            <a:ext cx="10330542" cy="533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A043BB01-7351-4412-90E8-DC8C78A29902}"/>
              </a:ext>
            </a:extLst>
          </p:cNvPr>
          <p:cNvSpPr txBox="1"/>
          <p:nvPr/>
        </p:nvSpPr>
        <p:spPr>
          <a:xfrm>
            <a:off x="903514" y="3593635"/>
            <a:ext cx="2947181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الأشهب - الأدهم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301D54ED-CB83-4575-96A8-BF283DC102FB}"/>
              </a:ext>
            </a:extLst>
          </p:cNvPr>
          <p:cNvSpPr txBox="1"/>
          <p:nvPr/>
        </p:nvSpPr>
        <p:spPr>
          <a:xfrm>
            <a:off x="1811215" y="1988270"/>
            <a:ext cx="8721969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التعرف على عمر الخيول من خلال أسنانها المنتظمة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D581113B-75DE-407C-B76B-D0209EB03BD2}"/>
              </a:ext>
            </a:extLst>
          </p:cNvPr>
          <p:cNvSpPr txBox="1"/>
          <p:nvPr/>
        </p:nvSpPr>
        <p:spPr>
          <a:xfrm>
            <a:off x="97535" y="5196110"/>
            <a:ext cx="5514535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حتى لا تصبح فريسة سهلة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33" y="0"/>
            <a:ext cx="12213033" cy="5312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2229"/>
            <a:ext cx="12192000" cy="1545771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xmlns="" id="{D8A75F1C-2BF2-427E-B787-8385CCB20422}"/>
              </a:ext>
            </a:extLst>
          </p:cNvPr>
          <p:cNvSpPr/>
          <p:nvPr/>
        </p:nvSpPr>
        <p:spPr>
          <a:xfrm>
            <a:off x="359229" y="1197430"/>
            <a:ext cx="9285513" cy="478970"/>
          </a:xfrm>
          <a:prstGeom prst="rect">
            <a:avLst/>
          </a:prstGeom>
          <a:solidFill>
            <a:srgbClr val="7030A0"/>
          </a:solidFill>
          <a:ln w="28575">
            <a:noFill/>
            <a:extLst>
              <a:ext uri="{C807C97D-BFC1-408E-A445-0C87EB9F89A2}">
                <ask:lineSketchStyleProps xmlns="" xmlns:ask="http://schemas.microsoft.com/office/drawing/2018/sketchyshapes" sd="3794071524">
                  <a:custGeom>
                    <a:avLst/>
                    <a:gdLst>
                      <a:gd name="connsiteX0" fmla="*/ 0 w 2518117"/>
                      <a:gd name="connsiteY0" fmla="*/ 0 h 914400"/>
                      <a:gd name="connsiteX1" fmla="*/ 428080 w 2518117"/>
                      <a:gd name="connsiteY1" fmla="*/ 0 h 914400"/>
                      <a:gd name="connsiteX2" fmla="*/ 982066 w 2518117"/>
                      <a:gd name="connsiteY2" fmla="*/ 0 h 914400"/>
                      <a:gd name="connsiteX3" fmla="*/ 1435327 w 2518117"/>
                      <a:gd name="connsiteY3" fmla="*/ 0 h 914400"/>
                      <a:gd name="connsiteX4" fmla="*/ 1888588 w 2518117"/>
                      <a:gd name="connsiteY4" fmla="*/ 0 h 914400"/>
                      <a:gd name="connsiteX5" fmla="*/ 2518117 w 2518117"/>
                      <a:gd name="connsiteY5" fmla="*/ 0 h 914400"/>
                      <a:gd name="connsiteX6" fmla="*/ 2518117 w 2518117"/>
                      <a:gd name="connsiteY6" fmla="*/ 466344 h 914400"/>
                      <a:gd name="connsiteX7" fmla="*/ 2518117 w 2518117"/>
                      <a:gd name="connsiteY7" fmla="*/ 914400 h 914400"/>
                      <a:gd name="connsiteX8" fmla="*/ 2064856 w 2518117"/>
                      <a:gd name="connsiteY8" fmla="*/ 914400 h 914400"/>
                      <a:gd name="connsiteX9" fmla="*/ 1561233 w 2518117"/>
                      <a:gd name="connsiteY9" fmla="*/ 914400 h 914400"/>
                      <a:gd name="connsiteX10" fmla="*/ 1057609 w 2518117"/>
                      <a:gd name="connsiteY10" fmla="*/ 914400 h 914400"/>
                      <a:gd name="connsiteX11" fmla="*/ 503623 w 2518117"/>
                      <a:gd name="connsiteY11" fmla="*/ 914400 h 914400"/>
                      <a:gd name="connsiteX12" fmla="*/ 0 w 2518117"/>
                      <a:gd name="connsiteY12" fmla="*/ 914400 h 914400"/>
                      <a:gd name="connsiteX13" fmla="*/ 0 w 2518117"/>
                      <a:gd name="connsiteY13" fmla="*/ 448056 h 914400"/>
                      <a:gd name="connsiteX14" fmla="*/ 0 w 2518117"/>
                      <a:gd name="connsiteY1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18117" h="914400" fill="none" extrusionOk="0">
                        <a:moveTo>
                          <a:pt x="0" y="0"/>
                        </a:moveTo>
                        <a:cubicBezTo>
                          <a:pt x="132177" y="-29308"/>
                          <a:pt x="289853" y="10467"/>
                          <a:pt x="428080" y="0"/>
                        </a:cubicBezTo>
                        <a:cubicBezTo>
                          <a:pt x="566307" y="-10467"/>
                          <a:pt x="859554" y="41087"/>
                          <a:pt x="982066" y="0"/>
                        </a:cubicBezTo>
                        <a:cubicBezTo>
                          <a:pt x="1104578" y="-41087"/>
                          <a:pt x="1302324" y="19971"/>
                          <a:pt x="1435327" y="0"/>
                        </a:cubicBezTo>
                        <a:cubicBezTo>
                          <a:pt x="1568330" y="-19971"/>
                          <a:pt x="1728363" y="51907"/>
                          <a:pt x="1888588" y="0"/>
                        </a:cubicBezTo>
                        <a:cubicBezTo>
                          <a:pt x="2048813" y="-51907"/>
                          <a:pt x="2389598" y="1377"/>
                          <a:pt x="2518117" y="0"/>
                        </a:cubicBezTo>
                        <a:cubicBezTo>
                          <a:pt x="2571419" y="226598"/>
                          <a:pt x="2463969" y="333236"/>
                          <a:pt x="2518117" y="466344"/>
                        </a:cubicBezTo>
                        <a:cubicBezTo>
                          <a:pt x="2572265" y="599452"/>
                          <a:pt x="2491187" y="804105"/>
                          <a:pt x="2518117" y="914400"/>
                        </a:cubicBezTo>
                        <a:cubicBezTo>
                          <a:pt x="2367035" y="954858"/>
                          <a:pt x="2249733" y="912737"/>
                          <a:pt x="2064856" y="914400"/>
                        </a:cubicBezTo>
                        <a:cubicBezTo>
                          <a:pt x="1879979" y="916063"/>
                          <a:pt x="1730034" y="909243"/>
                          <a:pt x="1561233" y="914400"/>
                        </a:cubicBezTo>
                        <a:cubicBezTo>
                          <a:pt x="1392432" y="919557"/>
                          <a:pt x="1216217" y="861355"/>
                          <a:pt x="1057609" y="914400"/>
                        </a:cubicBezTo>
                        <a:cubicBezTo>
                          <a:pt x="899001" y="967445"/>
                          <a:pt x="684954" y="867872"/>
                          <a:pt x="503623" y="914400"/>
                        </a:cubicBezTo>
                        <a:cubicBezTo>
                          <a:pt x="322292" y="960928"/>
                          <a:pt x="133066" y="866202"/>
                          <a:pt x="0" y="914400"/>
                        </a:cubicBezTo>
                        <a:cubicBezTo>
                          <a:pt x="-35697" y="711748"/>
                          <a:pt x="42160" y="556627"/>
                          <a:pt x="0" y="448056"/>
                        </a:cubicBezTo>
                        <a:cubicBezTo>
                          <a:pt x="-42160" y="339485"/>
                          <a:pt x="2437" y="135181"/>
                          <a:pt x="0" y="0"/>
                        </a:cubicBezTo>
                        <a:close/>
                      </a:path>
                      <a:path w="2518117" h="914400" stroke="0" extrusionOk="0">
                        <a:moveTo>
                          <a:pt x="0" y="0"/>
                        </a:moveTo>
                        <a:cubicBezTo>
                          <a:pt x="241194" y="-10586"/>
                          <a:pt x="360303" y="1312"/>
                          <a:pt x="553986" y="0"/>
                        </a:cubicBezTo>
                        <a:cubicBezTo>
                          <a:pt x="747669" y="-1312"/>
                          <a:pt x="862168" y="20844"/>
                          <a:pt x="982066" y="0"/>
                        </a:cubicBezTo>
                        <a:cubicBezTo>
                          <a:pt x="1101964" y="-20844"/>
                          <a:pt x="1302457" y="1882"/>
                          <a:pt x="1435327" y="0"/>
                        </a:cubicBezTo>
                        <a:cubicBezTo>
                          <a:pt x="1568197" y="-1882"/>
                          <a:pt x="1754084" y="46384"/>
                          <a:pt x="1913769" y="0"/>
                        </a:cubicBezTo>
                        <a:cubicBezTo>
                          <a:pt x="2073454" y="-46384"/>
                          <a:pt x="2269333" y="48289"/>
                          <a:pt x="2518117" y="0"/>
                        </a:cubicBezTo>
                        <a:cubicBezTo>
                          <a:pt x="2560797" y="179720"/>
                          <a:pt x="2480493" y="236614"/>
                          <a:pt x="2518117" y="448056"/>
                        </a:cubicBezTo>
                        <a:cubicBezTo>
                          <a:pt x="2555741" y="659498"/>
                          <a:pt x="2471102" y="814501"/>
                          <a:pt x="2518117" y="914400"/>
                        </a:cubicBezTo>
                        <a:cubicBezTo>
                          <a:pt x="2386712" y="954216"/>
                          <a:pt x="2150017" y="851326"/>
                          <a:pt x="1989312" y="914400"/>
                        </a:cubicBezTo>
                        <a:cubicBezTo>
                          <a:pt x="1828608" y="977474"/>
                          <a:pt x="1593392" y="902533"/>
                          <a:pt x="1460508" y="914400"/>
                        </a:cubicBezTo>
                        <a:cubicBezTo>
                          <a:pt x="1327624" y="926267"/>
                          <a:pt x="1211490" y="910926"/>
                          <a:pt x="982066" y="914400"/>
                        </a:cubicBezTo>
                        <a:cubicBezTo>
                          <a:pt x="752642" y="917874"/>
                          <a:pt x="425239" y="863477"/>
                          <a:pt x="0" y="914400"/>
                        </a:cubicBezTo>
                        <a:cubicBezTo>
                          <a:pt x="-34336" y="711782"/>
                          <a:pt x="28741" y="648234"/>
                          <a:pt x="0" y="466344"/>
                        </a:cubicBezTo>
                        <a:cubicBezTo>
                          <a:pt x="-28741" y="284454"/>
                          <a:pt x="15067" y="142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لأن ظهورها لا يمكن أن تنطوي بل تظل مستقيمة وهذا يفسر صعوبة وقوفها بعد النوم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54214" y="2365602"/>
            <a:ext cx="24193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9597" y="2365602"/>
            <a:ext cx="9043930" cy="581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7030A0">
                <a:tint val="45000"/>
                <a:satMod val="400000"/>
              </a:srgbClr>
            </a:duotone>
          </a:blip>
          <a:srcRect r="1059"/>
          <a:stretch/>
        </p:blipFill>
        <p:spPr>
          <a:xfrm>
            <a:off x="4430484" y="4042002"/>
            <a:ext cx="4723043" cy="476250"/>
          </a:xfrm>
          <a:prstGeom prst="rect">
            <a:avLst/>
          </a:prstGeom>
        </p:spPr>
      </p:pic>
      <p:sp>
        <p:nvSpPr>
          <p:cNvPr id="8" name="مستطيل 6">
            <a:extLst>
              <a:ext uri="{FF2B5EF4-FFF2-40B4-BE49-F238E27FC236}">
                <a16:creationId xmlns:a16="http://schemas.microsoft.com/office/drawing/2014/main" xmlns="" id="{D8A75F1C-2BF2-427E-B787-8385CCB20422}"/>
              </a:ext>
            </a:extLst>
          </p:cNvPr>
          <p:cNvSpPr/>
          <p:nvPr/>
        </p:nvSpPr>
        <p:spPr>
          <a:xfrm>
            <a:off x="4430485" y="4812167"/>
            <a:ext cx="4474767" cy="478970"/>
          </a:xfrm>
          <a:prstGeom prst="rect">
            <a:avLst/>
          </a:prstGeom>
          <a:solidFill>
            <a:srgbClr val="7030A0"/>
          </a:solidFill>
          <a:ln w="28575">
            <a:noFill/>
            <a:extLst>
              <a:ext uri="{C807C97D-BFC1-408E-A445-0C87EB9F89A2}">
                <ask:lineSketchStyleProps xmlns="" xmlns:ask="http://schemas.microsoft.com/office/drawing/2018/sketchyshapes" sd="3794071524">
                  <a:custGeom>
                    <a:avLst/>
                    <a:gdLst>
                      <a:gd name="connsiteX0" fmla="*/ 0 w 2518117"/>
                      <a:gd name="connsiteY0" fmla="*/ 0 h 914400"/>
                      <a:gd name="connsiteX1" fmla="*/ 428080 w 2518117"/>
                      <a:gd name="connsiteY1" fmla="*/ 0 h 914400"/>
                      <a:gd name="connsiteX2" fmla="*/ 982066 w 2518117"/>
                      <a:gd name="connsiteY2" fmla="*/ 0 h 914400"/>
                      <a:gd name="connsiteX3" fmla="*/ 1435327 w 2518117"/>
                      <a:gd name="connsiteY3" fmla="*/ 0 h 914400"/>
                      <a:gd name="connsiteX4" fmla="*/ 1888588 w 2518117"/>
                      <a:gd name="connsiteY4" fmla="*/ 0 h 914400"/>
                      <a:gd name="connsiteX5" fmla="*/ 2518117 w 2518117"/>
                      <a:gd name="connsiteY5" fmla="*/ 0 h 914400"/>
                      <a:gd name="connsiteX6" fmla="*/ 2518117 w 2518117"/>
                      <a:gd name="connsiteY6" fmla="*/ 466344 h 914400"/>
                      <a:gd name="connsiteX7" fmla="*/ 2518117 w 2518117"/>
                      <a:gd name="connsiteY7" fmla="*/ 914400 h 914400"/>
                      <a:gd name="connsiteX8" fmla="*/ 2064856 w 2518117"/>
                      <a:gd name="connsiteY8" fmla="*/ 914400 h 914400"/>
                      <a:gd name="connsiteX9" fmla="*/ 1561233 w 2518117"/>
                      <a:gd name="connsiteY9" fmla="*/ 914400 h 914400"/>
                      <a:gd name="connsiteX10" fmla="*/ 1057609 w 2518117"/>
                      <a:gd name="connsiteY10" fmla="*/ 914400 h 914400"/>
                      <a:gd name="connsiteX11" fmla="*/ 503623 w 2518117"/>
                      <a:gd name="connsiteY11" fmla="*/ 914400 h 914400"/>
                      <a:gd name="connsiteX12" fmla="*/ 0 w 2518117"/>
                      <a:gd name="connsiteY12" fmla="*/ 914400 h 914400"/>
                      <a:gd name="connsiteX13" fmla="*/ 0 w 2518117"/>
                      <a:gd name="connsiteY13" fmla="*/ 448056 h 914400"/>
                      <a:gd name="connsiteX14" fmla="*/ 0 w 2518117"/>
                      <a:gd name="connsiteY1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18117" h="914400" fill="none" extrusionOk="0">
                        <a:moveTo>
                          <a:pt x="0" y="0"/>
                        </a:moveTo>
                        <a:cubicBezTo>
                          <a:pt x="132177" y="-29308"/>
                          <a:pt x="289853" y="10467"/>
                          <a:pt x="428080" y="0"/>
                        </a:cubicBezTo>
                        <a:cubicBezTo>
                          <a:pt x="566307" y="-10467"/>
                          <a:pt x="859554" y="41087"/>
                          <a:pt x="982066" y="0"/>
                        </a:cubicBezTo>
                        <a:cubicBezTo>
                          <a:pt x="1104578" y="-41087"/>
                          <a:pt x="1302324" y="19971"/>
                          <a:pt x="1435327" y="0"/>
                        </a:cubicBezTo>
                        <a:cubicBezTo>
                          <a:pt x="1568330" y="-19971"/>
                          <a:pt x="1728363" y="51907"/>
                          <a:pt x="1888588" y="0"/>
                        </a:cubicBezTo>
                        <a:cubicBezTo>
                          <a:pt x="2048813" y="-51907"/>
                          <a:pt x="2389598" y="1377"/>
                          <a:pt x="2518117" y="0"/>
                        </a:cubicBezTo>
                        <a:cubicBezTo>
                          <a:pt x="2571419" y="226598"/>
                          <a:pt x="2463969" y="333236"/>
                          <a:pt x="2518117" y="466344"/>
                        </a:cubicBezTo>
                        <a:cubicBezTo>
                          <a:pt x="2572265" y="599452"/>
                          <a:pt x="2491187" y="804105"/>
                          <a:pt x="2518117" y="914400"/>
                        </a:cubicBezTo>
                        <a:cubicBezTo>
                          <a:pt x="2367035" y="954858"/>
                          <a:pt x="2249733" y="912737"/>
                          <a:pt x="2064856" y="914400"/>
                        </a:cubicBezTo>
                        <a:cubicBezTo>
                          <a:pt x="1879979" y="916063"/>
                          <a:pt x="1730034" y="909243"/>
                          <a:pt x="1561233" y="914400"/>
                        </a:cubicBezTo>
                        <a:cubicBezTo>
                          <a:pt x="1392432" y="919557"/>
                          <a:pt x="1216217" y="861355"/>
                          <a:pt x="1057609" y="914400"/>
                        </a:cubicBezTo>
                        <a:cubicBezTo>
                          <a:pt x="899001" y="967445"/>
                          <a:pt x="684954" y="867872"/>
                          <a:pt x="503623" y="914400"/>
                        </a:cubicBezTo>
                        <a:cubicBezTo>
                          <a:pt x="322292" y="960928"/>
                          <a:pt x="133066" y="866202"/>
                          <a:pt x="0" y="914400"/>
                        </a:cubicBezTo>
                        <a:cubicBezTo>
                          <a:pt x="-35697" y="711748"/>
                          <a:pt x="42160" y="556627"/>
                          <a:pt x="0" y="448056"/>
                        </a:cubicBezTo>
                        <a:cubicBezTo>
                          <a:pt x="-42160" y="339485"/>
                          <a:pt x="2437" y="135181"/>
                          <a:pt x="0" y="0"/>
                        </a:cubicBezTo>
                        <a:close/>
                      </a:path>
                      <a:path w="2518117" h="914400" stroke="0" extrusionOk="0">
                        <a:moveTo>
                          <a:pt x="0" y="0"/>
                        </a:moveTo>
                        <a:cubicBezTo>
                          <a:pt x="241194" y="-10586"/>
                          <a:pt x="360303" y="1312"/>
                          <a:pt x="553986" y="0"/>
                        </a:cubicBezTo>
                        <a:cubicBezTo>
                          <a:pt x="747669" y="-1312"/>
                          <a:pt x="862168" y="20844"/>
                          <a:pt x="982066" y="0"/>
                        </a:cubicBezTo>
                        <a:cubicBezTo>
                          <a:pt x="1101964" y="-20844"/>
                          <a:pt x="1302457" y="1882"/>
                          <a:pt x="1435327" y="0"/>
                        </a:cubicBezTo>
                        <a:cubicBezTo>
                          <a:pt x="1568197" y="-1882"/>
                          <a:pt x="1754084" y="46384"/>
                          <a:pt x="1913769" y="0"/>
                        </a:cubicBezTo>
                        <a:cubicBezTo>
                          <a:pt x="2073454" y="-46384"/>
                          <a:pt x="2269333" y="48289"/>
                          <a:pt x="2518117" y="0"/>
                        </a:cubicBezTo>
                        <a:cubicBezTo>
                          <a:pt x="2560797" y="179720"/>
                          <a:pt x="2480493" y="236614"/>
                          <a:pt x="2518117" y="448056"/>
                        </a:cubicBezTo>
                        <a:cubicBezTo>
                          <a:pt x="2555741" y="659498"/>
                          <a:pt x="2471102" y="814501"/>
                          <a:pt x="2518117" y="914400"/>
                        </a:cubicBezTo>
                        <a:cubicBezTo>
                          <a:pt x="2386712" y="954216"/>
                          <a:pt x="2150017" y="851326"/>
                          <a:pt x="1989312" y="914400"/>
                        </a:cubicBezTo>
                        <a:cubicBezTo>
                          <a:pt x="1828608" y="977474"/>
                          <a:pt x="1593392" y="902533"/>
                          <a:pt x="1460508" y="914400"/>
                        </a:cubicBezTo>
                        <a:cubicBezTo>
                          <a:pt x="1327624" y="926267"/>
                          <a:pt x="1211490" y="910926"/>
                          <a:pt x="982066" y="914400"/>
                        </a:cubicBezTo>
                        <a:cubicBezTo>
                          <a:pt x="752642" y="917874"/>
                          <a:pt x="425239" y="863477"/>
                          <a:pt x="0" y="914400"/>
                        </a:cubicBezTo>
                        <a:cubicBezTo>
                          <a:pt x="-34336" y="711782"/>
                          <a:pt x="28741" y="648234"/>
                          <a:pt x="0" y="466344"/>
                        </a:cubicBezTo>
                        <a:cubicBezTo>
                          <a:pt x="-28741" y="284454"/>
                          <a:pt x="15067" y="142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أسرع الحيوانات على وجه الأرض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744" y="6233092"/>
            <a:ext cx="10487025" cy="52387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1A13257C-8E54-4E0F-BAD1-FDCA77822DBF}"/>
              </a:ext>
            </a:extLst>
          </p:cNvPr>
          <p:cNvSpPr txBox="1"/>
          <p:nvPr/>
        </p:nvSpPr>
        <p:spPr>
          <a:xfrm>
            <a:off x="359229" y="209643"/>
            <a:ext cx="9285513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لأن ظهورها تبقى مستقيمة طوال الوقت حتى أثناء الحركة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D7320E5C-B131-446F-98EE-7361B97F3A50}"/>
              </a:ext>
            </a:extLst>
          </p:cNvPr>
          <p:cNvSpPr txBox="1"/>
          <p:nvPr/>
        </p:nvSpPr>
        <p:spPr>
          <a:xfrm>
            <a:off x="109597" y="2920050"/>
            <a:ext cx="379074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2800" b="1" dirty="0">
                <a:solidFill>
                  <a:srgbClr val="FF0000"/>
                </a:solidFill>
              </a:rPr>
              <a:t>حيث يتكون من 210 عظمة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xmlns="" id="{5D40BAAA-DDA4-426B-8A71-407BE50B5CD3}"/>
              </a:ext>
            </a:extLst>
          </p:cNvPr>
          <p:cNvSpPr txBox="1"/>
          <p:nvPr/>
        </p:nvSpPr>
        <p:spPr>
          <a:xfrm>
            <a:off x="731520" y="3931750"/>
            <a:ext cx="2525219" cy="67710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ج-   القوة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1C2165F9-3D37-4E22-B82F-48D97561119A}"/>
              </a:ext>
            </a:extLst>
          </p:cNvPr>
          <p:cNvSpPr txBox="1"/>
          <p:nvPr/>
        </p:nvSpPr>
        <p:spPr>
          <a:xfrm>
            <a:off x="61117" y="5556270"/>
            <a:ext cx="6730888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FF0000"/>
                </a:solidFill>
              </a:rPr>
              <a:t>القدرة على تمييز الخيول العربية من خلال الأنف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1164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36773" y="2526407"/>
            <a:ext cx="8081282" cy="620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463040" y="5228199"/>
            <a:ext cx="9822901" cy="476250"/>
          </a:xfrm>
          <a:prstGeom prst="rect">
            <a:avLst/>
          </a:prstGeom>
        </p:spPr>
      </p:pic>
      <p:sp>
        <p:nvSpPr>
          <p:cNvPr id="10" name="مستطيل 6">
            <a:extLst>
              <a:ext uri="{FF2B5EF4-FFF2-40B4-BE49-F238E27FC236}">
                <a16:creationId xmlns:a16="http://schemas.microsoft.com/office/drawing/2014/main" xmlns="" id="{D8A75F1C-2BF2-427E-B787-8385CCB20422}"/>
              </a:ext>
            </a:extLst>
          </p:cNvPr>
          <p:cNvSpPr/>
          <p:nvPr/>
        </p:nvSpPr>
        <p:spPr>
          <a:xfrm>
            <a:off x="1053250" y="6000146"/>
            <a:ext cx="9822901" cy="544287"/>
          </a:xfrm>
          <a:prstGeom prst="rect">
            <a:avLst/>
          </a:prstGeom>
          <a:solidFill>
            <a:srgbClr val="7030A0"/>
          </a:solidFill>
          <a:ln w="28575">
            <a:solidFill>
              <a:srgbClr val="C00000"/>
            </a:solidFill>
            <a:extLst>
              <a:ext uri="{C807C97D-BFC1-408E-A445-0C87EB9F89A2}">
                <ask:lineSketchStyleProps xmlns="" xmlns:ask="http://schemas.microsoft.com/office/drawing/2018/sketchyshapes" sd="3794071524">
                  <a:custGeom>
                    <a:avLst/>
                    <a:gdLst>
                      <a:gd name="connsiteX0" fmla="*/ 0 w 2518117"/>
                      <a:gd name="connsiteY0" fmla="*/ 0 h 914400"/>
                      <a:gd name="connsiteX1" fmla="*/ 428080 w 2518117"/>
                      <a:gd name="connsiteY1" fmla="*/ 0 h 914400"/>
                      <a:gd name="connsiteX2" fmla="*/ 982066 w 2518117"/>
                      <a:gd name="connsiteY2" fmla="*/ 0 h 914400"/>
                      <a:gd name="connsiteX3" fmla="*/ 1435327 w 2518117"/>
                      <a:gd name="connsiteY3" fmla="*/ 0 h 914400"/>
                      <a:gd name="connsiteX4" fmla="*/ 1888588 w 2518117"/>
                      <a:gd name="connsiteY4" fmla="*/ 0 h 914400"/>
                      <a:gd name="connsiteX5" fmla="*/ 2518117 w 2518117"/>
                      <a:gd name="connsiteY5" fmla="*/ 0 h 914400"/>
                      <a:gd name="connsiteX6" fmla="*/ 2518117 w 2518117"/>
                      <a:gd name="connsiteY6" fmla="*/ 466344 h 914400"/>
                      <a:gd name="connsiteX7" fmla="*/ 2518117 w 2518117"/>
                      <a:gd name="connsiteY7" fmla="*/ 914400 h 914400"/>
                      <a:gd name="connsiteX8" fmla="*/ 2064856 w 2518117"/>
                      <a:gd name="connsiteY8" fmla="*/ 914400 h 914400"/>
                      <a:gd name="connsiteX9" fmla="*/ 1561233 w 2518117"/>
                      <a:gd name="connsiteY9" fmla="*/ 914400 h 914400"/>
                      <a:gd name="connsiteX10" fmla="*/ 1057609 w 2518117"/>
                      <a:gd name="connsiteY10" fmla="*/ 914400 h 914400"/>
                      <a:gd name="connsiteX11" fmla="*/ 503623 w 2518117"/>
                      <a:gd name="connsiteY11" fmla="*/ 914400 h 914400"/>
                      <a:gd name="connsiteX12" fmla="*/ 0 w 2518117"/>
                      <a:gd name="connsiteY12" fmla="*/ 914400 h 914400"/>
                      <a:gd name="connsiteX13" fmla="*/ 0 w 2518117"/>
                      <a:gd name="connsiteY13" fmla="*/ 448056 h 914400"/>
                      <a:gd name="connsiteX14" fmla="*/ 0 w 2518117"/>
                      <a:gd name="connsiteY1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18117" h="914400" fill="none" extrusionOk="0">
                        <a:moveTo>
                          <a:pt x="0" y="0"/>
                        </a:moveTo>
                        <a:cubicBezTo>
                          <a:pt x="132177" y="-29308"/>
                          <a:pt x="289853" y="10467"/>
                          <a:pt x="428080" y="0"/>
                        </a:cubicBezTo>
                        <a:cubicBezTo>
                          <a:pt x="566307" y="-10467"/>
                          <a:pt x="859554" y="41087"/>
                          <a:pt x="982066" y="0"/>
                        </a:cubicBezTo>
                        <a:cubicBezTo>
                          <a:pt x="1104578" y="-41087"/>
                          <a:pt x="1302324" y="19971"/>
                          <a:pt x="1435327" y="0"/>
                        </a:cubicBezTo>
                        <a:cubicBezTo>
                          <a:pt x="1568330" y="-19971"/>
                          <a:pt x="1728363" y="51907"/>
                          <a:pt x="1888588" y="0"/>
                        </a:cubicBezTo>
                        <a:cubicBezTo>
                          <a:pt x="2048813" y="-51907"/>
                          <a:pt x="2389598" y="1377"/>
                          <a:pt x="2518117" y="0"/>
                        </a:cubicBezTo>
                        <a:cubicBezTo>
                          <a:pt x="2571419" y="226598"/>
                          <a:pt x="2463969" y="333236"/>
                          <a:pt x="2518117" y="466344"/>
                        </a:cubicBezTo>
                        <a:cubicBezTo>
                          <a:pt x="2572265" y="599452"/>
                          <a:pt x="2491187" y="804105"/>
                          <a:pt x="2518117" y="914400"/>
                        </a:cubicBezTo>
                        <a:cubicBezTo>
                          <a:pt x="2367035" y="954858"/>
                          <a:pt x="2249733" y="912737"/>
                          <a:pt x="2064856" y="914400"/>
                        </a:cubicBezTo>
                        <a:cubicBezTo>
                          <a:pt x="1879979" y="916063"/>
                          <a:pt x="1730034" y="909243"/>
                          <a:pt x="1561233" y="914400"/>
                        </a:cubicBezTo>
                        <a:cubicBezTo>
                          <a:pt x="1392432" y="919557"/>
                          <a:pt x="1216217" y="861355"/>
                          <a:pt x="1057609" y="914400"/>
                        </a:cubicBezTo>
                        <a:cubicBezTo>
                          <a:pt x="899001" y="967445"/>
                          <a:pt x="684954" y="867872"/>
                          <a:pt x="503623" y="914400"/>
                        </a:cubicBezTo>
                        <a:cubicBezTo>
                          <a:pt x="322292" y="960928"/>
                          <a:pt x="133066" y="866202"/>
                          <a:pt x="0" y="914400"/>
                        </a:cubicBezTo>
                        <a:cubicBezTo>
                          <a:pt x="-35697" y="711748"/>
                          <a:pt x="42160" y="556627"/>
                          <a:pt x="0" y="448056"/>
                        </a:cubicBezTo>
                        <a:cubicBezTo>
                          <a:pt x="-42160" y="339485"/>
                          <a:pt x="2437" y="135181"/>
                          <a:pt x="0" y="0"/>
                        </a:cubicBezTo>
                        <a:close/>
                      </a:path>
                      <a:path w="2518117" h="914400" stroke="0" extrusionOk="0">
                        <a:moveTo>
                          <a:pt x="0" y="0"/>
                        </a:moveTo>
                        <a:cubicBezTo>
                          <a:pt x="241194" y="-10586"/>
                          <a:pt x="360303" y="1312"/>
                          <a:pt x="553986" y="0"/>
                        </a:cubicBezTo>
                        <a:cubicBezTo>
                          <a:pt x="747669" y="-1312"/>
                          <a:pt x="862168" y="20844"/>
                          <a:pt x="982066" y="0"/>
                        </a:cubicBezTo>
                        <a:cubicBezTo>
                          <a:pt x="1101964" y="-20844"/>
                          <a:pt x="1302457" y="1882"/>
                          <a:pt x="1435327" y="0"/>
                        </a:cubicBezTo>
                        <a:cubicBezTo>
                          <a:pt x="1568197" y="-1882"/>
                          <a:pt x="1754084" y="46384"/>
                          <a:pt x="1913769" y="0"/>
                        </a:cubicBezTo>
                        <a:cubicBezTo>
                          <a:pt x="2073454" y="-46384"/>
                          <a:pt x="2269333" y="48289"/>
                          <a:pt x="2518117" y="0"/>
                        </a:cubicBezTo>
                        <a:cubicBezTo>
                          <a:pt x="2560797" y="179720"/>
                          <a:pt x="2480493" y="236614"/>
                          <a:pt x="2518117" y="448056"/>
                        </a:cubicBezTo>
                        <a:cubicBezTo>
                          <a:pt x="2555741" y="659498"/>
                          <a:pt x="2471102" y="814501"/>
                          <a:pt x="2518117" y="914400"/>
                        </a:cubicBezTo>
                        <a:cubicBezTo>
                          <a:pt x="2386712" y="954216"/>
                          <a:pt x="2150017" y="851326"/>
                          <a:pt x="1989312" y="914400"/>
                        </a:cubicBezTo>
                        <a:cubicBezTo>
                          <a:pt x="1828608" y="977474"/>
                          <a:pt x="1593392" y="902533"/>
                          <a:pt x="1460508" y="914400"/>
                        </a:cubicBezTo>
                        <a:cubicBezTo>
                          <a:pt x="1327624" y="926267"/>
                          <a:pt x="1211490" y="910926"/>
                          <a:pt x="982066" y="914400"/>
                        </a:cubicBezTo>
                        <a:cubicBezTo>
                          <a:pt x="752642" y="917874"/>
                          <a:pt x="425239" y="863477"/>
                          <a:pt x="0" y="914400"/>
                        </a:cubicBezTo>
                        <a:cubicBezTo>
                          <a:pt x="-34336" y="711782"/>
                          <a:pt x="28741" y="648234"/>
                          <a:pt x="0" y="466344"/>
                        </a:cubicBezTo>
                        <a:cubicBezTo>
                          <a:pt x="-28741" y="284454"/>
                          <a:pt x="15067" y="142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ar-AE" sz="44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التقدير التقريبي بالاعتماد على الأسنان المنتظمة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429FC31A-8C6D-4A50-8618-A05C9CC58E1F}"/>
              </a:ext>
            </a:extLst>
          </p:cNvPr>
          <p:cNvSpPr txBox="1"/>
          <p:nvPr/>
        </p:nvSpPr>
        <p:spPr>
          <a:xfrm>
            <a:off x="5401994" y="1153551"/>
            <a:ext cx="5416061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النبل – الفروسية - الخيلاء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808DD5D0-9BD4-47EF-914E-9DF939EDA6E5}"/>
              </a:ext>
            </a:extLst>
          </p:cNvPr>
          <p:cNvSpPr txBox="1"/>
          <p:nvPr/>
        </p:nvSpPr>
        <p:spPr>
          <a:xfrm>
            <a:off x="3063543" y="3316376"/>
            <a:ext cx="7427741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AE" sz="3800" b="1" dirty="0">
                <a:solidFill>
                  <a:srgbClr val="FF0000"/>
                </a:solidFill>
              </a:rPr>
              <a:t>استعان بها الشعراء في كتابة قصائدهم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3494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94316"/>
            <a:ext cx="12192000" cy="3363684"/>
          </a:xfrm>
          <a:prstGeom prst="rect">
            <a:avLst/>
          </a:prstGeom>
        </p:spPr>
      </p:pic>
      <p:sp>
        <p:nvSpPr>
          <p:cNvPr id="4" name="مستطيل 6">
            <a:extLst>
              <a:ext uri="{FF2B5EF4-FFF2-40B4-BE49-F238E27FC236}">
                <a16:creationId xmlns:a16="http://schemas.microsoft.com/office/drawing/2014/main" xmlns="" id="{D8A75F1C-2BF2-427E-B787-8385CCB20422}"/>
              </a:ext>
            </a:extLst>
          </p:cNvPr>
          <p:cNvSpPr/>
          <p:nvPr/>
        </p:nvSpPr>
        <p:spPr>
          <a:xfrm>
            <a:off x="379829" y="925286"/>
            <a:ext cx="10908658" cy="1283342"/>
          </a:xfrm>
          <a:prstGeom prst="rect">
            <a:avLst/>
          </a:prstGeom>
          <a:solidFill>
            <a:srgbClr val="7030A0"/>
          </a:solidFill>
          <a:ln w="28575">
            <a:noFill/>
            <a:extLst>
              <a:ext uri="{C807C97D-BFC1-408E-A445-0C87EB9F89A2}">
                <ask:lineSketchStyleProps xmlns="" xmlns:ask="http://schemas.microsoft.com/office/drawing/2018/sketchyshapes" sd="3794071524">
                  <a:custGeom>
                    <a:avLst/>
                    <a:gdLst>
                      <a:gd name="connsiteX0" fmla="*/ 0 w 2518117"/>
                      <a:gd name="connsiteY0" fmla="*/ 0 h 914400"/>
                      <a:gd name="connsiteX1" fmla="*/ 428080 w 2518117"/>
                      <a:gd name="connsiteY1" fmla="*/ 0 h 914400"/>
                      <a:gd name="connsiteX2" fmla="*/ 982066 w 2518117"/>
                      <a:gd name="connsiteY2" fmla="*/ 0 h 914400"/>
                      <a:gd name="connsiteX3" fmla="*/ 1435327 w 2518117"/>
                      <a:gd name="connsiteY3" fmla="*/ 0 h 914400"/>
                      <a:gd name="connsiteX4" fmla="*/ 1888588 w 2518117"/>
                      <a:gd name="connsiteY4" fmla="*/ 0 h 914400"/>
                      <a:gd name="connsiteX5" fmla="*/ 2518117 w 2518117"/>
                      <a:gd name="connsiteY5" fmla="*/ 0 h 914400"/>
                      <a:gd name="connsiteX6" fmla="*/ 2518117 w 2518117"/>
                      <a:gd name="connsiteY6" fmla="*/ 466344 h 914400"/>
                      <a:gd name="connsiteX7" fmla="*/ 2518117 w 2518117"/>
                      <a:gd name="connsiteY7" fmla="*/ 914400 h 914400"/>
                      <a:gd name="connsiteX8" fmla="*/ 2064856 w 2518117"/>
                      <a:gd name="connsiteY8" fmla="*/ 914400 h 914400"/>
                      <a:gd name="connsiteX9" fmla="*/ 1561233 w 2518117"/>
                      <a:gd name="connsiteY9" fmla="*/ 914400 h 914400"/>
                      <a:gd name="connsiteX10" fmla="*/ 1057609 w 2518117"/>
                      <a:gd name="connsiteY10" fmla="*/ 914400 h 914400"/>
                      <a:gd name="connsiteX11" fmla="*/ 503623 w 2518117"/>
                      <a:gd name="connsiteY11" fmla="*/ 914400 h 914400"/>
                      <a:gd name="connsiteX12" fmla="*/ 0 w 2518117"/>
                      <a:gd name="connsiteY12" fmla="*/ 914400 h 914400"/>
                      <a:gd name="connsiteX13" fmla="*/ 0 w 2518117"/>
                      <a:gd name="connsiteY13" fmla="*/ 448056 h 914400"/>
                      <a:gd name="connsiteX14" fmla="*/ 0 w 2518117"/>
                      <a:gd name="connsiteY1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518117" h="914400" fill="none" extrusionOk="0">
                        <a:moveTo>
                          <a:pt x="0" y="0"/>
                        </a:moveTo>
                        <a:cubicBezTo>
                          <a:pt x="132177" y="-29308"/>
                          <a:pt x="289853" y="10467"/>
                          <a:pt x="428080" y="0"/>
                        </a:cubicBezTo>
                        <a:cubicBezTo>
                          <a:pt x="566307" y="-10467"/>
                          <a:pt x="859554" y="41087"/>
                          <a:pt x="982066" y="0"/>
                        </a:cubicBezTo>
                        <a:cubicBezTo>
                          <a:pt x="1104578" y="-41087"/>
                          <a:pt x="1302324" y="19971"/>
                          <a:pt x="1435327" y="0"/>
                        </a:cubicBezTo>
                        <a:cubicBezTo>
                          <a:pt x="1568330" y="-19971"/>
                          <a:pt x="1728363" y="51907"/>
                          <a:pt x="1888588" y="0"/>
                        </a:cubicBezTo>
                        <a:cubicBezTo>
                          <a:pt x="2048813" y="-51907"/>
                          <a:pt x="2389598" y="1377"/>
                          <a:pt x="2518117" y="0"/>
                        </a:cubicBezTo>
                        <a:cubicBezTo>
                          <a:pt x="2571419" y="226598"/>
                          <a:pt x="2463969" y="333236"/>
                          <a:pt x="2518117" y="466344"/>
                        </a:cubicBezTo>
                        <a:cubicBezTo>
                          <a:pt x="2572265" y="599452"/>
                          <a:pt x="2491187" y="804105"/>
                          <a:pt x="2518117" y="914400"/>
                        </a:cubicBezTo>
                        <a:cubicBezTo>
                          <a:pt x="2367035" y="954858"/>
                          <a:pt x="2249733" y="912737"/>
                          <a:pt x="2064856" y="914400"/>
                        </a:cubicBezTo>
                        <a:cubicBezTo>
                          <a:pt x="1879979" y="916063"/>
                          <a:pt x="1730034" y="909243"/>
                          <a:pt x="1561233" y="914400"/>
                        </a:cubicBezTo>
                        <a:cubicBezTo>
                          <a:pt x="1392432" y="919557"/>
                          <a:pt x="1216217" y="861355"/>
                          <a:pt x="1057609" y="914400"/>
                        </a:cubicBezTo>
                        <a:cubicBezTo>
                          <a:pt x="899001" y="967445"/>
                          <a:pt x="684954" y="867872"/>
                          <a:pt x="503623" y="914400"/>
                        </a:cubicBezTo>
                        <a:cubicBezTo>
                          <a:pt x="322292" y="960928"/>
                          <a:pt x="133066" y="866202"/>
                          <a:pt x="0" y="914400"/>
                        </a:cubicBezTo>
                        <a:cubicBezTo>
                          <a:pt x="-35697" y="711748"/>
                          <a:pt x="42160" y="556627"/>
                          <a:pt x="0" y="448056"/>
                        </a:cubicBezTo>
                        <a:cubicBezTo>
                          <a:pt x="-42160" y="339485"/>
                          <a:pt x="2437" y="135181"/>
                          <a:pt x="0" y="0"/>
                        </a:cubicBezTo>
                        <a:close/>
                      </a:path>
                      <a:path w="2518117" h="914400" stroke="0" extrusionOk="0">
                        <a:moveTo>
                          <a:pt x="0" y="0"/>
                        </a:moveTo>
                        <a:cubicBezTo>
                          <a:pt x="241194" y="-10586"/>
                          <a:pt x="360303" y="1312"/>
                          <a:pt x="553986" y="0"/>
                        </a:cubicBezTo>
                        <a:cubicBezTo>
                          <a:pt x="747669" y="-1312"/>
                          <a:pt x="862168" y="20844"/>
                          <a:pt x="982066" y="0"/>
                        </a:cubicBezTo>
                        <a:cubicBezTo>
                          <a:pt x="1101964" y="-20844"/>
                          <a:pt x="1302457" y="1882"/>
                          <a:pt x="1435327" y="0"/>
                        </a:cubicBezTo>
                        <a:cubicBezTo>
                          <a:pt x="1568197" y="-1882"/>
                          <a:pt x="1754084" y="46384"/>
                          <a:pt x="1913769" y="0"/>
                        </a:cubicBezTo>
                        <a:cubicBezTo>
                          <a:pt x="2073454" y="-46384"/>
                          <a:pt x="2269333" y="48289"/>
                          <a:pt x="2518117" y="0"/>
                        </a:cubicBezTo>
                        <a:cubicBezTo>
                          <a:pt x="2560797" y="179720"/>
                          <a:pt x="2480493" y="236614"/>
                          <a:pt x="2518117" y="448056"/>
                        </a:cubicBezTo>
                        <a:cubicBezTo>
                          <a:pt x="2555741" y="659498"/>
                          <a:pt x="2471102" y="814501"/>
                          <a:pt x="2518117" y="914400"/>
                        </a:cubicBezTo>
                        <a:cubicBezTo>
                          <a:pt x="2386712" y="954216"/>
                          <a:pt x="2150017" y="851326"/>
                          <a:pt x="1989312" y="914400"/>
                        </a:cubicBezTo>
                        <a:cubicBezTo>
                          <a:pt x="1828608" y="977474"/>
                          <a:pt x="1593392" y="902533"/>
                          <a:pt x="1460508" y="914400"/>
                        </a:cubicBezTo>
                        <a:cubicBezTo>
                          <a:pt x="1327624" y="926267"/>
                          <a:pt x="1211490" y="910926"/>
                          <a:pt x="982066" y="914400"/>
                        </a:cubicBezTo>
                        <a:cubicBezTo>
                          <a:pt x="752642" y="917874"/>
                          <a:pt x="425239" y="863477"/>
                          <a:pt x="0" y="914400"/>
                        </a:cubicBezTo>
                        <a:cubicBezTo>
                          <a:pt x="-34336" y="711782"/>
                          <a:pt x="28741" y="648234"/>
                          <a:pt x="0" y="466344"/>
                        </a:cubicBezTo>
                        <a:cubicBezTo>
                          <a:pt x="-28741" y="284454"/>
                          <a:pt x="15067" y="142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ar-AE" sz="28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لأن سلالات الخيول العربية معروفة في العالم أجمع بالأصالة والوفاء والإخلاص والذكاء والقوة والمنظر الجميل لدرجة أنك تميزها بمجرد النظر إليها.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2857" y="4419600"/>
            <a:ext cx="3026230" cy="21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4043"/>
          <a:stretch/>
        </p:blipFill>
        <p:spPr>
          <a:xfrm>
            <a:off x="1275347" y="2779295"/>
            <a:ext cx="10627895" cy="327259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25CD917-4216-4428-B385-B90C7B3EA947}"/>
              </a:ext>
            </a:extLst>
          </p:cNvPr>
          <p:cNvSpPr/>
          <p:nvPr/>
        </p:nvSpPr>
        <p:spPr>
          <a:xfrm>
            <a:off x="3429000" y="830177"/>
            <a:ext cx="7098631" cy="11670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أبحث في الشبكة المعلوماتية ثم أرسل الإجابة في بوابة التعلم الذكي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7E4A461A-332F-406A-B2C8-2421CC1FD9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3"/>
          <a:stretch/>
        </p:blipFill>
        <p:spPr>
          <a:xfrm>
            <a:off x="219410" y="150984"/>
            <a:ext cx="2920831" cy="917926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3479788-0AC2-482D-8589-C7D35E8E46DC}"/>
              </a:ext>
            </a:extLst>
          </p:cNvPr>
          <p:cNvSpPr/>
          <p:nvPr/>
        </p:nvSpPr>
        <p:spPr>
          <a:xfrm>
            <a:off x="517359" y="1218062"/>
            <a:ext cx="20577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مهارة  البحث</a:t>
            </a:r>
          </a:p>
        </p:txBody>
      </p:sp>
    </p:spTree>
    <p:extLst>
      <p:ext uri="{BB962C8B-B14F-4D97-AF65-F5344CB8AC3E}">
        <p14:creationId xmlns:p14="http://schemas.microsoft.com/office/powerpoint/2010/main" val="19905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F60F007-BC93-4B28-876E-BD36B248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 </a:t>
            </a:r>
            <a:endParaRPr lang="en-US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80FEF96-BCA5-4390-957D-F81061BA7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26" y="396941"/>
            <a:ext cx="4227095" cy="6649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https://sotor.com/</a:t>
            </a:r>
            <a:r>
              <a:rPr lang="ar-AE" dirty="0">
                <a:hlinkClick r:id="rId2"/>
              </a:rPr>
              <a:t>الفرق-بين-الحصان-العربي-والبربري/</a:t>
            </a:r>
            <a:endParaRPr lang="en-US" dirty="0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xmlns="" id="{AEB86B76-4579-4187-A3C1-DF08944D9195}"/>
              </a:ext>
            </a:extLst>
          </p:cNvPr>
          <p:cNvGrpSpPr/>
          <p:nvPr/>
        </p:nvGrpSpPr>
        <p:grpSpPr>
          <a:xfrm>
            <a:off x="144379" y="2625474"/>
            <a:ext cx="2023690" cy="2622884"/>
            <a:chOff x="280477" y="753075"/>
            <a:chExt cx="8583045" cy="5860113"/>
          </a:xfrm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xmlns="" id="{7FE98038-E9C7-47D9-B9A0-35255E458697}"/>
                </a:ext>
              </a:extLst>
            </p:cNvPr>
            <p:cNvGrpSpPr/>
            <p:nvPr/>
          </p:nvGrpSpPr>
          <p:grpSpPr>
            <a:xfrm>
              <a:off x="280477" y="753075"/>
              <a:ext cx="8583045" cy="5860113"/>
              <a:chOff x="395536" y="980727"/>
              <a:chExt cx="8583045" cy="5860113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xmlns="" id="{D9E08A62-27F5-48D0-963F-BCF18F6F7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536" y="980727"/>
                <a:ext cx="8583045" cy="5860113"/>
              </a:xfrm>
              <a:prstGeom prst="rect">
                <a:avLst/>
              </a:prstGeom>
            </p:spPr>
          </p:pic>
          <p:sp>
            <p:nvSpPr>
              <p:cNvPr id="9" name="Rectangle 3">
                <a:extLst>
                  <a:ext uri="{FF2B5EF4-FFF2-40B4-BE49-F238E27FC236}">
                    <a16:creationId xmlns:a16="http://schemas.microsoft.com/office/drawing/2014/main" xmlns="" id="{B8255F5E-2B76-4DFE-8B13-4C3A92D1028E}"/>
                  </a:ext>
                </a:extLst>
              </p:cNvPr>
              <p:cNvSpPr/>
              <p:nvPr/>
            </p:nvSpPr>
            <p:spPr>
              <a:xfrm>
                <a:off x="971600" y="1556792"/>
                <a:ext cx="7488832" cy="864096"/>
              </a:xfrm>
              <a:prstGeom prst="rect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C91F1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7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EXIT CARD </a:t>
                </a:r>
              </a:p>
            </p:txBody>
          </p:sp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xmlns="" id="{D183DAD0-41BD-4F9A-8D32-CEC16B6EF056}"/>
                  </a:ext>
                </a:extLst>
              </p:cNvPr>
              <p:cNvSpPr/>
              <p:nvPr/>
            </p:nvSpPr>
            <p:spPr>
              <a:xfrm>
                <a:off x="933716" y="2598829"/>
                <a:ext cx="7488833" cy="3588773"/>
              </a:xfrm>
              <a:prstGeom prst="rect">
                <a:avLst/>
              </a:prstGeom>
              <a:solidFill>
                <a:sysClr val="window" lastClr="FFFFFF"/>
              </a:solidFill>
              <a:ln w="76200" cap="flat" cmpd="sng" algn="ctr">
                <a:solidFill>
                  <a:srgbClr val="283986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270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270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AE" sz="270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6" descr="Image result for book clipart&quot;">
              <a:extLst>
                <a:ext uri="{FF2B5EF4-FFF2-40B4-BE49-F238E27FC236}">
                  <a16:creationId xmlns:a16="http://schemas.microsoft.com/office/drawing/2014/main" xmlns="" id="{5D5F86EE-9AE6-454B-84E5-4E20F4525A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761" y="3071347"/>
              <a:ext cx="2525890" cy="1946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Image result for book clipart&quot;">
              <a:extLst>
                <a:ext uri="{FF2B5EF4-FFF2-40B4-BE49-F238E27FC236}">
                  <a16:creationId xmlns:a16="http://schemas.microsoft.com/office/drawing/2014/main" xmlns="" id="{635A8F2E-BC02-4A08-8DFD-90BB8AA230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00"/>
            <a:stretch/>
          </p:blipFill>
          <p:spPr bwMode="auto">
            <a:xfrm>
              <a:off x="985354" y="3683131"/>
              <a:ext cx="1765770" cy="2101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xmlns="" id="{25105497-4222-44C7-9352-4109CCC67D08}"/>
              </a:ext>
            </a:extLst>
          </p:cNvPr>
          <p:cNvSpPr txBox="1">
            <a:spLocks noChangeArrowheads="1"/>
          </p:cNvSpPr>
          <p:nvPr/>
        </p:nvSpPr>
        <p:spPr>
          <a:xfrm>
            <a:off x="248689" y="5328001"/>
            <a:ext cx="1828724" cy="1105764"/>
          </a:xfrm>
          <a:prstGeom prst="rect">
            <a:avLst/>
          </a:prstGeom>
          <a:solidFill>
            <a:srgbClr val="C8201F"/>
          </a:solidFill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304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Times New Roman" panose="02020603050405020304" pitchFamily="18" charset="0"/>
              </a:rPr>
              <a:t>بطاقة الخروج </a:t>
            </a:r>
            <a:endParaRPr kumimoji="0" lang="en-US" altLang="ar-AE" sz="3046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مستطيل 10">
            <a:extLst>
              <a:ext uri="{FF2B5EF4-FFF2-40B4-BE49-F238E27FC236}">
                <a16:creationId xmlns:a16="http://schemas.microsoft.com/office/drawing/2014/main" xmlns="" id="{2BB68D20-6968-4DAF-8ED2-A2DE80566C62}"/>
              </a:ext>
            </a:extLst>
          </p:cNvPr>
          <p:cNvSpPr/>
          <p:nvPr/>
        </p:nvSpPr>
        <p:spPr>
          <a:xfrm>
            <a:off x="5197642" y="245017"/>
            <a:ext cx="5807454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3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قارن </a:t>
            </a:r>
            <a:r>
              <a:rPr lang="ar-AE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بين  الخيل العربي والبربري</a:t>
            </a: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xmlns="" id="{BE623A5F-4A58-464B-AECE-319294DF2B54}"/>
              </a:ext>
            </a:extLst>
          </p:cNvPr>
          <p:cNvSpPr/>
          <p:nvPr/>
        </p:nvSpPr>
        <p:spPr>
          <a:xfrm>
            <a:off x="5578597" y="1906792"/>
            <a:ext cx="4629150" cy="4000500"/>
          </a:xfrm>
          <a:prstGeom prst="ellipse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>
              <a:solidFill>
                <a:srgbClr val="FFFF00"/>
              </a:solidFill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18875937-59B5-4DA2-A9BA-CCD00B71C1E1}"/>
              </a:ext>
            </a:extLst>
          </p:cNvPr>
          <p:cNvSpPr/>
          <p:nvPr/>
        </p:nvSpPr>
        <p:spPr>
          <a:xfrm>
            <a:off x="2823601" y="1822358"/>
            <a:ext cx="4629150" cy="4000500"/>
          </a:xfrm>
          <a:prstGeom prst="ellipse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  <p:pic>
        <p:nvPicPr>
          <p:cNvPr id="15" name="صورة 14" descr="صورة تحتوي على أبيض, خارجي, حيوان, الثدييات&#10;&#10;تم إنشاء الوصف تلقائياً">
            <a:extLst>
              <a:ext uri="{FF2B5EF4-FFF2-40B4-BE49-F238E27FC236}">
                <a16:creationId xmlns:a16="http://schemas.microsoft.com/office/drawing/2014/main" xmlns="" id="{690B4758-01C6-4483-A594-85EF41D84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399" y="750802"/>
            <a:ext cx="2276475" cy="2009775"/>
          </a:xfrm>
          <a:prstGeom prst="rect">
            <a:avLst/>
          </a:prstGeom>
        </p:spPr>
      </p:pic>
      <p:pic>
        <p:nvPicPr>
          <p:cNvPr id="16" name="صورة 15" descr="صورة تحتوي على حصان, حيوان, الثدييات, خارجي&#10;&#10;تم إنشاء الوصف تلقائياً">
            <a:extLst>
              <a:ext uri="{FF2B5EF4-FFF2-40B4-BE49-F238E27FC236}">
                <a16:creationId xmlns:a16="http://schemas.microsoft.com/office/drawing/2014/main" xmlns="" id="{ED019697-C525-44C9-A2E5-14186DA5A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92" y="1460144"/>
            <a:ext cx="206793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5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8491121" cy="68580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xmlns="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113" y="1"/>
            <a:ext cx="1227665" cy="121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0034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C316ADE-5E22-40CF-B018-EF04BFE6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2" y="1255462"/>
            <a:ext cx="426318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4"/>
              </a:rPr>
              <a:t>https://ar.padlet.com/bbmahari/b18eyutaap3kgoxk</a:t>
            </a:r>
            <a:endParaRPr lang="en-US" dirty="0"/>
          </a:p>
        </p:txBody>
      </p:sp>
      <p:pic>
        <p:nvPicPr>
          <p:cNvPr id="3" name="Ø§Ù„Ø®ÙŠÙˆÙ„ Ø§Ù„Ø¥Ù…Ø§Ø±Ø§ØªÙŠØ© Ø§Ù„Ø£ØµÙŠÙ„Ø©.. Ù‡ÙŠ Ø§Ù„Ø£Ø¬Ù…Ù„ ÙÙŠ Ø§Ù„Ø¹Ø§Ù„Ù…">
            <a:hlinkClick r:id="" action="ppaction://media"/>
            <a:extLst>
              <a:ext uri="{FF2B5EF4-FFF2-40B4-BE49-F238E27FC236}">
                <a16:creationId xmlns:a16="http://schemas.microsoft.com/office/drawing/2014/main" xmlns="" id="{123D67A1-51C3-4190-9802-FEEA60677A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6360" y="76011"/>
            <a:ext cx="6711943" cy="670597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4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13CFF23-3081-40FE-8846-D4B79113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910135"/>
          </a:xfrm>
          <a:prstGeom prst="rect">
            <a:avLst/>
          </a:prstGeom>
        </p:spPr>
      </p:pic>
      <p:pic>
        <p:nvPicPr>
          <p:cNvPr id="4" name="صورة 3" descr="صورة تحتوي على عشب, خارجي, حقل, قطيع&#10;&#10;تم إنشاء الوصف تلقائياً">
            <a:extLst>
              <a:ext uri="{FF2B5EF4-FFF2-40B4-BE49-F238E27FC236}">
                <a16:creationId xmlns:a16="http://schemas.microsoft.com/office/drawing/2014/main" xmlns="" id="{E2190564-75BA-4EEA-8042-53E67E67C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8" y="493295"/>
            <a:ext cx="4700337" cy="372978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8993CE7-A7EC-4007-85E9-FF551D8DF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55" y="4824662"/>
            <a:ext cx="8983329" cy="1614237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xmlns="" id="{F6460907-4CB6-4CB5-A480-822C5D4B3C7F}"/>
              </a:ext>
            </a:extLst>
          </p:cNvPr>
          <p:cNvSpPr/>
          <p:nvPr/>
        </p:nvSpPr>
        <p:spPr>
          <a:xfrm>
            <a:off x="788318" y="5760117"/>
            <a:ext cx="8370277" cy="914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8D34816B-E3B4-49D0-B292-D8DCE85982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9" t="27817" r="15277" b="17887"/>
          <a:stretch/>
        </p:blipFill>
        <p:spPr>
          <a:xfrm>
            <a:off x="782054" y="1756609"/>
            <a:ext cx="11409946" cy="49088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22CEDED-9D47-4F38-B1F0-3D9BFBDC3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15" b="80435"/>
          <a:stretch/>
        </p:blipFill>
        <p:spPr>
          <a:xfrm>
            <a:off x="9047747" y="192505"/>
            <a:ext cx="2606341" cy="6858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6C60B9B7-350C-4A94-BD5E-CD582B99B8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6" t="28698" r="1718" b="5919"/>
          <a:stretch/>
        </p:blipFill>
        <p:spPr>
          <a:xfrm>
            <a:off x="3898232" y="2502568"/>
            <a:ext cx="7755856" cy="353728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FD16173E-EB5B-42A3-8411-06331DC01690}"/>
              </a:ext>
            </a:extLst>
          </p:cNvPr>
          <p:cNvSpPr/>
          <p:nvPr/>
        </p:nvSpPr>
        <p:spPr>
          <a:xfrm>
            <a:off x="2346157" y="646193"/>
            <a:ext cx="6244389" cy="9179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توزع المهام بين المجموعات وتقوم كل مجموعة بالبحث في الشبكة المعلوماتية ثم إرسال بالدخول </a:t>
            </a:r>
            <a:r>
              <a:rPr lang="ar-AE" sz="2400" b="1">
                <a:solidFill>
                  <a:srgbClr val="FF0000"/>
                </a:solidFill>
              </a:rPr>
              <a:t>في الرابط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021186D3-314C-4F86-AF77-E19289219AA7}"/>
              </a:ext>
            </a:extLst>
          </p:cNvPr>
          <p:cNvSpPr/>
          <p:nvPr/>
        </p:nvSpPr>
        <p:spPr>
          <a:xfrm>
            <a:off x="11409946" y="2743200"/>
            <a:ext cx="429128" cy="44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253452BC-D45C-40E2-A8AC-668ADEA10605}"/>
              </a:ext>
            </a:extLst>
          </p:cNvPr>
          <p:cNvSpPr/>
          <p:nvPr/>
        </p:nvSpPr>
        <p:spPr>
          <a:xfrm>
            <a:off x="11409946" y="3416968"/>
            <a:ext cx="429128" cy="44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DDE363E3-4691-4E7E-964B-FFBCBE29F4C6}"/>
              </a:ext>
            </a:extLst>
          </p:cNvPr>
          <p:cNvSpPr/>
          <p:nvPr/>
        </p:nvSpPr>
        <p:spPr>
          <a:xfrm>
            <a:off x="11409946" y="4141870"/>
            <a:ext cx="429128" cy="44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08F914ED-0C23-4E27-8D00-A82C0582D58E}"/>
              </a:ext>
            </a:extLst>
          </p:cNvPr>
          <p:cNvSpPr/>
          <p:nvPr/>
        </p:nvSpPr>
        <p:spPr>
          <a:xfrm>
            <a:off x="11383375" y="5280855"/>
            <a:ext cx="429128" cy="44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rgbClr val="FF0000"/>
                </a:solidFill>
              </a:rPr>
              <a:t>4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عنصر نائب للمحتوى 2">
            <a:extLst>
              <a:ext uri="{FF2B5EF4-FFF2-40B4-BE49-F238E27FC236}">
                <a16:creationId xmlns:a16="http://schemas.microsoft.com/office/drawing/2014/main" xmlns="" id="{EA239572-AA0B-41E2-98FF-223F3DF696CC}"/>
              </a:ext>
            </a:extLst>
          </p:cNvPr>
          <p:cNvSpPr txBox="1">
            <a:spLocks/>
          </p:cNvSpPr>
          <p:nvPr/>
        </p:nvSpPr>
        <p:spPr>
          <a:xfrm>
            <a:off x="1623764" y="2070321"/>
            <a:ext cx="9601196" cy="1345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https://ar.padlet.com/bbmahari/b18eyutaap3kgoxk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30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246555" y="3669631"/>
            <a:ext cx="620484" cy="57751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استماع الخيول">
            <a:hlinkClick r:id="" action="ppaction://media"/>
            <a:extLst>
              <a:ext uri="{FF2B5EF4-FFF2-40B4-BE49-F238E27FC236}">
                <a16:creationId xmlns:a16="http://schemas.microsoft.com/office/drawing/2014/main" xmlns="" id="{435B10CC-C09D-4545-86E7-5371BB88B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5151" y="1316944"/>
            <a:ext cx="609600" cy="609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6323844F-B2AC-4517-9FEC-EDB2D0D20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3412" r="61264" b="24739"/>
          <a:stretch/>
        </p:blipFill>
        <p:spPr bwMode="auto">
          <a:xfrm>
            <a:off x="1980019" y="1175418"/>
            <a:ext cx="1284654" cy="892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82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035144" y="2895600"/>
            <a:ext cx="620484" cy="3701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948059" y="4876799"/>
            <a:ext cx="620484" cy="41365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34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937173" y="762000"/>
            <a:ext cx="620484" cy="6204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926287" y="4158343"/>
            <a:ext cx="620484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5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4561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561114"/>
            <a:ext cx="12191999" cy="22968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601201" y="1045028"/>
            <a:ext cx="620484" cy="3701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44745" y="2803070"/>
            <a:ext cx="620484" cy="4735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644745" y="5018315"/>
            <a:ext cx="620484" cy="3701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986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153</Words>
  <Application>Microsoft Office PowerPoint</Application>
  <PresentationFormat>Custom</PresentationFormat>
  <Paragraphs>29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Integral</vt:lpstr>
      <vt:lpstr>1_Office Theme</vt:lpstr>
      <vt:lpstr>نسق Office</vt:lpstr>
      <vt:lpstr>PowerPoint Presentation</vt:lpstr>
      <vt:lpstr>PowerPoint Presentation</vt:lpstr>
      <vt:lpstr>https://ar.padlet.com/bbmahari/b18eyutaap3kgoxk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حمادة توفيق</dc:creator>
  <cp:lastModifiedBy>Microsoft</cp:lastModifiedBy>
  <cp:revision>30</cp:revision>
  <dcterms:created xsi:type="dcterms:W3CDTF">2020-05-31T17:48:12Z</dcterms:created>
  <dcterms:modified xsi:type="dcterms:W3CDTF">2020-06-09T07:14:08Z</dcterms:modified>
</cp:coreProperties>
</file>