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14" r:id="rId1"/>
  </p:sldMasterIdLst>
  <p:notesMasterIdLst>
    <p:notesMasterId r:id="rId15"/>
  </p:notesMasterIdLst>
  <p:sldIdLst>
    <p:sldId id="1307" r:id="rId2"/>
    <p:sldId id="1353" r:id="rId3"/>
    <p:sldId id="405" r:id="rId4"/>
    <p:sldId id="1358" r:id="rId5"/>
    <p:sldId id="1344" r:id="rId6"/>
    <p:sldId id="1297" r:id="rId7"/>
    <p:sldId id="742" r:id="rId8"/>
    <p:sldId id="1355" r:id="rId9"/>
    <p:sldId id="744" r:id="rId10"/>
    <p:sldId id="416" r:id="rId11"/>
    <p:sldId id="780" r:id="rId12"/>
    <p:sldId id="721" r:id="rId13"/>
    <p:sldId id="317" r:id="rId14"/>
  </p:sldIdLst>
  <p:sldSz cx="14630400" cy="82296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 userDrawn="1">
          <p15:clr>
            <a:srgbClr val="A4A3A4"/>
          </p15:clr>
        </p15:guide>
        <p15:guide id="2" pos="460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0000"/>
    <a:srgbClr val="00CC00"/>
    <a:srgbClr val="00FFFF"/>
    <a:srgbClr val="FF99FF"/>
    <a:srgbClr val="EB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06" autoAdjust="0"/>
    <p:restoredTop sz="94660"/>
  </p:normalViewPr>
  <p:slideViewPr>
    <p:cSldViewPr snapToGrid="0">
      <p:cViewPr varScale="1">
        <p:scale>
          <a:sx n="57" d="100"/>
          <a:sy n="57" d="100"/>
        </p:scale>
        <p:origin x="756" y="84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theme" Target="theme/theme1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viewProps" Target="viewProps.xml" /><Relationship Id="rId2" Type="http://schemas.openxmlformats.org/officeDocument/2006/relationships/slide" Target="slides/slide1.xml" /><Relationship Id="rId16" Type="http://schemas.openxmlformats.org/officeDocument/2006/relationships/presProps" Target="pres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notesMaster" Target="notesMasters/notesMaster1.xml" /><Relationship Id="rId10" Type="http://schemas.openxmlformats.org/officeDocument/2006/relationships/slide" Target="slides/slide9.xml" /><Relationship Id="rId19" Type="http://schemas.openxmlformats.org/officeDocument/2006/relationships/tableStyles" Target="tableStyle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87C675-421A-4860-8EEC-73FFB067420A}" type="datetimeFigureOut">
              <a:rPr lang="en-US" smtClean="0"/>
              <a:t>6/7/2020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F6C639-E61D-4428-871A-2861095988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686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77675" rtl="0" eaLnBrk="1" latinLnBrk="0" hangingPunct="1">
      <a:defRPr sz="1152" kern="1200">
        <a:solidFill>
          <a:schemeClr val="tx1"/>
        </a:solidFill>
        <a:latin typeface="+mn-lt"/>
        <a:ea typeface="+mn-ea"/>
        <a:cs typeface="+mn-cs"/>
      </a:defRPr>
    </a:lvl1pPr>
    <a:lvl2pPr marL="438837" algn="l" defTabSz="877675" rtl="0" eaLnBrk="1" latinLnBrk="0" hangingPunct="1">
      <a:defRPr sz="1152" kern="1200">
        <a:solidFill>
          <a:schemeClr val="tx1"/>
        </a:solidFill>
        <a:latin typeface="+mn-lt"/>
        <a:ea typeface="+mn-ea"/>
        <a:cs typeface="+mn-cs"/>
      </a:defRPr>
    </a:lvl2pPr>
    <a:lvl3pPr marL="877675" algn="l" defTabSz="877675" rtl="0" eaLnBrk="1" latinLnBrk="0" hangingPunct="1">
      <a:defRPr sz="1152" kern="1200">
        <a:solidFill>
          <a:schemeClr val="tx1"/>
        </a:solidFill>
        <a:latin typeface="+mn-lt"/>
        <a:ea typeface="+mn-ea"/>
        <a:cs typeface="+mn-cs"/>
      </a:defRPr>
    </a:lvl3pPr>
    <a:lvl4pPr marL="1316512" algn="l" defTabSz="877675" rtl="0" eaLnBrk="1" latinLnBrk="0" hangingPunct="1">
      <a:defRPr sz="1152" kern="1200">
        <a:solidFill>
          <a:schemeClr val="tx1"/>
        </a:solidFill>
        <a:latin typeface="+mn-lt"/>
        <a:ea typeface="+mn-ea"/>
        <a:cs typeface="+mn-cs"/>
      </a:defRPr>
    </a:lvl4pPr>
    <a:lvl5pPr marL="1755350" algn="l" defTabSz="877675" rtl="0" eaLnBrk="1" latinLnBrk="0" hangingPunct="1">
      <a:defRPr sz="1152" kern="1200">
        <a:solidFill>
          <a:schemeClr val="tx1"/>
        </a:solidFill>
        <a:latin typeface="+mn-lt"/>
        <a:ea typeface="+mn-ea"/>
        <a:cs typeface="+mn-cs"/>
      </a:defRPr>
    </a:lvl5pPr>
    <a:lvl6pPr marL="2194187" algn="l" defTabSz="877675" rtl="0" eaLnBrk="1" latinLnBrk="0" hangingPunct="1">
      <a:defRPr sz="1152" kern="1200">
        <a:solidFill>
          <a:schemeClr val="tx1"/>
        </a:solidFill>
        <a:latin typeface="+mn-lt"/>
        <a:ea typeface="+mn-ea"/>
        <a:cs typeface="+mn-cs"/>
      </a:defRPr>
    </a:lvl6pPr>
    <a:lvl7pPr marL="2633024" algn="l" defTabSz="877675" rtl="0" eaLnBrk="1" latinLnBrk="0" hangingPunct="1">
      <a:defRPr sz="1152" kern="1200">
        <a:solidFill>
          <a:schemeClr val="tx1"/>
        </a:solidFill>
        <a:latin typeface="+mn-lt"/>
        <a:ea typeface="+mn-ea"/>
        <a:cs typeface="+mn-cs"/>
      </a:defRPr>
    </a:lvl7pPr>
    <a:lvl8pPr marL="3071861" algn="l" defTabSz="877675" rtl="0" eaLnBrk="1" latinLnBrk="0" hangingPunct="1">
      <a:defRPr sz="1152" kern="1200">
        <a:solidFill>
          <a:schemeClr val="tx1"/>
        </a:solidFill>
        <a:latin typeface="+mn-lt"/>
        <a:ea typeface="+mn-ea"/>
        <a:cs typeface="+mn-cs"/>
      </a:defRPr>
    </a:lvl8pPr>
    <a:lvl9pPr marL="3510700" algn="l" defTabSz="877675" rtl="0" eaLnBrk="1" latinLnBrk="0" hangingPunct="1">
      <a:defRPr sz="1152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5946" y="1737361"/>
            <a:ext cx="10590790" cy="3995497"/>
          </a:xfrm>
        </p:spPr>
        <p:txBody>
          <a:bodyPr anchor="b"/>
          <a:lstStyle>
            <a:lvl1pPr>
              <a:defRPr sz="86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5946" y="5732856"/>
            <a:ext cx="10590790" cy="1033704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6/7/2020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772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5948" y="5760704"/>
            <a:ext cx="10590788" cy="680086"/>
          </a:xfrm>
        </p:spPr>
        <p:txBody>
          <a:bodyPr anchor="b">
            <a:normAutofit/>
          </a:bodyPr>
          <a:lstStyle>
            <a:lvl1pPr algn="l">
              <a:defRPr sz="288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85946" y="822960"/>
            <a:ext cx="10590790" cy="4368799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920"/>
            </a:lvl1pPr>
            <a:lvl2pPr marL="548640" indent="0">
              <a:buNone/>
              <a:defRPr sz="1920"/>
            </a:lvl2pPr>
            <a:lvl3pPr marL="1097280" indent="0">
              <a:buNone/>
              <a:defRPr sz="1920"/>
            </a:lvl3pPr>
            <a:lvl4pPr marL="1645920" indent="0">
              <a:buNone/>
              <a:defRPr sz="1920"/>
            </a:lvl4pPr>
            <a:lvl5pPr marL="2194560" indent="0">
              <a:buNone/>
              <a:defRPr sz="1920"/>
            </a:lvl5pPr>
            <a:lvl6pPr marL="2743200" indent="0">
              <a:buNone/>
              <a:defRPr sz="1920"/>
            </a:lvl6pPr>
            <a:lvl7pPr marL="3291840" indent="0">
              <a:buNone/>
              <a:defRPr sz="1920"/>
            </a:lvl7pPr>
            <a:lvl8pPr marL="3840480" indent="0">
              <a:buNone/>
              <a:defRPr sz="1920"/>
            </a:lvl8pPr>
            <a:lvl9pPr marL="4389120" indent="0">
              <a:buNone/>
              <a:defRPr sz="192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85947" y="6440790"/>
            <a:ext cx="10590787" cy="592454"/>
          </a:xfrm>
        </p:spPr>
        <p:txBody>
          <a:bodyPr>
            <a:normAutofit/>
          </a:bodyPr>
          <a:lstStyle>
            <a:lvl1pPr marL="0" indent="0">
              <a:buNone/>
              <a:defRPr sz="144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6/7/2020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876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5945" y="1737360"/>
            <a:ext cx="10590791" cy="2377440"/>
          </a:xfrm>
        </p:spPr>
        <p:txBody>
          <a:bodyPr/>
          <a:lstStyle>
            <a:lvl1pPr>
              <a:defRPr sz="57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385945" y="4389120"/>
            <a:ext cx="10590791" cy="2834640"/>
          </a:xfrm>
        </p:spPr>
        <p:txBody>
          <a:bodyPr anchor="ctr">
            <a:normAutofit/>
          </a:bodyPr>
          <a:lstStyle>
            <a:lvl1pPr marL="0" indent="0">
              <a:buNone/>
              <a:defRPr sz="216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6/7/2020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8563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9762" y="1737360"/>
            <a:ext cx="9599178" cy="2788049"/>
          </a:xfrm>
        </p:spPr>
        <p:txBody>
          <a:bodyPr/>
          <a:lstStyle>
            <a:lvl1pPr>
              <a:defRPr sz="57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2316481" y="4525409"/>
            <a:ext cx="8735579" cy="410609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68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385945" y="5220788"/>
            <a:ext cx="10590791" cy="2011680"/>
          </a:xfrm>
        </p:spPr>
        <p:txBody>
          <a:bodyPr anchor="ctr">
            <a:normAutofit/>
          </a:bodyPr>
          <a:lstStyle>
            <a:lvl1pPr marL="0" indent="0">
              <a:buNone/>
              <a:defRPr sz="216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6/7/2020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77954" y="1165504"/>
            <a:ext cx="962294" cy="2345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464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96588" y="3136545"/>
            <a:ext cx="962294" cy="2345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464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600825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5945" y="3749041"/>
            <a:ext cx="10590792" cy="1983816"/>
          </a:xfrm>
        </p:spPr>
        <p:txBody>
          <a:bodyPr anchor="b"/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5945" y="5732857"/>
            <a:ext cx="10590791" cy="1032480"/>
          </a:xfrm>
        </p:spPr>
        <p:txBody>
          <a:bodyPr anchor="t"/>
          <a:lstStyle>
            <a:lvl1pPr marL="0" indent="0" algn="l">
              <a:buNone/>
              <a:defRPr sz="24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6/7/2020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7310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50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9537" y="2377440"/>
            <a:ext cx="3536239" cy="691514"/>
          </a:xfrm>
        </p:spPr>
        <p:txBody>
          <a:bodyPr anchor="b">
            <a:noAutofit/>
          </a:bodyPr>
          <a:lstStyle>
            <a:lvl1pPr marL="0" indent="0">
              <a:buNone/>
              <a:defRPr sz="288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782956" y="3200400"/>
            <a:ext cx="3512820" cy="4307206"/>
          </a:xfrm>
        </p:spPr>
        <p:txBody>
          <a:bodyPr anchor="t">
            <a:normAutofit/>
          </a:bodyPr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0392" y="2377440"/>
            <a:ext cx="3523489" cy="691514"/>
          </a:xfrm>
        </p:spPr>
        <p:txBody>
          <a:bodyPr anchor="b">
            <a:noAutofit/>
          </a:bodyPr>
          <a:lstStyle>
            <a:lvl1pPr marL="0" indent="0">
              <a:buNone/>
              <a:defRPr sz="288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647727" y="3200400"/>
            <a:ext cx="3536153" cy="4307206"/>
          </a:xfrm>
        </p:spPr>
        <p:txBody>
          <a:bodyPr anchor="t">
            <a:normAutofit/>
          </a:bodyPr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549640" y="2377440"/>
            <a:ext cx="3518536" cy="691514"/>
          </a:xfrm>
        </p:spPr>
        <p:txBody>
          <a:bodyPr anchor="b">
            <a:noAutofit/>
          </a:bodyPr>
          <a:lstStyle>
            <a:lvl1pPr marL="0" indent="0">
              <a:buNone/>
              <a:defRPr sz="288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8549640" y="3200400"/>
            <a:ext cx="3518536" cy="4307206"/>
          </a:xfrm>
        </p:spPr>
        <p:txBody>
          <a:bodyPr anchor="t">
            <a:normAutofit/>
          </a:bodyPr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71370" y="2560320"/>
            <a:ext cx="0" cy="475488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354672" y="2560320"/>
            <a:ext cx="0" cy="4760258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6/7/2020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1042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50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956" y="5101139"/>
            <a:ext cx="3528060" cy="691514"/>
          </a:xfrm>
        </p:spPr>
        <p:txBody>
          <a:bodyPr anchor="b">
            <a:noAutofit/>
          </a:bodyPr>
          <a:lstStyle>
            <a:lvl1pPr marL="0" indent="0">
              <a:buNone/>
              <a:defRPr sz="288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782956" y="2651760"/>
            <a:ext cx="3528060" cy="18288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920"/>
            </a:lvl1pPr>
            <a:lvl2pPr marL="548640" indent="0">
              <a:buNone/>
              <a:defRPr sz="1920"/>
            </a:lvl2pPr>
            <a:lvl3pPr marL="1097280" indent="0">
              <a:buNone/>
              <a:defRPr sz="1920"/>
            </a:lvl3pPr>
            <a:lvl4pPr marL="1645920" indent="0">
              <a:buNone/>
              <a:defRPr sz="1920"/>
            </a:lvl4pPr>
            <a:lvl5pPr marL="2194560" indent="0">
              <a:buNone/>
              <a:defRPr sz="1920"/>
            </a:lvl5pPr>
            <a:lvl6pPr marL="2743200" indent="0">
              <a:buNone/>
              <a:defRPr sz="1920"/>
            </a:lvl6pPr>
            <a:lvl7pPr marL="3291840" indent="0">
              <a:buNone/>
              <a:defRPr sz="1920"/>
            </a:lvl7pPr>
            <a:lvl8pPr marL="3840480" indent="0">
              <a:buNone/>
              <a:defRPr sz="1920"/>
            </a:lvl8pPr>
            <a:lvl9pPr marL="4389120" indent="0">
              <a:buNone/>
              <a:defRPr sz="192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782956" y="5792654"/>
            <a:ext cx="3528060" cy="791027"/>
          </a:xfrm>
        </p:spPr>
        <p:txBody>
          <a:bodyPr anchor="t">
            <a:normAutofit/>
          </a:bodyPr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7251" y="5101139"/>
            <a:ext cx="3516630" cy="691514"/>
          </a:xfrm>
        </p:spPr>
        <p:txBody>
          <a:bodyPr anchor="b">
            <a:noAutofit/>
          </a:bodyPr>
          <a:lstStyle>
            <a:lvl1pPr marL="0" indent="0">
              <a:buNone/>
              <a:defRPr sz="288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667249" y="2651760"/>
            <a:ext cx="3516630" cy="18288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920"/>
            </a:lvl1pPr>
            <a:lvl2pPr marL="548640" indent="0">
              <a:buNone/>
              <a:defRPr sz="1920"/>
            </a:lvl2pPr>
            <a:lvl3pPr marL="1097280" indent="0">
              <a:buNone/>
              <a:defRPr sz="1920"/>
            </a:lvl3pPr>
            <a:lvl4pPr marL="1645920" indent="0">
              <a:buNone/>
              <a:defRPr sz="1920"/>
            </a:lvl4pPr>
            <a:lvl5pPr marL="2194560" indent="0">
              <a:buNone/>
              <a:defRPr sz="1920"/>
            </a:lvl5pPr>
            <a:lvl6pPr marL="2743200" indent="0">
              <a:buNone/>
              <a:defRPr sz="1920"/>
            </a:lvl6pPr>
            <a:lvl7pPr marL="3291840" indent="0">
              <a:buNone/>
              <a:defRPr sz="1920"/>
            </a:lvl7pPr>
            <a:lvl8pPr marL="3840480" indent="0">
              <a:buNone/>
              <a:defRPr sz="1920"/>
            </a:lvl8pPr>
            <a:lvl9pPr marL="4389120" indent="0">
              <a:buNone/>
              <a:defRPr sz="192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65627" y="5792653"/>
            <a:ext cx="3521287" cy="791027"/>
          </a:xfrm>
        </p:spPr>
        <p:txBody>
          <a:bodyPr anchor="t">
            <a:normAutofit/>
          </a:bodyPr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549640" y="5101139"/>
            <a:ext cx="3518536" cy="691514"/>
          </a:xfrm>
        </p:spPr>
        <p:txBody>
          <a:bodyPr anchor="b">
            <a:noAutofit/>
          </a:bodyPr>
          <a:lstStyle>
            <a:lvl1pPr marL="0" indent="0">
              <a:buNone/>
              <a:defRPr sz="288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549639" y="2651760"/>
            <a:ext cx="3518536" cy="18288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920"/>
            </a:lvl1pPr>
            <a:lvl2pPr marL="548640" indent="0">
              <a:buNone/>
              <a:defRPr sz="1920"/>
            </a:lvl2pPr>
            <a:lvl3pPr marL="1097280" indent="0">
              <a:buNone/>
              <a:defRPr sz="1920"/>
            </a:lvl3pPr>
            <a:lvl4pPr marL="1645920" indent="0">
              <a:buNone/>
              <a:defRPr sz="1920"/>
            </a:lvl4pPr>
            <a:lvl5pPr marL="2194560" indent="0">
              <a:buNone/>
              <a:defRPr sz="1920"/>
            </a:lvl5pPr>
            <a:lvl6pPr marL="2743200" indent="0">
              <a:buNone/>
              <a:defRPr sz="1920"/>
            </a:lvl6pPr>
            <a:lvl7pPr marL="3291840" indent="0">
              <a:buNone/>
              <a:defRPr sz="1920"/>
            </a:lvl7pPr>
            <a:lvl8pPr marL="3840480" indent="0">
              <a:buNone/>
              <a:defRPr sz="1920"/>
            </a:lvl8pPr>
            <a:lvl9pPr marL="4389120" indent="0">
              <a:buNone/>
              <a:defRPr sz="192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8549491" y="5792650"/>
            <a:ext cx="3523196" cy="791027"/>
          </a:xfrm>
        </p:spPr>
        <p:txBody>
          <a:bodyPr anchor="t">
            <a:normAutofit/>
          </a:bodyPr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4471370" y="2560320"/>
            <a:ext cx="0" cy="475488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354672" y="2560320"/>
            <a:ext cx="0" cy="4760258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6/7/2020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5699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6/7/2020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1847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965055" y="516256"/>
            <a:ext cx="2103121" cy="699135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2956" y="1064897"/>
            <a:ext cx="8907779" cy="644270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6/7/2020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435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6/7/2020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34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5948" y="3434080"/>
            <a:ext cx="10590788" cy="2298776"/>
          </a:xfrm>
        </p:spPr>
        <p:txBody>
          <a:bodyPr anchor="b"/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5946" y="5732857"/>
            <a:ext cx="10590790" cy="1032480"/>
          </a:xfrm>
        </p:spPr>
        <p:txBody>
          <a:bodyPr anchor="t"/>
          <a:lstStyle>
            <a:lvl1pPr marL="0" indent="0" algn="l">
              <a:buNone/>
              <a:defRPr sz="24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6/7/2020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064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23975" y="2472690"/>
            <a:ext cx="5275607" cy="5034916"/>
          </a:xfrm>
        </p:spPr>
        <p:txBody>
          <a:bodyPr>
            <a:normAutofit/>
          </a:bodyPr>
          <a:lstStyle>
            <a:lvl1pPr>
              <a:defRPr sz="2160"/>
            </a:lvl1pPr>
            <a:lvl2pPr>
              <a:defRPr sz="1920"/>
            </a:lvl2pPr>
            <a:lvl3pPr>
              <a:defRPr sz="168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85392" y="2467311"/>
            <a:ext cx="5275609" cy="5040294"/>
          </a:xfrm>
        </p:spPr>
        <p:txBody>
          <a:bodyPr>
            <a:normAutofit/>
          </a:bodyPr>
          <a:lstStyle>
            <a:lvl1pPr>
              <a:defRPr sz="2160"/>
            </a:lvl1pPr>
            <a:lvl2pPr>
              <a:defRPr sz="1920"/>
            </a:lvl2pPr>
            <a:lvl3pPr>
              <a:defRPr sz="168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6/7/2020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682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3975" y="2286000"/>
            <a:ext cx="5275606" cy="691514"/>
          </a:xfrm>
        </p:spPr>
        <p:txBody>
          <a:bodyPr anchor="b">
            <a:noAutofit/>
          </a:bodyPr>
          <a:lstStyle>
            <a:lvl1pPr marL="0" indent="0">
              <a:buNone/>
              <a:defRPr sz="288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23975" y="3017520"/>
            <a:ext cx="5275607" cy="4490086"/>
          </a:xfrm>
        </p:spPr>
        <p:txBody>
          <a:bodyPr>
            <a:normAutofit/>
          </a:bodyPr>
          <a:lstStyle>
            <a:lvl1pPr>
              <a:defRPr sz="2160"/>
            </a:lvl1pPr>
            <a:lvl2pPr>
              <a:defRPr sz="1920"/>
            </a:lvl2pPr>
            <a:lvl3pPr>
              <a:defRPr sz="168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85395" y="2286000"/>
            <a:ext cx="5275607" cy="691514"/>
          </a:xfrm>
        </p:spPr>
        <p:txBody>
          <a:bodyPr anchor="b">
            <a:noAutofit/>
          </a:bodyPr>
          <a:lstStyle>
            <a:lvl1pPr marL="0" indent="0">
              <a:buNone/>
              <a:defRPr sz="288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85395" y="3017520"/>
            <a:ext cx="5275607" cy="4490086"/>
          </a:xfrm>
        </p:spPr>
        <p:txBody>
          <a:bodyPr>
            <a:normAutofit/>
          </a:bodyPr>
          <a:lstStyle>
            <a:lvl1pPr>
              <a:defRPr sz="2160"/>
            </a:lvl1pPr>
            <a:lvl2pPr>
              <a:defRPr sz="1920"/>
            </a:lvl2pPr>
            <a:lvl3pPr>
              <a:defRPr sz="168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6/7/2020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437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6/7/2020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9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6/7/2020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894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5944" y="1737360"/>
            <a:ext cx="4081277" cy="1737360"/>
          </a:xfrm>
        </p:spPr>
        <p:txBody>
          <a:bodyPr anchor="b"/>
          <a:lstStyle>
            <a:lvl1pPr algn="l">
              <a:defRPr sz="288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1540" y="1737360"/>
            <a:ext cx="6235196" cy="5486400"/>
          </a:xfrm>
        </p:spPr>
        <p:txBody>
          <a:bodyPr anchor="ctr">
            <a:normAutofit/>
          </a:bodyPr>
          <a:lstStyle>
            <a:lvl1pPr>
              <a:defRPr sz="2400"/>
            </a:lvl1pPr>
            <a:lvl2pPr>
              <a:defRPr sz="2160"/>
            </a:lvl2pPr>
            <a:lvl3pPr>
              <a:defRPr sz="1920"/>
            </a:lvl3pPr>
            <a:lvl4pPr>
              <a:defRPr sz="1680"/>
            </a:lvl4pPr>
            <a:lvl5pPr>
              <a:defRPr sz="1680"/>
            </a:lvl5pPr>
            <a:lvl6pPr>
              <a:defRPr sz="1680"/>
            </a:lvl6pPr>
            <a:lvl7pPr>
              <a:defRPr sz="1680"/>
            </a:lvl7pPr>
            <a:lvl8pPr>
              <a:defRPr sz="1680"/>
            </a:lvl8pPr>
            <a:lvl9pPr>
              <a:defRPr sz="16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85944" y="3755137"/>
            <a:ext cx="4081276" cy="3474719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6/7/2020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175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4689" y="2225030"/>
            <a:ext cx="6111487" cy="1889770"/>
          </a:xfrm>
        </p:spPr>
        <p:txBody>
          <a:bodyPr anchor="b">
            <a:normAutofit/>
          </a:bodyPr>
          <a:lstStyle>
            <a:lvl1pPr algn="l">
              <a:defRPr sz="432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39455" y="1371600"/>
            <a:ext cx="3840480" cy="54864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920"/>
            </a:lvl1pPr>
            <a:lvl2pPr marL="548640" indent="0">
              <a:buNone/>
              <a:defRPr sz="1920"/>
            </a:lvl2pPr>
            <a:lvl3pPr marL="1097280" indent="0">
              <a:buNone/>
              <a:defRPr sz="1920"/>
            </a:lvl3pPr>
            <a:lvl4pPr marL="1645920" indent="0">
              <a:buNone/>
              <a:defRPr sz="1920"/>
            </a:lvl4pPr>
            <a:lvl5pPr marL="2194560" indent="0">
              <a:buNone/>
              <a:defRPr sz="1920"/>
            </a:lvl5pPr>
            <a:lvl6pPr marL="2743200" indent="0">
              <a:buNone/>
              <a:defRPr sz="1920"/>
            </a:lvl6pPr>
            <a:lvl7pPr marL="3291840" indent="0">
              <a:buNone/>
              <a:defRPr sz="1920"/>
            </a:lvl7pPr>
            <a:lvl8pPr marL="3840480" indent="0">
              <a:buNone/>
              <a:defRPr sz="1920"/>
            </a:lvl8pPr>
            <a:lvl9pPr marL="4389120" indent="0">
              <a:buNone/>
              <a:defRPr sz="192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85945" y="4389120"/>
            <a:ext cx="6101975" cy="1645920"/>
          </a:xfrm>
        </p:spPr>
        <p:txBody>
          <a:bodyPr>
            <a:normAutofit/>
          </a:bodyPr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6/7/2020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133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18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21" Type="http://schemas.openxmlformats.org/officeDocument/2006/relationships/image" Target="../media/image4.png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slideLayout" Target="../slideLayouts/slideLayout17.xml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20" Type="http://schemas.openxmlformats.org/officeDocument/2006/relationships/image" Target="../media/image3.png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10" Type="http://schemas.openxmlformats.org/officeDocument/2006/relationships/slideLayout" Target="../slideLayouts/slideLayout10.xml" /><Relationship Id="rId19" Type="http://schemas.openxmlformats.org/officeDocument/2006/relationships/image" Target="../media/image2.png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Relationship Id="rId22" Type="http://schemas.openxmlformats.org/officeDocument/2006/relationships/image" Target="../media/image5.png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3203623"/>
            <a:ext cx="4844414" cy="50259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3470817"/>
            <a:ext cx="1826894" cy="2838544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10330814" y="2011680"/>
            <a:ext cx="3383280" cy="338328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9599295" y="1"/>
            <a:ext cx="1924064" cy="1369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10327054" y="7315200"/>
            <a:ext cx="1192481" cy="9144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2525374" y="0"/>
            <a:ext cx="822960" cy="1371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5334" y="543262"/>
            <a:ext cx="11285668" cy="16806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3975" y="2463502"/>
            <a:ext cx="10735849" cy="50345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2186767" y="2148842"/>
            <a:ext cx="1188719" cy="3657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32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CE6ABD51-ABF9-4721-920A-B7B36FB23B51}" type="datetimeFigureOut">
              <a:rPr lang="en-US" smtClean="0"/>
              <a:t>6/7/2020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10741888" y="3870357"/>
            <a:ext cx="4631754" cy="36576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32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2423049" y="354876"/>
            <a:ext cx="1005839" cy="9212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336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5C64B4-744E-4C81-B301-DF849E1119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6612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17" r:id="rId3"/>
    <p:sldLayoutId id="2147484018" r:id="rId4"/>
    <p:sldLayoutId id="2147484019" r:id="rId5"/>
    <p:sldLayoutId id="2147484020" r:id="rId6"/>
    <p:sldLayoutId id="2147484021" r:id="rId7"/>
    <p:sldLayoutId id="2147484022" r:id="rId8"/>
    <p:sldLayoutId id="2147484023" r:id="rId9"/>
    <p:sldLayoutId id="2147484024" r:id="rId10"/>
    <p:sldLayoutId id="2147484025" r:id="rId11"/>
    <p:sldLayoutId id="2147484026" r:id="rId12"/>
    <p:sldLayoutId id="2147484027" r:id="rId13"/>
    <p:sldLayoutId id="2147484028" r:id="rId14"/>
    <p:sldLayoutId id="2147484029" r:id="rId15"/>
    <p:sldLayoutId id="2147484030" r:id="rId16"/>
    <p:sldLayoutId id="2147484031" r:id="rId17"/>
  </p:sldLayoutIdLst>
  <p:txStyles>
    <p:titleStyle>
      <a:lvl1pPr algn="l" defTabSz="548640" rtl="1" eaLnBrk="1" latinLnBrk="0" hangingPunct="1">
        <a:spcBef>
          <a:spcPct val="0"/>
        </a:spcBef>
        <a:buNone/>
        <a:defRPr sz="504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411480" indent="-411480" algn="r" defTabSz="548640" rtl="1" eaLnBrk="1" latinLnBrk="0" hangingPunct="1">
        <a:spcBef>
          <a:spcPts val="12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4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891540" indent="-342900" algn="r" defTabSz="548640" rtl="1" eaLnBrk="1" latinLnBrk="0" hangingPunct="1">
        <a:spcBef>
          <a:spcPts val="12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16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371600" indent="-274320" algn="r" defTabSz="548640" rtl="1" eaLnBrk="1" latinLnBrk="0" hangingPunct="1">
        <a:spcBef>
          <a:spcPts val="12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92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920240" indent="-274320" algn="r" defTabSz="548640" rtl="1" eaLnBrk="1" latinLnBrk="0" hangingPunct="1">
        <a:spcBef>
          <a:spcPts val="12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8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468880" indent="-274320" algn="r" defTabSz="548640" rtl="1" eaLnBrk="1" latinLnBrk="0" hangingPunct="1">
        <a:spcBef>
          <a:spcPts val="12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8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3007200" indent="-274320" algn="r" defTabSz="548640" rtl="1" eaLnBrk="1" latinLnBrk="0" hangingPunct="1">
        <a:spcBef>
          <a:spcPts val="12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8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3566160" indent="-274320" algn="r" defTabSz="548640" rtl="1" eaLnBrk="1" latinLnBrk="0" hangingPunct="1">
        <a:spcBef>
          <a:spcPts val="12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8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4114800" indent="-274320" algn="r" defTabSz="548640" rtl="1" eaLnBrk="1" latinLnBrk="0" hangingPunct="1">
        <a:spcBef>
          <a:spcPts val="12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8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4663440" indent="-274320" algn="r" defTabSz="548640" rtl="1" eaLnBrk="1" latinLnBrk="0" hangingPunct="1">
        <a:spcBef>
          <a:spcPts val="12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8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r" defTabSz="548640" rtl="1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r" defTabSz="548640" rtl="1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r" defTabSz="548640" rtl="1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r" defTabSz="548640" rtl="1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r" defTabSz="548640" rtl="1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r" defTabSz="548640" rtl="1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r" defTabSz="548640" rtl="1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r" defTabSz="548640" rtl="1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r" defTabSz="548640" rtl="1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 /><Relationship Id="rId1" Type="http://schemas.openxmlformats.org/officeDocument/2006/relationships/slideLayout" Target="../slideLayouts/slideLayout7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 /><Relationship Id="rId2" Type="http://schemas.openxmlformats.org/officeDocument/2006/relationships/image" Target="../media/image10.gif" /><Relationship Id="rId1" Type="http://schemas.openxmlformats.org/officeDocument/2006/relationships/slideLayout" Target="../slideLayouts/slideLayout7.xml" 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audio" Target="NULL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7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 /><Relationship Id="rId7" Type="http://schemas.openxmlformats.org/officeDocument/2006/relationships/audio" Target="NULL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1.jpeg" /><Relationship Id="rId5" Type="http://schemas.openxmlformats.org/officeDocument/2006/relationships/image" Target="../media/image20.jpeg" /><Relationship Id="rId4" Type="http://schemas.openxmlformats.org/officeDocument/2006/relationships/image" Target="../media/image19.PNG" 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 /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 /><Relationship Id="rId2" Type="http://schemas.openxmlformats.org/officeDocument/2006/relationships/image" Target="../media/image9.gif" /><Relationship Id="rId1" Type="http://schemas.openxmlformats.org/officeDocument/2006/relationships/slideLayout" Target="../slideLayouts/slideLayout1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4" Type="http://schemas.openxmlformats.org/officeDocument/2006/relationships/image" Target="../media/image11.png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7.xml" 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openxmlformats.org/officeDocument/2006/relationships/audio" Target="../media/media2.m4a" /><Relationship Id="rId1" Type="http://schemas.microsoft.com/office/2007/relationships/media" Target="../media/media2.m4a" /><Relationship Id="rId5" Type="http://schemas.openxmlformats.org/officeDocument/2006/relationships/image" Target="../media/image14.png" /><Relationship Id="rId4" Type="http://schemas.openxmlformats.org/officeDocument/2006/relationships/image" Target="../media/image13.png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7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openxmlformats.org/officeDocument/2006/relationships/audio" Target="../media/media2.m4a" /><Relationship Id="rId1" Type="http://schemas.microsoft.com/office/2007/relationships/media" Target="../media/media2.m4a" /><Relationship Id="rId5" Type="http://schemas.openxmlformats.org/officeDocument/2006/relationships/image" Target="../media/image14.png" /><Relationship Id="rId4" Type="http://schemas.openxmlformats.org/officeDocument/2006/relationships/image" Target="../media/image16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D0A1B7F3-4983-4C7A-9CA3-F333F9C272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4630400" cy="822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798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شكل بيضاوي 2"/>
          <p:cNvSpPr/>
          <p:nvPr/>
        </p:nvSpPr>
        <p:spPr>
          <a:xfrm>
            <a:off x="6746057" y="2946182"/>
            <a:ext cx="5092065" cy="4400550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485">
              <a:solidFill>
                <a:srgbClr val="FFFF00"/>
              </a:solidFill>
            </a:endParaRPr>
          </a:p>
        </p:txBody>
      </p:sp>
      <p:sp>
        <p:nvSpPr>
          <p:cNvPr id="4" name="شكل بيضاوي 3"/>
          <p:cNvSpPr/>
          <p:nvPr/>
        </p:nvSpPr>
        <p:spPr>
          <a:xfrm>
            <a:off x="3228287" y="3030326"/>
            <a:ext cx="5092065" cy="4400550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485"/>
          </a:p>
        </p:txBody>
      </p:sp>
      <p:sp>
        <p:nvSpPr>
          <p:cNvPr id="6" name="مستطيل 5"/>
          <p:cNvSpPr/>
          <p:nvPr/>
        </p:nvSpPr>
        <p:spPr>
          <a:xfrm>
            <a:off x="8496222" y="120271"/>
            <a:ext cx="1739323" cy="691728"/>
          </a:xfrm>
          <a:prstGeom prst="rect">
            <a:avLst/>
          </a:prstGeom>
          <a:noFill/>
        </p:spPr>
        <p:txBody>
          <a:bodyPr wrap="none" lIns="75438" tIns="37719" rIns="75438" bIns="37719">
            <a:spAutoFit/>
          </a:bodyPr>
          <a:lstStyle/>
          <a:p>
            <a:pPr algn="ctr"/>
            <a:r>
              <a:rPr lang="ar-AE" sz="4000" b="1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استراتيجية فن :</a:t>
            </a:r>
          </a:p>
        </p:txBody>
      </p:sp>
      <p:sp>
        <p:nvSpPr>
          <p:cNvPr id="9" name="مستطيل 10">
            <a:extLst>
              <a:ext uri="{FF2B5EF4-FFF2-40B4-BE49-F238E27FC236}">
                <a16:creationId xmlns:a16="http://schemas.microsoft.com/office/drawing/2014/main" id="{67B08873-C190-477B-8F61-A5B51837B037}"/>
              </a:ext>
            </a:extLst>
          </p:cNvPr>
          <p:cNvSpPr/>
          <p:nvPr/>
        </p:nvSpPr>
        <p:spPr>
          <a:xfrm>
            <a:off x="3448420" y="1414720"/>
            <a:ext cx="8173827" cy="761747"/>
          </a:xfrm>
          <a:prstGeom prst="rect">
            <a:avLst/>
          </a:prstGeom>
          <a:noFill/>
        </p:spPr>
        <p:txBody>
          <a:bodyPr wrap="square" lIns="75438" tIns="37719" rIns="75438" bIns="37719">
            <a:spAutoFit/>
          </a:bodyPr>
          <a:lstStyle/>
          <a:p>
            <a:pPr algn="ctr"/>
            <a:r>
              <a:rPr lang="ar-AE" sz="4455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</a:rPr>
              <a:t>قارني بين السراب الفائق والسراب القطبي</a:t>
            </a:r>
          </a:p>
        </p:txBody>
      </p:sp>
      <p:pic>
        <p:nvPicPr>
          <p:cNvPr id="7" name="Picture 2" descr="Image">
            <a:extLst>
              <a:ext uri="{FF2B5EF4-FFF2-40B4-BE49-F238E27FC236}">
                <a16:creationId xmlns:a16="http://schemas.microsoft.com/office/drawing/2014/main" id="{0C8DE335-9FB3-4ECD-96B0-849EA4EDAE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1903" y="2779188"/>
            <a:ext cx="3300688" cy="185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السراب القطبي تصوير هاوي من حديقة في السويد 2013‎ - YouTube">
            <a:extLst>
              <a:ext uri="{FF2B5EF4-FFF2-40B4-BE49-F238E27FC236}">
                <a16:creationId xmlns:a16="http://schemas.microsoft.com/office/drawing/2014/main" id="{5108261C-D837-4082-84BF-A6E469DE9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753" y="2779188"/>
            <a:ext cx="2777067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2749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86692B13-AD06-4BA9-9012-95155D3E8E89}"/>
              </a:ext>
            </a:extLst>
          </p:cNvPr>
          <p:cNvSpPr txBox="1">
            <a:spLocks noChangeArrowheads="1"/>
          </p:cNvSpPr>
          <p:nvPr/>
        </p:nvSpPr>
        <p:spPr>
          <a:xfrm>
            <a:off x="2286000" y="612"/>
            <a:ext cx="10058400" cy="632434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AE" sz="3655" b="1" dirty="0">
                <a:solidFill>
                  <a:srgbClr val="FF0000"/>
                </a:solidFill>
                <a:highlight>
                  <a:srgbClr val="FFFF00"/>
                </a:highlight>
                <a:latin typeface="Sakkal Majalla" panose="02000000000000000000" pitchFamily="2" charset="-78"/>
                <a:cs typeface="Sakkal Majalla" panose="02000000000000000000" pitchFamily="2" charset="-78"/>
              </a:rPr>
              <a:t>التأكد من فهم النص</a:t>
            </a:r>
            <a:endParaRPr lang="en-US" sz="3655" b="1" dirty="0">
              <a:solidFill>
                <a:srgbClr val="FF0000"/>
              </a:solidFill>
              <a:highlight>
                <a:srgbClr val="FFFF00"/>
              </a:highligh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5B1E6EA-5FD9-4703-9901-85B2C3F88EC2}"/>
              </a:ext>
            </a:extLst>
          </p:cNvPr>
          <p:cNvSpPr txBox="1">
            <a:spLocks noChangeArrowheads="1"/>
          </p:cNvSpPr>
          <p:nvPr/>
        </p:nvSpPr>
        <p:spPr>
          <a:xfrm>
            <a:off x="2286000" y="633046"/>
            <a:ext cx="10058400" cy="632434"/>
          </a:xfrm>
          <a:prstGeom prst="rect">
            <a:avLst/>
          </a:prstGeom>
          <a:solidFill>
            <a:srgbClr val="C00000"/>
          </a:solidFill>
        </p:spPr>
        <p:txBody>
          <a:bodyPr/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AE" sz="4062" b="1" dirty="0" err="1">
                <a:solidFill>
                  <a:srgbClr val="FFFF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أجيبي</a:t>
            </a:r>
            <a:r>
              <a:rPr lang="ar-AE" sz="4062" b="1" dirty="0">
                <a:solidFill>
                  <a:srgbClr val="FFFF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عن الأسئلة التالية </a:t>
            </a:r>
            <a:endParaRPr lang="en-US" sz="4062" b="1" dirty="0">
              <a:solidFill>
                <a:srgbClr val="FFFF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" name="مستطيل 10">
            <a:extLst>
              <a:ext uri="{FF2B5EF4-FFF2-40B4-BE49-F238E27FC236}">
                <a16:creationId xmlns:a16="http://schemas.microsoft.com/office/drawing/2014/main" id="{AD439231-857D-44A3-BB53-9D7F95B93A69}"/>
              </a:ext>
            </a:extLst>
          </p:cNvPr>
          <p:cNvSpPr/>
          <p:nvPr/>
        </p:nvSpPr>
        <p:spPr>
          <a:xfrm>
            <a:off x="2879510" y="1607848"/>
            <a:ext cx="8871379" cy="2933111"/>
          </a:xfrm>
          <a:prstGeom prst="rect">
            <a:avLst/>
          </a:prstGeom>
          <a:noFill/>
        </p:spPr>
        <p:txBody>
          <a:bodyPr wrap="square" lIns="82296" tIns="41148" rIns="82296" bIns="41148">
            <a:spAutoFit/>
          </a:bodyPr>
          <a:lstStyle/>
          <a:p>
            <a:pPr algn="ctr"/>
            <a:r>
              <a:rPr lang="ar-AE" sz="486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أجيبي</a:t>
            </a:r>
            <a:r>
              <a:rPr lang="ar-AE" sz="486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عن الأسئلة الموجودة في بوابة التعلم الذكي في برنامج الــ </a:t>
            </a:r>
            <a:endParaRPr lang="en-US" sz="486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8800" b="1" dirty="0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contest</a:t>
            </a:r>
            <a:endParaRPr lang="ar-AE" sz="88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6901CA8E-4140-466E-8FDE-6594F4116F45}"/>
              </a:ext>
            </a:extLst>
          </p:cNvPr>
          <p:cNvSpPr txBox="1"/>
          <p:nvPr/>
        </p:nvSpPr>
        <p:spPr>
          <a:xfrm>
            <a:off x="1930400" y="4708528"/>
            <a:ext cx="11650881" cy="2123658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0000"/>
            </a:solidFill>
          </a:ln>
        </p:spPr>
        <p:txBody>
          <a:bodyPr wrap="square" rtlCol="1">
            <a:spAutoFit/>
          </a:bodyPr>
          <a:lstStyle/>
          <a:p>
            <a:pPr algn="r"/>
            <a:r>
              <a:rPr lang="ar-AE" sz="4400" b="1" dirty="0">
                <a:solidFill>
                  <a:schemeClr val="accent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ضعي علامة صح أو خطأ أمام الجمل التالية : </a:t>
            </a:r>
          </a:p>
          <a:p>
            <a:pPr algn="r"/>
            <a:r>
              <a:rPr lang="ar-AE" sz="4400" b="1" dirty="0">
                <a:solidFill>
                  <a:schemeClr val="accent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يعتبر سراب </a:t>
            </a:r>
            <a:r>
              <a:rPr lang="ar-AE" sz="4400" b="1" dirty="0" err="1">
                <a:solidFill>
                  <a:schemeClr val="accent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الآل</a:t>
            </a:r>
            <a:r>
              <a:rPr lang="ar-AE" sz="4400" b="1" dirty="0">
                <a:solidFill>
                  <a:schemeClr val="accent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هو الأبهى جمالا من بين أنواع السراب .</a:t>
            </a:r>
          </a:p>
          <a:p>
            <a:pPr algn="r"/>
            <a:r>
              <a:rPr lang="ar-AE" sz="4400" b="1" dirty="0">
                <a:solidFill>
                  <a:schemeClr val="accent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للسراب المحدود ثلاثة أشكال .</a:t>
            </a:r>
          </a:p>
        </p:txBody>
      </p:sp>
    </p:spTree>
    <p:extLst>
      <p:ext uri="{BB962C8B-B14F-4D97-AF65-F5344CB8AC3E}">
        <p14:creationId xmlns:p14="http://schemas.microsoft.com/office/powerpoint/2010/main" val="5480260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arrow.wav"/>
          </p:stSnd>
        </p:sndAc>
      </p:transition>
    </mc:Choice>
    <mc:Fallback xmlns="">
      <p:transition spd="slow">
        <p:fade/>
        <p:sndAc>
          <p:stSnd>
            <p:snd r:embed="rId7" name="arrow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90F5563-FFFF-40B2-91A5-4B6FDABB9841}"/>
              </a:ext>
            </a:extLst>
          </p:cNvPr>
          <p:cNvSpPr txBox="1">
            <a:spLocks noChangeArrowheads="1"/>
          </p:cNvSpPr>
          <p:nvPr/>
        </p:nvSpPr>
        <p:spPr>
          <a:xfrm>
            <a:off x="3793956" y="633048"/>
            <a:ext cx="7347286" cy="630237"/>
          </a:xfrm>
          <a:prstGeom prst="rect">
            <a:avLst/>
          </a:prstGeom>
          <a:solidFill>
            <a:srgbClr val="C8201F"/>
          </a:solidFill>
        </p:spPr>
        <p:txBody>
          <a:bodyPr/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AE" altLang="ar-AE" sz="3655" b="1" dirty="0">
                <a:solidFill>
                  <a:srgbClr val="FFFF00"/>
                </a:solidFill>
              </a:rPr>
              <a:t>بطاقة الخروج </a:t>
            </a:r>
            <a:endParaRPr lang="en-US" altLang="ar-AE" sz="3655" b="1" dirty="0">
              <a:solidFill>
                <a:srgbClr val="FFFF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10DD62-900B-46D8-BADB-DA7A5B271A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990" y="5578672"/>
            <a:ext cx="2288044" cy="125322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300A413-E481-47FA-BA4F-85E3B95D46BE}"/>
              </a:ext>
            </a:extLst>
          </p:cNvPr>
          <p:cNvGrpSpPr/>
          <p:nvPr/>
        </p:nvGrpSpPr>
        <p:grpSpPr>
          <a:xfrm>
            <a:off x="3793958" y="1732547"/>
            <a:ext cx="7347285" cy="5710990"/>
            <a:chOff x="280477" y="753075"/>
            <a:chExt cx="8583045" cy="586011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B33665E-4C00-45D5-AFF5-481DB45CD5B4}"/>
                </a:ext>
              </a:extLst>
            </p:cNvPr>
            <p:cNvGrpSpPr/>
            <p:nvPr/>
          </p:nvGrpSpPr>
          <p:grpSpPr>
            <a:xfrm>
              <a:off x="280477" y="753075"/>
              <a:ext cx="8583045" cy="5860113"/>
              <a:chOff x="395536" y="980727"/>
              <a:chExt cx="8583045" cy="5860113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CBB62796-1053-4733-92E5-5F383E7E93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5536" y="980727"/>
                <a:ext cx="8583045" cy="5860113"/>
              </a:xfrm>
              <a:prstGeom prst="rect">
                <a:avLst/>
              </a:prstGeom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205C1D0-5729-41F1-A787-46170FF040BE}"/>
                  </a:ext>
                </a:extLst>
              </p:cNvPr>
              <p:cNvSpPr/>
              <p:nvPr/>
            </p:nvSpPr>
            <p:spPr>
              <a:xfrm>
                <a:off x="971600" y="1556792"/>
                <a:ext cx="7488832" cy="864096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C91F1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/>
                <a:r>
                  <a:rPr lang="en-US" sz="3249" b="1" dirty="0">
                    <a:solidFill>
                      <a:schemeClr val="tx1"/>
                    </a:solidFill>
                  </a:rPr>
                  <a:t>EXIT CARD </a:t>
                </a: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3F23082-16C8-4201-8145-AB61F15A37F4}"/>
                  </a:ext>
                </a:extLst>
              </p:cNvPr>
              <p:cNvSpPr/>
              <p:nvPr/>
            </p:nvSpPr>
            <p:spPr>
              <a:xfrm>
                <a:off x="971600" y="2710177"/>
                <a:ext cx="7488832" cy="3588772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28398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/>
                <a:endParaRPr lang="ar-AE" sz="3249" b="1" dirty="0">
                  <a:solidFill>
                    <a:srgbClr val="C00000"/>
                  </a:solidFill>
                </a:endParaRPr>
              </a:p>
              <a:p>
                <a:pPr algn="ctr" rtl="1"/>
                <a:endParaRPr lang="ar-AE" sz="3249" dirty="0">
                  <a:solidFill>
                    <a:schemeClr val="tx1"/>
                  </a:solidFill>
                </a:endParaRPr>
              </a:p>
              <a:p>
                <a:pPr algn="ctr" rtl="1"/>
                <a:endParaRPr lang="ar-AE" sz="3249" dirty="0">
                  <a:solidFill>
                    <a:schemeClr val="tx1"/>
                  </a:solidFill>
                </a:endParaRPr>
              </a:p>
              <a:p>
                <a:pPr algn="ctr" rtl="1"/>
                <a:endParaRPr lang="en-US" sz="3249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4102" name="Picture 6" descr="Image result for book clipart&quot;">
              <a:extLst>
                <a:ext uri="{FF2B5EF4-FFF2-40B4-BE49-F238E27FC236}">
                  <a16:creationId xmlns:a16="http://schemas.microsoft.com/office/drawing/2014/main" id="{BA886141-88F2-4949-B5C7-3AE6013073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4128" y="3899617"/>
              <a:ext cx="2525889" cy="1946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Image result for book clipart&quot;">
              <a:extLst>
                <a:ext uri="{FF2B5EF4-FFF2-40B4-BE49-F238E27FC236}">
                  <a16:creationId xmlns:a16="http://schemas.microsoft.com/office/drawing/2014/main" id="{D2F7A134-BE39-4E3A-9DC9-B784FE9A54C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00"/>
            <a:stretch/>
          </p:blipFill>
          <p:spPr bwMode="auto">
            <a:xfrm>
              <a:off x="985354" y="3683131"/>
              <a:ext cx="1765770" cy="2101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DBD2E7E-E9C7-40FB-BA7C-3D517D40A61A}"/>
              </a:ext>
            </a:extLst>
          </p:cNvPr>
          <p:cNvSpPr txBox="1"/>
          <p:nvPr/>
        </p:nvSpPr>
        <p:spPr>
          <a:xfrm>
            <a:off x="5465723" y="3374687"/>
            <a:ext cx="4003753" cy="1045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6092" b="1" dirty="0">
                <a:solidFill>
                  <a:srgbClr val="FFFF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التقويم الختامي</a:t>
            </a:r>
          </a:p>
        </p:txBody>
      </p:sp>
    </p:spTree>
    <p:extLst>
      <p:ext uri="{BB962C8B-B14F-4D97-AF65-F5344CB8AC3E}">
        <p14:creationId xmlns:p14="http://schemas.microsoft.com/office/powerpoint/2010/main" val="6753782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arrow.wav"/>
          </p:stSnd>
        </p:sndAc>
      </p:transition>
    </mc:Choice>
    <mc:Fallback xmlns="">
      <p:transition spd="slow">
        <p:fade/>
        <p:sndAc>
          <p:stSnd>
            <p:snd r:embed="rId7" name="arrow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10">
            <a:extLst>
              <a:ext uri="{FF2B5EF4-FFF2-40B4-BE49-F238E27FC236}">
                <a16:creationId xmlns:a16="http://schemas.microsoft.com/office/drawing/2014/main" id="{BEB2D3DD-0118-413F-AA6D-9B790919E6E1}"/>
              </a:ext>
            </a:extLst>
          </p:cNvPr>
          <p:cNvSpPr/>
          <p:nvPr/>
        </p:nvSpPr>
        <p:spPr>
          <a:xfrm>
            <a:off x="2879510" y="507180"/>
            <a:ext cx="8871379" cy="1578894"/>
          </a:xfrm>
          <a:prstGeom prst="rect">
            <a:avLst/>
          </a:prstGeom>
          <a:noFill/>
        </p:spPr>
        <p:txBody>
          <a:bodyPr wrap="square" lIns="82296" tIns="41148" rIns="82296" bIns="41148">
            <a:spAutoFit/>
          </a:bodyPr>
          <a:lstStyle/>
          <a:p>
            <a:pPr algn="ctr"/>
            <a:r>
              <a:rPr lang="ar-AE" sz="4860" b="1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أجيبي</a:t>
            </a:r>
            <a:r>
              <a:rPr lang="ar-AE" sz="486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عن الأسئلة الموجودة في بوابة التعلم الذكي واحصلي على وسام المبدع  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F6D159C7-6F38-46F9-97B1-E717B493851B}"/>
              </a:ext>
            </a:extLst>
          </p:cNvPr>
          <p:cNvSpPr txBox="1"/>
          <p:nvPr/>
        </p:nvSpPr>
        <p:spPr>
          <a:xfrm>
            <a:off x="838441" y="5674034"/>
            <a:ext cx="12920132" cy="1446550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0000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AE" sz="4400" b="1" dirty="0">
                <a:solidFill>
                  <a:schemeClr val="accent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ابحثي عن أنواع السراب في الشبكة المعلوماتية ، وانشريها على بوابة </a:t>
            </a:r>
            <a:r>
              <a:rPr lang="ar-AE" sz="4400" b="1">
                <a:solidFill>
                  <a:schemeClr val="accent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التعلم الذكي </a:t>
            </a:r>
            <a:r>
              <a:rPr lang="ar-AE" sz="4400" b="1" dirty="0">
                <a:solidFill>
                  <a:schemeClr val="accent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F092D660-1359-4AF3-962B-FA95D9BB1954}"/>
              </a:ext>
            </a:extLst>
          </p:cNvPr>
          <p:cNvSpPr/>
          <p:nvPr/>
        </p:nvSpPr>
        <p:spPr>
          <a:xfrm>
            <a:off x="2803330" y="2818225"/>
            <a:ext cx="10955243" cy="2123658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ar-AE" sz="4400" b="1" dirty="0">
                <a:solidFill>
                  <a:schemeClr val="accent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ضعي علامة صح أو خطأ أمام الجمل التالية : </a:t>
            </a:r>
          </a:p>
          <a:p>
            <a:pPr algn="r"/>
            <a:r>
              <a:rPr lang="ar-AE" sz="4400" b="1" dirty="0">
                <a:solidFill>
                  <a:schemeClr val="accent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يظهر السراب ليلا في الصحراء ، وعلى الطرق المعبدة .</a:t>
            </a:r>
          </a:p>
          <a:p>
            <a:pPr algn="r"/>
            <a:r>
              <a:rPr lang="ar-AE" sz="4400" b="1" dirty="0">
                <a:solidFill>
                  <a:schemeClr val="accent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يحدث السراب نتيجة ارتفاع في درجات الحرارة . </a:t>
            </a:r>
          </a:p>
        </p:txBody>
      </p:sp>
    </p:spTree>
    <p:extLst>
      <p:ext uri="{BB962C8B-B14F-4D97-AF65-F5344CB8AC3E}">
        <p14:creationId xmlns:p14="http://schemas.microsoft.com/office/powerpoint/2010/main" val="39688664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6BC5E7-C23E-40D0-9462-CEDFA6183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399" cy="8229600"/>
          </a:xfrm>
          <a:prstGeom prst="rect">
            <a:avLst/>
          </a:prstGeom>
        </p:spPr>
      </p:pic>
      <p:pic>
        <p:nvPicPr>
          <p:cNvPr id="4" name="Picture 2" descr="Image">
            <a:extLst>
              <a:ext uri="{FF2B5EF4-FFF2-40B4-BE49-F238E27FC236}">
                <a16:creationId xmlns:a16="http://schemas.microsoft.com/office/drawing/2014/main" id="{5F19B5DF-1653-4222-A9E1-5F8EAD3547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736" y="1"/>
            <a:ext cx="1473198" cy="1457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8800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10">
            <a:extLst>
              <a:ext uri="{FF2B5EF4-FFF2-40B4-BE49-F238E27FC236}">
                <a16:creationId xmlns:a16="http://schemas.microsoft.com/office/drawing/2014/main" id="{5860D5F9-ECB1-4ED7-8413-F3CA876DEA2F}"/>
              </a:ext>
            </a:extLst>
          </p:cNvPr>
          <p:cNvSpPr/>
          <p:nvPr/>
        </p:nvSpPr>
        <p:spPr>
          <a:xfrm>
            <a:off x="8667636" y="62166"/>
            <a:ext cx="3756927" cy="3130088"/>
          </a:xfrm>
          <a:prstGeom prst="rect">
            <a:avLst/>
          </a:prstGeom>
          <a:noFill/>
        </p:spPr>
        <p:txBody>
          <a:bodyPr wrap="none" lIns="82296" tIns="41148" rIns="82296" bIns="41148">
            <a:spAutoFit/>
          </a:bodyPr>
          <a:lstStyle/>
          <a:p>
            <a:pPr algn="ctr"/>
            <a:r>
              <a:rPr lang="ar-AE" sz="6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</a:rPr>
              <a:t>الدرس الرابع</a:t>
            </a:r>
          </a:p>
          <a:p>
            <a:pPr algn="ctr"/>
            <a:r>
              <a:rPr lang="ar-AE" sz="6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</a:rPr>
              <a:t>الاستماع</a:t>
            </a:r>
          </a:p>
          <a:p>
            <a:pPr algn="ctr"/>
            <a:r>
              <a:rPr lang="ar-AE" sz="6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</a:rPr>
              <a:t>السراب </a:t>
            </a:r>
          </a:p>
        </p:txBody>
      </p:sp>
      <p:sp>
        <p:nvSpPr>
          <p:cNvPr id="4" name="مستطيل 10">
            <a:extLst>
              <a:ext uri="{FF2B5EF4-FFF2-40B4-BE49-F238E27FC236}">
                <a16:creationId xmlns:a16="http://schemas.microsoft.com/office/drawing/2014/main" id="{2F6683DA-3B79-417D-A950-C4B9693F6CEA}"/>
              </a:ext>
            </a:extLst>
          </p:cNvPr>
          <p:cNvSpPr/>
          <p:nvPr/>
        </p:nvSpPr>
        <p:spPr>
          <a:xfrm>
            <a:off x="1046309" y="4868466"/>
            <a:ext cx="2131481" cy="2326791"/>
          </a:xfrm>
          <a:prstGeom prst="rect">
            <a:avLst/>
          </a:prstGeom>
          <a:noFill/>
        </p:spPr>
        <p:txBody>
          <a:bodyPr wrap="none" lIns="82296" tIns="41148" rIns="82296" bIns="41148">
            <a:spAutoFit/>
          </a:bodyPr>
          <a:lstStyle/>
          <a:p>
            <a:pPr algn="ctr"/>
            <a:r>
              <a:rPr lang="ar-AE" sz="486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إعد</a:t>
            </a:r>
            <a:r>
              <a:rPr lang="ar-AE" sz="486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اد الأستاذة </a:t>
            </a:r>
          </a:p>
          <a:p>
            <a:pPr algn="ctr"/>
            <a:r>
              <a:rPr lang="ar-AE" sz="486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عائشة الظاهري</a:t>
            </a:r>
            <a:endParaRPr lang="en-US" sz="486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dhabi" panose="01000000000000000000" pitchFamily="2" charset="-78"/>
              <a:cs typeface="Aldhabi" panose="01000000000000000000" pitchFamily="2" charset="-78"/>
            </a:endParaRPr>
          </a:p>
          <a:p>
            <a:pPr algn="ctr"/>
            <a:r>
              <a:rPr lang="en-US" sz="486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2020</a:t>
            </a:r>
            <a:endParaRPr lang="ar-AE" sz="486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BDAC6464-7F64-4D1D-9E37-2E4F12C1DB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45" y="628799"/>
            <a:ext cx="2131481" cy="998411"/>
          </a:xfrm>
          <a:prstGeom prst="rect">
            <a:avLst/>
          </a:prstGeom>
        </p:spPr>
      </p:pic>
      <p:sp>
        <p:nvSpPr>
          <p:cNvPr id="6" name="مستطيل 10">
            <a:extLst>
              <a:ext uri="{FF2B5EF4-FFF2-40B4-BE49-F238E27FC236}">
                <a16:creationId xmlns:a16="http://schemas.microsoft.com/office/drawing/2014/main" id="{D793CC49-B03A-4376-91F4-F42B9E098033}"/>
              </a:ext>
            </a:extLst>
          </p:cNvPr>
          <p:cNvSpPr/>
          <p:nvPr/>
        </p:nvSpPr>
        <p:spPr>
          <a:xfrm>
            <a:off x="10055723" y="7583314"/>
            <a:ext cx="3352969" cy="390876"/>
          </a:xfrm>
          <a:prstGeom prst="rect">
            <a:avLst/>
          </a:prstGeom>
          <a:noFill/>
        </p:spPr>
        <p:txBody>
          <a:bodyPr wrap="none" lIns="82296" tIns="41148" rIns="82296" bIns="41148">
            <a:spAutoFit/>
          </a:bodyPr>
          <a:lstStyle/>
          <a:p>
            <a:pPr algn="ctr"/>
            <a:r>
              <a:rPr lang="ar-AE" sz="2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</a:rPr>
              <a:t>يستغرق تنفيذ هذا الدرس حصة واحدة </a:t>
            </a:r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5D4CD838-62F5-49FD-AB7A-0938CD6F0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200" y="3192254"/>
            <a:ext cx="7620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82259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-20200531-WA0130hhhhhhh">
            <a:hlinkClick r:id="" action="ppaction://media"/>
            <a:extLst>
              <a:ext uri="{FF2B5EF4-FFF2-40B4-BE49-F238E27FC236}">
                <a16:creationId xmlns:a16="http://schemas.microsoft.com/office/drawing/2014/main" id="{DF7F675C-48CE-4132-AD40-D294A4B83F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358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7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6364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CC8D805-0523-47EA-A451-1840D50893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76" b="6582"/>
          <a:stretch/>
        </p:blipFill>
        <p:spPr>
          <a:xfrm>
            <a:off x="1862668" y="990599"/>
            <a:ext cx="11379200" cy="6248399"/>
          </a:xfrm>
          <a:prstGeom prst="rect">
            <a:avLst/>
          </a:prstGeom>
        </p:spPr>
      </p:pic>
      <p:sp>
        <p:nvSpPr>
          <p:cNvPr id="8" name="مستطيل 10">
            <a:extLst>
              <a:ext uri="{FF2B5EF4-FFF2-40B4-BE49-F238E27FC236}">
                <a16:creationId xmlns:a16="http://schemas.microsoft.com/office/drawing/2014/main" id="{F6AF8DFE-A389-4E08-99DB-602A96AC0BC3}"/>
              </a:ext>
            </a:extLst>
          </p:cNvPr>
          <p:cNvSpPr/>
          <p:nvPr/>
        </p:nvSpPr>
        <p:spPr>
          <a:xfrm>
            <a:off x="2890031" y="2839737"/>
            <a:ext cx="9324473" cy="2550121"/>
          </a:xfrm>
          <a:prstGeom prst="rect">
            <a:avLst/>
          </a:prstGeom>
          <a:noFill/>
        </p:spPr>
        <p:txBody>
          <a:bodyPr wrap="square" lIns="56579" tIns="28289" rIns="56579" bIns="28289">
            <a:spAutoFit/>
          </a:bodyPr>
          <a:lstStyle/>
          <a:p>
            <a:pPr algn="ctr"/>
            <a:r>
              <a:rPr lang="ar-AE" sz="4050" b="1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ماذا استفدتن من الفيديو السابق ؟</a:t>
            </a:r>
          </a:p>
          <a:p>
            <a:pPr algn="ctr"/>
            <a:endParaRPr lang="ar-AE" sz="405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ar-AE" sz="405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هيا لنتنافس ونكتب إجاباتنا في برنامج الـ</a:t>
            </a:r>
          </a:p>
          <a:p>
            <a:pPr algn="ctr"/>
            <a:r>
              <a:rPr lang="ar-AE" sz="405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5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padlet</a:t>
            </a:r>
            <a:r>
              <a:rPr lang="en-US" sz="405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AE" sz="405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5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5314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8">
            <a:extLst>
              <a:ext uri="{FF2B5EF4-FFF2-40B4-BE49-F238E27FC236}">
                <a16:creationId xmlns:a16="http://schemas.microsoft.com/office/drawing/2014/main" id="{320C9705-83AE-433D-B549-B08F171FC517}"/>
              </a:ext>
            </a:extLst>
          </p:cNvPr>
          <p:cNvSpPr/>
          <p:nvPr/>
        </p:nvSpPr>
        <p:spPr>
          <a:xfrm>
            <a:off x="3733909" y="1808128"/>
            <a:ext cx="6502181" cy="1030986"/>
          </a:xfrm>
          <a:prstGeom prst="roundRect">
            <a:avLst/>
          </a:prstGeom>
          <a:solidFill>
            <a:schemeClr val="accent2"/>
          </a:solidFill>
          <a:ln w="38100">
            <a:solidFill>
              <a:srgbClr val="DBE728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tIns="150876" rtlCol="1" anchor="ctr"/>
          <a:lstStyle/>
          <a:p>
            <a:pPr algn="ctr" defTabSz="754380" rtl="1">
              <a:defRPr/>
            </a:pPr>
            <a:r>
              <a:rPr lang="ar-AE" sz="5940" b="1" dirty="0">
                <a:ln>
                  <a:solidFill>
                    <a:srgbClr val="FFFF00"/>
                  </a:solidFill>
                </a:ln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نواتج التعلم:</a:t>
            </a:r>
          </a:p>
        </p:txBody>
      </p:sp>
      <p:sp>
        <p:nvSpPr>
          <p:cNvPr id="9" name="Rounded Rectangle 18">
            <a:extLst>
              <a:ext uri="{FF2B5EF4-FFF2-40B4-BE49-F238E27FC236}">
                <a16:creationId xmlns:a16="http://schemas.microsoft.com/office/drawing/2014/main" id="{BA515EB0-B91F-4E5D-A722-C88921B013FC}"/>
              </a:ext>
            </a:extLst>
          </p:cNvPr>
          <p:cNvSpPr/>
          <p:nvPr/>
        </p:nvSpPr>
        <p:spPr>
          <a:xfrm>
            <a:off x="660400" y="3173583"/>
            <a:ext cx="12649200" cy="3752151"/>
          </a:xfrm>
          <a:prstGeom prst="roundRect">
            <a:avLst>
              <a:gd name="adj" fmla="val 6782"/>
            </a:avLst>
          </a:prstGeom>
          <a:solidFill>
            <a:schemeClr val="accent2"/>
          </a:solidFill>
          <a:ln w="57150">
            <a:solidFill>
              <a:srgbClr val="FFFF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237600" rtlCol="1" anchor="ctr">
            <a:sp3d extrusionH="57150">
              <a:bevelT w="82550" h="38100" prst="coolSlant"/>
            </a:sp3d>
          </a:bodyPr>
          <a:lstStyle/>
          <a:p>
            <a:pPr algn="r" defTabSz="822935" rtl="1">
              <a:defRPr/>
            </a:pPr>
            <a:r>
              <a:rPr lang="ar-AE" sz="4000" b="1" dirty="0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akkal Majalla" panose="02000000000000000000" pitchFamily="2" charset="-78"/>
              </a:rPr>
              <a:t> </a:t>
            </a:r>
            <a:r>
              <a:rPr lang="en-US" sz="4000" b="1" dirty="0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akkal Majalla" panose="02000000000000000000" pitchFamily="2" charset="-78"/>
              </a:rPr>
              <a:t>1</a:t>
            </a:r>
            <a:r>
              <a:rPr lang="ar-AE" sz="4000" b="1" dirty="0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akkal Majalla" panose="02000000000000000000" pitchFamily="2" charset="-78"/>
              </a:rPr>
              <a:t>. تفهم المتعلمات مضمون المادة المسموعة ، ومعاني بعض العبارات الواردة فيها ، والرسائل المضمنة .</a:t>
            </a:r>
          </a:p>
          <a:p>
            <a:pPr algn="r" defTabSz="822935" rtl="1">
              <a:defRPr/>
            </a:pPr>
            <a:r>
              <a:rPr lang="en-US" sz="4000" b="1" dirty="0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akkal Majalla" panose="02000000000000000000" pitchFamily="2" charset="-78"/>
              </a:rPr>
              <a:t>2</a:t>
            </a:r>
            <a:r>
              <a:rPr lang="ar-AE" sz="4000" b="1" dirty="0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akkal Majalla" panose="02000000000000000000" pitchFamily="2" charset="-78"/>
              </a:rPr>
              <a:t>. تحلل المتعلمة المادة المسموعة محددة العلاقات بين أجزاء النص مفاضلة بين الآراء المطروحة .</a:t>
            </a:r>
          </a:p>
        </p:txBody>
      </p:sp>
    </p:spTree>
    <p:extLst>
      <p:ext uri="{BB962C8B-B14F-4D97-AF65-F5344CB8AC3E}">
        <p14:creationId xmlns:p14="http://schemas.microsoft.com/office/powerpoint/2010/main" val="874299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F84510-7F22-445C-A122-B3935DA1BE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293" t="22751" r="28451" b="24847"/>
          <a:stretch/>
        </p:blipFill>
        <p:spPr>
          <a:xfrm>
            <a:off x="1058001" y="1577322"/>
            <a:ext cx="12513732" cy="6324601"/>
          </a:xfrm>
          <a:prstGeom prst="rect">
            <a:avLst/>
          </a:prstGeom>
          <a:ln w="57150">
            <a:solidFill>
              <a:srgbClr val="000000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E100017-0B34-4E06-932B-03FA0D843A3F}"/>
              </a:ext>
            </a:extLst>
          </p:cNvPr>
          <p:cNvSpPr txBox="1"/>
          <p:nvPr/>
        </p:nvSpPr>
        <p:spPr>
          <a:xfrm>
            <a:off x="9353383" y="73461"/>
            <a:ext cx="272511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3600" b="1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قبل الاستماع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5E9107-1A19-4257-880D-502FCD0FD66C}"/>
              </a:ext>
            </a:extLst>
          </p:cNvPr>
          <p:cNvSpPr txBox="1"/>
          <p:nvPr/>
        </p:nvSpPr>
        <p:spPr>
          <a:xfrm>
            <a:off x="0" y="867326"/>
            <a:ext cx="12513733" cy="56246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AE" sz="3055" b="1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أولا : اقرئي الأسئلة الآتية قبل الاستماع الأول إلى النص ، ثم </a:t>
            </a:r>
            <a:r>
              <a:rPr lang="ar-AE" sz="3055" b="1" dirty="0" err="1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أجيبي</a:t>
            </a:r>
            <a:r>
              <a:rPr lang="ar-AE" sz="3055" b="1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عنها في أثناء استماعكِ له : 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AA7F3238-8D66-4D27-9E6C-2920E184D67A}"/>
              </a:ext>
            </a:extLst>
          </p:cNvPr>
          <p:cNvSpPr/>
          <p:nvPr/>
        </p:nvSpPr>
        <p:spPr>
          <a:xfrm>
            <a:off x="6536267" y="5825067"/>
            <a:ext cx="4250266" cy="541867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B48E381D-5F91-4D8E-9A52-25F84B329AE8}"/>
              </a:ext>
            </a:extLst>
          </p:cNvPr>
          <p:cNvSpPr/>
          <p:nvPr/>
        </p:nvSpPr>
        <p:spPr>
          <a:xfrm>
            <a:off x="4648196" y="3006927"/>
            <a:ext cx="3073399" cy="541867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30D29244-B42D-4271-8831-8A4F21E45C1B}"/>
              </a:ext>
            </a:extLst>
          </p:cNvPr>
          <p:cNvSpPr/>
          <p:nvPr/>
        </p:nvSpPr>
        <p:spPr>
          <a:xfrm>
            <a:off x="1439333" y="4350153"/>
            <a:ext cx="3031067" cy="541867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pic>
        <p:nvPicPr>
          <p:cNvPr id="3" name="ggggg">
            <a:hlinkClick r:id="" action="ppaction://media"/>
            <a:extLst>
              <a:ext uri="{FF2B5EF4-FFF2-40B4-BE49-F238E27FC236}">
                <a16:creationId xmlns:a16="http://schemas.microsoft.com/office/drawing/2014/main" id="{185C293C-04C6-4221-AFE5-90DFB8C863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06862" y="183959"/>
            <a:ext cx="609600" cy="609600"/>
          </a:xfrm>
          <a:prstGeom prst="rect">
            <a:avLst/>
          </a:prstGeom>
          <a:ln w="76200">
            <a:solidFill>
              <a:schemeClr val="tx1">
                <a:lumMod val="1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85762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4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E100017-0B34-4E06-932B-03FA0D843A3F}"/>
              </a:ext>
            </a:extLst>
          </p:cNvPr>
          <p:cNvSpPr txBox="1"/>
          <p:nvPr/>
        </p:nvSpPr>
        <p:spPr>
          <a:xfrm>
            <a:off x="9353383" y="-28265"/>
            <a:ext cx="272511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3600" b="1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قبل الاستماع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5E9107-1A19-4257-880D-502FCD0FD66C}"/>
              </a:ext>
            </a:extLst>
          </p:cNvPr>
          <p:cNvSpPr txBox="1"/>
          <p:nvPr/>
        </p:nvSpPr>
        <p:spPr>
          <a:xfrm>
            <a:off x="0" y="523101"/>
            <a:ext cx="12513733" cy="56246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AE" sz="3055" b="1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أولا : اقرئي الأسئلة الآتية قبل الاستماع الأول إلى النص ، ثم </a:t>
            </a:r>
            <a:r>
              <a:rPr lang="ar-AE" sz="3055" b="1" dirty="0" err="1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أجيبي</a:t>
            </a:r>
            <a:r>
              <a:rPr lang="ar-AE" sz="3055" b="1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عنها في أثناء استماعكِ له :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DB647D-2AAC-488E-A6EA-A817C8806E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246" t="24306" r="20717" b="9953"/>
          <a:stretch/>
        </p:blipFill>
        <p:spPr>
          <a:xfrm>
            <a:off x="863601" y="1168395"/>
            <a:ext cx="12818534" cy="5994401"/>
          </a:xfrm>
          <a:prstGeom prst="rect">
            <a:avLst/>
          </a:prstGeom>
          <a:ln w="57150">
            <a:solidFill>
              <a:srgbClr val="000000"/>
            </a:solidFill>
          </a:ln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544241CE-ED0D-49D3-A297-222BE858DFB5}"/>
              </a:ext>
            </a:extLst>
          </p:cNvPr>
          <p:cNvSpPr/>
          <p:nvPr/>
        </p:nvSpPr>
        <p:spPr>
          <a:xfrm>
            <a:off x="1371600" y="3352794"/>
            <a:ext cx="8974667" cy="541867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D591F78D-9306-47C0-B1F1-81777A3ACD94}"/>
              </a:ext>
            </a:extLst>
          </p:cNvPr>
          <p:cNvSpPr/>
          <p:nvPr/>
        </p:nvSpPr>
        <p:spPr>
          <a:xfrm>
            <a:off x="4453467" y="5706529"/>
            <a:ext cx="5655732" cy="541867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FCC753E4-D8D0-447A-9903-B8E21FDA1CC6}"/>
              </a:ext>
            </a:extLst>
          </p:cNvPr>
          <p:cNvSpPr txBox="1"/>
          <p:nvPr/>
        </p:nvSpPr>
        <p:spPr>
          <a:xfrm>
            <a:off x="1388533" y="7269994"/>
            <a:ext cx="1068996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AE" sz="3600" b="1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ثانيا : راجعي إجاباتكِ مع معلمتكِ ، وسجلي علاماتكِ في المربع .</a:t>
            </a:r>
          </a:p>
        </p:txBody>
      </p:sp>
    </p:spTree>
    <p:extLst>
      <p:ext uri="{BB962C8B-B14F-4D97-AF65-F5344CB8AC3E}">
        <p14:creationId xmlns:p14="http://schemas.microsoft.com/office/powerpoint/2010/main" val="27684585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D349266-1DE5-40F9-BACC-610A52FB0117}"/>
              </a:ext>
            </a:extLst>
          </p:cNvPr>
          <p:cNvSpPr txBox="1"/>
          <p:nvPr/>
        </p:nvSpPr>
        <p:spPr>
          <a:xfrm>
            <a:off x="2370667" y="487404"/>
            <a:ext cx="11768667" cy="56246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AE" sz="3055" b="1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ثالثا : اقرئي الأسئلة الآتية قبل الاستماع الثاني إلى النص ، ثم </a:t>
            </a:r>
            <a:r>
              <a:rPr lang="ar-AE" sz="3055" b="1" dirty="0" err="1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أجيبي</a:t>
            </a:r>
            <a:r>
              <a:rPr lang="ar-AE" sz="3055" b="1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عنها بعد استماعك له ؟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7ACC5A-2967-46E8-8547-8EAB827431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45" t="11805" r="20514" b="10648"/>
          <a:stretch/>
        </p:blipFill>
        <p:spPr>
          <a:xfrm>
            <a:off x="541868" y="1117600"/>
            <a:ext cx="13597466" cy="5994400"/>
          </a:xfrm>
          <a:prstGeom prst="rect">
            <a:avLst/>
          </a:prstGeom>
          <a:ln w="57150">
            <a:solidFill>
              <a:schemeClr val="bg2">
                <a:lumMod val="10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5099DF-5608-4B6E-8C95-359927230123}"/>
              </a:ext>
            </a:extLst>
          </p:cNvPr>
          <p:cNvSpPr txBox="1"/>
          <p:nvPr/>
        </p:nvSpPr>
        <p:spPr>
          <a:xfrm>
            <a:off x="1574801" y="7396205"/>
            <a:ext cx="11768667" cy="56246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AE" sz="3055" b="1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رابعا : ناقشي إجابتك مع معلمتك وزميلاتك . </a:t>
            </a:r>
          </a:p>
        </p:txBody>
      </p:sp>
      <p:pic>
        <p:nvPicPr>
          <p:cNvPr id="8" name="ggggg">
            <a:hlinkClick r:id="" action="ppaction://media"/>
            <a:extLst>
              <a:ext uri="{FF2B5EF4-FFF2-40B4-BE49-F238E27FC236}">
                <a16:creationId xmlns:a16="http://schemas.microsoft.com/office/drawing/2014/main" id="{CDEC454C-7DC3-40AD-BC10-7C049C72E9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0001" y="270933"/>
            <a:ext cx="609600" cy="609600"/>
          </a:xfrm>
          <a:prstGeom prst="rect">
            <a:avLst/>
          </a:prstGeom>
          <a:ln w="76200">
            <a:solidFill>
              <a:schemeClr val="tx1">
                <a:lumMod val="10000"/>
              </a:schemeClr>
            </a:solidFill>
          </a:ln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371DED3F-FEC2-4C73-B930-B9EB8FB3A906}"/>
              </a:ext>
            </a:extLst>
          </p:cNvPr>
          <p:cNvSpPr txBox="1"/>
          <p:nvPr/>
        </p:nvSpPr>
        <p:spPr>
          <a:xfrm>
            <a:off x="1193052" y="1917937"/>
            <a:ext cx="12532164" cy="1077218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0000"/>
            </a:solidFill>
          </a:ln>
        </p:spPr>
        <p:txBody>
          <a:bodyPr wrap="square" rtlCol="1">
            <a:spAutoFit/>
          </a:bodyPr>
          <a:lstStyle/>
          <a:p>
            <a:pPr algn="r"/>
            <a:r>
              <a:rPr lang="ar-AE" sz="3200" b="1" dirty="0">
                <a:solidFill>
                  <a:schemeClr val="accent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يعتبر السراب نوع من الخداع البصري حيث يتراءى للإنسان عندما يقود سيارته على الطريق المعبد كأنه يرى بركة ماء ، وحينما يصل إليها يكتشف أن البركة قد اختفت .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381968B5-16DD-481F-8125-7B96FEF736C3}"/>
              </a:ext>
            </a:extLst>
          </p:cNvPr>
          <p:cNvSpPr txBox="1"/>
          <p:nvPr/>
        </p:nvSpPr>
        <p:spPr>
          <a:xfrm>
            <a:off x="9330266" y="3795492"/>
            <a:ext cx="4394949" cy="584775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0000"/>
            </a:solidFill>
          </a:ln>
        </p:spPr>
        <p:txBody>
          <a:bodyPr wrap="square" rtlCol="1">
            <a:spAutoFit/>
          </a:bodyPr>
          <a:lstStyle/>
          <a:p>
            <a:pPr algn="r"/>
            <a:r>
              <a:rPr lang="ar-AE" sz="3200" b="1" dirty="0">
                <a:solidFill>
                  <a:schemeClr val="accent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الصحراء والطرق المعبدة .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291CC9B9-6526-47D3-AC85-69192D060C86}"/>
              </a:ext>
            </a:extLst>
          </p:cNvPr>
          <p:cNvSpPr txBox="1"/>
          <p:nvPr/>
        </p:nvSpPr>
        <p:spPr>
          <a:xfrm>
            <a:off x="1270001" y="5896342"/>
            <a:ext cx="12532164" cy="1077218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0000"/>
            </a:solidFill>
          </a:ln>
        </p:spPr>
        <p:txBody>
          <a:bodyPr wrap="square" rtlCol="1">
            <a:spAutoFit/>
          </a:bodyPr>
          <a:lstStyle/>
          <a:p>
            <a:pPr algn="r"/>
            <a:r>
              <a:rPr lang="ar-AE" sz="3200" b="1" dirty="0">
                <a:solidFill>
                  <a:schemeClr val="accent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بسبب ارتفاع درجات الحرارة ، أو بسبب الظروف البيئية المحيطة بالمنطقة حيث تبدو كالماء الملتصق بالأرض ، وتعكس صورا وهمية للأجسام وكأنها منعكسة على سطح مرآة كبيرة .</a:t>
            </a:r>
          </a:p>
        </p:txBody>
      </p:sp>
    </p:spTree>
    <p:extLst>
      <p:ext uri="{BB962C8B-B14F-4D97-AF65-F5344CB8AC3E}">
        <p14:creationId xmlns:p14="http://schemas.microsoft.com/office/powerpoint/2010/main" val="85054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 /></Relationships>
</file>

<file path=ppt/theme/theme1.xml><?xml version="1.0" encoding="utf-8"?>
<a:theme xmlns:a="http://schemas.openxmlformats.org/drawingml/2006/main" name="Ion">
  <a:themeElements>
    <a:clrScheme name="Custom 4">
      <a:dk1>
        <a:srgbClr val="FF9900"/>
      </a:dk1>
      <a:lt1>
        <a:srgbClr val="FFFFCC"/>
      </a:lt1>
      <a:dk2>
        <a:srgbClr val="F9F8DB"/>
      </a:dk2>
      <a:lt2>
        <a:srgbClr val="FFFF66"/>
      </a:lt2>
      <a:accent1>
        <a:srgbClr val="FFCC66"/>
      </a:accent1>
      <a:accent2>
        <a:srgbClr val="FFCC99"/>
      </a:accent2>
      <a:accent3>
        <a:srgbClr val="FFCC66"/>
      </a:accent3>
      <a:accent4>
        <a:srgbClr val="FFCC00"/>
      </a:accent4>
      <a:accent5>
        <a:srgbClr val="FF9900"/>
      </a:accent5>
      <a:accent6>
        <a:srgbClr val="FFFF66"/>
      </a:accent6>
      <a:hlink>
        <a:srgbClr val="FF0000"/>
      </a:hlink>
      <a:folHlink>
        <a:srgbClr val="FFFF66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2126</TotalTime>
  <Words>325</Words>
  <Application>Microsoft Office PowerPoint</Application>
  <PresentationFormat>مخصص</PresentationFormat>
  <Paragraphs>43</Paragraphs>
  <Slides>13</Slides>
  <Notes>0</Notes>
  <HiddenSlides>0</HiddenSlides>
  <MMClips>3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13</vt:i4>
      </vt:variant>
    </vt:vector>
  </HeadingPairs>
  <TitlesOfParts>
    <vt:vector size="14" baseType="lpstr">
      <vt:lpstr>Ion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عائشة الظاهري</dc:creator>
  <cp:lastModifiedBy>عائشة الظاهري</cp:lastModifiedBy>
  <cp:revision>389</cp:revision>
  <dcterms:created xsi:type="dcterms:W3CDTF">2020-04-01T15:38:05Z</dcterms:created>
  <dcterms:modified xsi:type="dcterms:W3CDTF">2020-06-07T14:13:49Z</dcterms:modified>
</cp:coreProperties>
</file>