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BE7AF4-ABE1-493F-8D67-D38734C56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D6CFA8-6845-4DAF-8CF6-EFAB96E50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8D91DA-EB11-4092-A020-35BA2892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3EDC93-6BFB-4B98-ABDF-8D29EBEC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B524CF-4C6B-4035-9786-182BDB49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4E4166-0036-48D2-8F42-499C4ADE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4C66A1-2D96-445E-B6B5-BCFBFC7C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D86E13-7F64-4877-BBAD-B65C3161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7CC192-795C-45DD-ABC9-90099BD6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2BA5A-4E71-4A65-9E2D-658A323B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AD2C7D2-4A66-4271-B4E6-A56FA32BD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DC1A2B-AB43-479C-9226-E86CDACA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7496A5-C9F9-488F-925C-ED77C1F0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E4C63D-9264-4698-BAAE-A82CEA0B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CD2A17-1D67-4273-BBF0-B164F6F2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5E383A-EE9B-4141-8696-3076F1A4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179AB0-5BB1-4E65-9624-044213572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801F5A-311C-42D6-A269-E6C66667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0AA5D2-C26C-4417-98BD-6C7A8804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6217BD-68C0-4F02-B311-DE78DB6E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4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62414E-DE4D-4A61-8852-D482BD44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F39096-A14D-4FEF-8921-7E376D4E9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5B9E9B-ED4C-4C25-B836-F90745A1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28518A-173B-409A-8D4D-02AC5212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B1B3A5-6226-4537-8717-20E8218C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5C023F-5C58-4111-BC32-BD18446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2340E5-AED5-4325-81E0-F2E5A671F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CF87134-4AE2-45E6-AE5B-19BE8672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15E60A-6008-426A-801F-FCC2DBB4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B435B3-3000-4CBE-8C6B-DFD4616A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5865A8-6916-415D-AA34-FD4964B2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BC4701-D5F8-42EA-A5AA-7A3EBC4B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AFE3F4-60D9-4AEC-A9BA-978C57E7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1783AE-9D3B-49BA-856A-363004CA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BD42C76-7100-4E22-A815-E306B3ED4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4BDE814-853E-4C1A-9D80-857616489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0986EAE-EC8C-437B-9036-80AE9BAC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F50921-E4CE-46DC-B60F-F330049C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9AADB6-E5CB-4350-AC2C-BF02AFA3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501B55-FB3E-4022-9271-8D89F0FE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50D83AB-68D6-488A-ABDC-EFCF0C31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EDDE2E-155F-49F1-A908-EA845D9F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8F4EC70-4928-452F-B497-62B33BDF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D8BC26A-BB8D-4477-8C4B-CA3E86AF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25642CA-16C0-4F93-80C1-F2DCCC4C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AF670DF-1957-4492-8EC4-087194C8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C8962E-417A-4A4A-84FF-298BEED9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9CB15E-F5D1-45D1-8587-81F32FD8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24A327-5313-478D-99E8-CAE3EA693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65746C-1E6B-46DB-92DA-1236D6E9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13C2A7-3CA4-4A0C-977C-1D0429B7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97D636-1C9B-47AC-A921-F279730E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37CA5B-252E-4D45-A963-3F4981C6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6D5180-C3FA-4A9C-827D-22418024B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89296D-9069-483A-BA8E-5543927E3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D1D533-B019-45D9-9690-A2531092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24F435-670E-404A-A465-5D9A75C7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D5AFF5-D049-4536-9D47-EF4CFFB1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BCD77B9-C377-4488-BADD-8A72F2F7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9B0364-F909-4095-A284-D19FA26B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92FC8-6EBB-4B23-BA36-55FC1726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B513-B007-4CB4-A457-C9713A0CEB8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DC5CFE-5E01-40B3-AA76-6AC02BA86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AF829C-4177-4D2C-A808-2FDF6550B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8A68-C85B-4C5B-B19A-7DF018E2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930866C-DA54-45AA-93C3-08704B7E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57187"/>
            <a:ext cx="10832123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032A9D6-08CF-4CF5-B0E8-E89BA4788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7"/>
          <a:stretch/>
        </p:blipFill>
        <p:spPr>
          <a:xfrm>
            <a:off x="524435" y="239151"/>
            <a:ext cx="11443447" cy="6040625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1F6C883D-C145-4DA2-A81D-F1EDD69E2C43}"/>
              </a:ext>
            </a:extLst>
          </p:cNvPr>
          <p:cNvCxnSpPr>
            <a:cxnSpLocks/>
          </p:cNvCxnSpPr>
          <p:nvPr/>
        </p:nvCxnSpPr>
        <p:spPr>
          <a:xfrm flipH="1">
            <a:off x="4372570" y="2562319"/>
            <a:ext cx="779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4CB1BD8-DBB1-4E61-9DF1-1E49C138C2FC}"/>
              </a:ext>
            </a:extLst>
          </p:cNvPr>
          <p:cNvCxnSpPr>
            <a:cxnSpLocks/>
          </p:cNvCxnSpPr>
          <p:nvPr/>
        </p:nvCxnSpPr>
        <p:spPr>
          <a:xfrm flipH="1">
            <a:off x="2360891" y="2592454"/>
            <a:ext cx="779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E069FDAD-A51C-4366-9A28-A9549107E034}"/>
              </a:ext>
            </a:extLst>
          </p:cNvPr>
          <p:cNvCxnSpPr>
            <a:cxnSpLocks/>
          </p:cNvCxnSpPr>
          <p:nvPr/>
        </p:nvCxnSpPr>
        <p:spPr>
          <a:xfrm flipH="1">
            <a:off x="7242380" y="3096892"/>
            <a:ext cx="77992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BCCCAC8-7E96-4AEC-9978-8CEFC1D4884C}"/>
              </a:ext>
            </a:extLst>
          </p:cNvPr>
          <p:cNvCxnSpPr>
            <a:cxnSpLocks/>
          </p:cNvCxnSpPr>
          <p:nvPr/>
        </p:nvCxnSpPr>
        <p:spPr>
          <a:xfrm flipH="1">
            <a:off x="5500331" y="3096892"/>
            <a:ext cx="77992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1C48E18-1657-4F33-A639-068ADF7DDEC1}"/>
              </a:ext>
            </a:extLst>
          </p:cNvPr>
          <p:cNvCxnSpPr>
            <a:cxnSpLocks/>
          </p:cNvCxnSpPr>
          <p:nvPr/>
        </p:nvCxnSpPr>
        <p:spPr>
          <a:xfrm flipH="1">
            <a:off x="8342142" y="3854202"/>
            <a:ext cx="90171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63106DA4-9291-46B9-B286-BB44A60F271F}"/>
              </a:ext>
            </a:extLst>
          </p:cNvPr>
          <p:cNvCxnSpPr>
            <a:cxnSpLocks/>
          </p:cNvCxnSpPr>
          <p:nvPr/>
        </p:nvCxnSpPr>
        <p:spPr>
          <a:xfrm flipH="1">
            <a:off x="6096000" y="3854202"/>
            <a:ext cx="90171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EE8C239D-76BB-4DF0-979D-6B5467DA63F8}"/>
              </a:ext>
            </a:extLst>
          </p:cNvPr>
          <p:cNvCxnSpPr>
            <a:cxnSpLocks/>
          </p:cNvCxnSpPr>
          <p:nvPr/>
        </p:nvCxnSpPr>
        <p:spPr>
          <a:xfrm flipH="1">
            <a:off x="8536745" y="4470836"/>
            <a:ext cx="90171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3C96B08-5A67-4FEE-87C8-B68B9353F002}"/>
              </a:ext>
            </a:extLst>
          </p:cNvPr>
          <p:cNvCxnSpPr>
            <a:cxnSpLocks/>
          </p:cNvCxnSpPr>
          <p:nvPr/>
        </p:nvCxnSpPr>
        <p:spPr>
          <a:xfrm flipH="1">
            <a:off x="7242380" y="4470836"/>
            <a:ext cx="77992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A94E8A3-B5E8-4D12-B402-45C9F42A0975}"/>
              </a:ext>
            </a:extLst>
          </p:cNvPr>
          <p:cNvCxnSpPr>
            <a:cxnSpLocks/>
          </p:cNvCxnSpPr>
          <p:nvPr/>
        </p:nvCxnSpPr>
        <p:spPr>
          <a:xfrm flipH="1">
            <a:off x="8342142" y="5059335"/>
            <a:ext cx="51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8F8891D7-8F66-4D48-882E-42204602C4F9}"/>
              </a:ext>
            </a:extLst>
          </p:cNvPr>
          <p:cNvCxnSpPr>
            <a:cxnSpLocks/>
          </p:cNvCxnSpPr>
          <p:nvPr/>
        </p:nvCxnSpPr>
        <p:spPr>
          <a:xfrm flipH="1">
            <a:off x="7763711" y="5059335"/>
            <a:ext cx="51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9A072061-4E39-4FE1-A941-85350639D77D}"/>
              </a:ext>
            </a:extLst>
          </p:cNvPr>
          <p:cNvCxnSpPr>
            <a:cxnSpLocks/>
          </p:cNvCxnSpPr>
          <p:nvPr/>
        </p:nvCxnSpPr>
        <p:spPr>
          <a:xfrm flipH="1">
            <a:off x="4372571" y="5858849"/>
            <a:ext cx="7799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4D3D136-B051-4544-96DD-3C438F8DACF6}"/>
              </a:ext>
            </a:extLst>
          </p:cNvPr>
          <p:cNvCxnSpPr>
            <a:cxnSpLocks/>
          </p:cNvCxnSpPr>
          <p:nvPr/>
        </p:nvCxnSpPr>
        <p:spPr>
          <a:xfrm flipH="1">
            <a:off x="1697364" y="5905396"/>
            <a:ext cx="7799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5C540FD-6813-4F93-AE09-71E38A2BC587}"/>
              </a:ext>
            </a:extLst>
          </p:cNvPr>
          <p:cNvSpPr/>
          <p:nvPr/>
        </p:nvSpPr>
        <p:spPr>
          <a:xfrm>
            <a:off x="403412" y="1965564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44F8812-8338-45B0-AF7D-2B7D618A249C}"/>
              </a:ext>
            </a:extLst>
          </p:cNvPr>
          <p:cNvSpPr/>
          <p:nvPr/>
        </p:nvSpPr>
        <p:spPr>
          <a:xfrm>
            <a:off x="4250995" y="3315553"/>
            <a:ext cx="1325811" cy="464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جناس تام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26354DD-6D2D-4511-9290-9462A5B539DB}"/>
              </a:ext>
            </a:extLst>
          </p:cNvPr>
          <p:cNvSpPr/>
          <p:nvPr/>
        </p:nvSpPr>
        <p:spPr>
          <a:xfrm>
            <a:off x="5617354" y="3949591"/>
            <a:ext cx="1325811" cy="521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7030A0"/>
                </a:solidFill>
              </a:rPr>
              <a:t>جناس تام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E72F15E-D0B9-43F3-BD92-1D4BEB98B2E2}"/>
              </a:ext>
            </a:extLst>
          </p:cNvPr>
          <p:cNvSpPr/>
          <p:nvPr/>
        </p:nvSpPr>
        <p:spPr>
          <a:xfrm>
            <a:off x="515954" y="4382999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99A1055-D53E-487E-93A2-915CA5084D36}"/>
              </a:ext>
            </a:extLst>
          </p:cNvPr>
          <p:cNvSpPr/>
          <p:nvPr/>
        </p:nvSpPr>
        <p:spPr>
          <a:xfrm>
            <a:off x="8001" y="5341472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B050"/>
                </a:solidFill>
              </a:rPr>
              <a:t>جناس ناقص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7D2E59E-A5A5-4E84-8992-44F4E590AA6B}"/>
              </a:ext>
            </a:extLst>
          </p:cNvPr>
          <p:cNvSpPr/>
          <p:nvPr/>
        </p:nvSpPr>
        <p:spPr>
          <a:xfrm>
            <a:off x="3399348" y="2748554"/>
            <a:ext cx="1703294" cy="4576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B050"/>
                </a:solidFill>
              </a:rPr>
              <a:t>جناس ناقص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0403588-AD34-4054-8EA9-7E8E77AAD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666"/>
          <a:stretch/>
        </p:blipFill>
        <p:spPr>
          <a:xfrm>
            <a:off x="156191" y="166123"/>
            <a:ext cx="11645153" cy="6079931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1E7D2FF-44F1-40B0-9D3A-4EA42907B10E}"/>
              </a:ext>
            </a:extLst>
          </p:cNvPr>
          <p:cNvSpPr/>
          <p:nvPr/>
        </p:nvSpPr>
        <p:spPr>
          <a:xfrm>
            <a:off x="2855740" y="3031675"/>
            <a:ext cx="5767754" cy="10775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00B050"/>
                </a:solidFill>
              </a:rPr>
              <a:t>العين تُسرُّ برؤية عين الماء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5B121C5-B90B-430A-BA44-05CA5CCF642C}"/>
              </a:ext>
            </a:extLst>
          </p:cNvPr>
          <p:cNvSpPr/>
          <p:nvPr/>
        </p:nvSpPr>
        <p:spPr>
          <a:xfrm>
            <a:off x="1756117" y="4406050"/>
            <a:ext cx="5767754" cy="633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سالم رجل مسالم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C0DF771-73E3-4334-875B-99CC4E6A1370}"/>
              </a:ext>
            </a:extLst>
          </p:cNvPr>
          <p:cNvSpPr/>
          <p:nvPr/>
        </p:nvSpPr>
        <p:spPr>
          <a:xfrm>
            <a:off x="388311" y="5632799"/>
            <a:ext cx="7892183" cy="633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0070C0"/>
                </a:solidFill>
              </a:rPr>
              <a:t>ويل شِعْرِي من سواد شَعْرك ، كيف يوفيه؟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64ADD00-7FD1-4F7E-946F-FC5C01992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14"/>
          <a:stretch/>
        </p:blipFill>
        <p:spPr>
          <a:xfrm>
            <a:off x="804862" y="211016"/>
            <a:ext cx="10582275" cy="60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880DB35-38B2-4CA6-A80E-23FB2ABC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06438"/>
            <a:ext cx="10287000" cy="57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90B61B-BB80-465F-A95C-64BE0363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2950"/>
            <a:ext cx="10363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2448C3-FE0F-4C97-9240-42A997C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552450"/>
            <a:ext cx="10753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B79F047-BC83-493A-B785-1886C05D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1" y="538162"/>
            <a:ext cx="10381957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0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7C83412-8FF1-4295-A1AA-79CCD96A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422032"/>
            <a:ext cx="10297551" cy="51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3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51BC895-CD36-4C7E-AC99-5C2868EA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914400"/>
            <a:ext cx="10410091" cy="54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1984BC0-551A-4689-BFD2-37561A8F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671512"/>
            <a:ext cx="1021314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0C6047A-92FE-4E8C-AB91-77410D19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37625"/>
            <a:ext cx="10280552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2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D256069-BD61-446D-89ED-46EBA389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323557"/>
            <a:ext cx="11071273" cy="627419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39BF9C3-5EAD-462D-8E5E-3438B8E9D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9" y="5034191"/>
            <a:ext cx="7484012" cy="775766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DD30F4-5351-454A-A4BF-1933E4B79E1C}"/>
              </a:ext>
            </a:extLst>
          </p:cNvPr>
          <p:cNvSpPr/>
          <p:nvPr/>
        </p:nvSpPr>
        <p:spPr>
          <a:xfrm>
            <a:off x="3432517" y="2621347"/>
            <a:ext cx="3024554" cy="656425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53054A4-A767-4E64-B16A-3E431DFD34AC}"/>
              </a:ext>
            </a:extLst>
          </p:cNvPr>
          <p:cNvSpPr/>
          <p:nvPr/>
        </p:nvSpPr>
        <p:spPr>
          <a:xfrm>
            <a:off x="6330462" y="3460652"/>
            <a:ext cx="2431366" cy="656425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4169B26-9D1E-41BB-AF99-E3B37DE9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129" y="5758677"/>
            <a:ext cx="1547446" cy="7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B218FDC-B044-49D4-8571-CB1D457D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" y="520504"/>
            <a:ext cx="11338559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6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742DDC2-509C-41D6-98B5-17FDF62F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211015"/>
            <a:ext cx="11029071" cy="6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B1A8BD7-6BDE-4611-A21F-E77D409E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253218"/>
            <a:ext cx="11324491" cy="62460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7DCC7F-22BA-4102-9A82-03B3897B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35" y="1575583"/>
            <a:ext cx="880293" cy="600086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990BC9D-9F13-4516-A34F-C95E18CAD27C}"/>
              </a:ext>
            </a:extLst>
          </p:cNvPr>
          <p:cNvSpPr/>
          <p:nvPr/>
        </p:nvSpPr>
        <p:spPr>
          <a:xfrm>
            <a:off x="6734705" y="5544858"/>
            <a:ext cx="927278" cy="53595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C034C0-5BD1-4FF4-95B2-2ACFA230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0" y="1575583"/>
            <a:ext cx="880293" cy="60008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918DCF-C845-416F-B275-98E94C44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66" y="3625046"/>
            <a:ext cx="953088" cy="6000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B6FA7EA-DD03-4830-B6AA-EA44BE6B3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12" y="4546684"/>
            <a:ext cx="1255431" cy="6000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79CF463-3A89-4988-94F2-36A3FE59A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98" y="3625046"/>
            <a:ext cx="1161115" cy="6000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879DA6F-ECE3-4345-AC10-E0F78FCD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73" y="4640335"/>
            <a:ext cx="880293" cy="6000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ECCDA29-7D68-49A3-8775-E17108485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983" y="2565121"/>
            <a:ext cx="561645" cy="60008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7665860-057C-4254-B6C9-3CE1C779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13" y="2632869"/>
            <a:ext cx="561645" cy="600086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FE31B6F-4754-4ADE-82F6-0796B710F3CB}"/>
              </a:ext>
            </a:extLst>
          </p:cNvPr>
          <p:cNvSpPr/>
          <p:nvPr/>
        </p:nvSpPr>
        <p:spPr>
          <a:xfrm>
            <a:off x="3961025" y="5575871"/>
            <a:ext cx="927278" cy="53595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237E958-ECC3-4A0A-A49F-3FE5D89ADFD8}"/>
              </a:ext>
            </a:extLst>
          </p:cNvPr>
          <p:cNvSpPr/>
          <p:nvPr/>
        </p:nvSpPr>
        <p:spPr>
          <a:xfrm>
            <a:off x="2407605" y="5509262"/>
            <a:ext cx="1325811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جناس تام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9775541-FF38-4D0B-B903-DE636F8FAC22}"/>
              </a:ext>
            </a:extLst>
          </p:cNvPr>
          <p:cNvSpPr/>
          <p:nvPr/>
        </p:nvSpPr>
        <p:spPr>
          <a:xfrm>
            <a:off x="1083212" y="1499333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E2ABF8A-0EC7-42DF-8247-0516BDC00971}"/>
              </a:ext>
            </a:extLst>
          </p:cNvPr>
          <p:cNvSpPr/>
          <p:nvPr/>
        </p:nvSpPr>
        <p:spPr>
          <a:xfrm>
            <a:off x="127839" y="5204184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396BE14-4007-4FBA-90E2-81B980A24F10}"/>
              </a:ext>
            </a:extLst>
          </p:cNvPr>
          <p:cNvSpPr/>
          <p:nvPr/>
        </p:nvSpPr>
        <p:spPr>
          <a:xfrm>
            <a:off x="106059" y="3690155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25C0D4E-B927-45D3-9B3D-803CAD95DF05}"/>
              </a:ext>
            </a:extLst>
          </p:cNvPr>
          <p:cNvSpPr/>
          <p:nvPr/>
        </p:nvSpPr>
        <p:spPr>
          <a:xfrm>
            <a:off x="1189231" y="2594744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912FB64-4C40-4C84-AACA-313242A4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342997"/>
            <a:ext cx="11605846" cy="610537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4DC41D7-8A6C-4CE7-AE45-C16249A53AE1}"/>
              </a:ext>
            </a:extLst>
          </p:cNvPr>
          <p:cNvSpPr/>
          <p:nvPr/>
        </p:nvSpPr>
        <p:spPr>
          <a:xfrm>
            <a:off x="206326" y="196948"/>
            <a:ext cx="7967003" cy="1237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يتم تكليف الطلاب بكتابة الإجابات ، وعرضها على الزملاء ، ثم تعرض الإجابات الصحيحة</a:t>
            </a:r>
            <a:endParaRPr lang="en-US" sz="3200" b="1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F8DDE23-CF5C-48A8-95ED-6CF011A6E764}"/>
              </a:ext>
            </a:extLst>
          </p:cNvPr>
          <p:cNvSpPr/>
          <p:nvPr/>
        </p:nvSpPr>
        <p:spPr>
          <a:xfrm>
            <a:off x="5500469" y="2272477"/>
            <a:ext cx="928468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2AC0585-42AF-4D6B-AD2F-35857BF91F90}"/>
              </a:ext>
            </a:extLst>
          </p:cNvPr>
          <p:cNvSpPr/>
          <p:nvPr/>
        </p:nvSpPr>
        <p:spPr>
          <a:xfrm>
            <a:off x="7904871" y="3197258"/>
            <a:ext cx="928468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6ECCAE6-DD5F-42DD-8461-BAB79BAA175D}"/>
              </a:ext>
            </a:extLst>
          </p:cNvPr>
          <p:cNvSpPr/>
          <p:nvPr/>
        </p:nvSpPr>
        <p:spPr>
          <a:xfrm>
            <a:off x="2644725" y="2452535"/>
            <a:ext cx="704559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67EA819-CDFC-4554-85D0-0CD179767094}"/>
              </a:ext>
            </a:extLst>
          </p:cNvPr>
          <p:cNvSpPr/>
          <p:nvPr/>
        </p:nvSpPr>
        <p:spPr>
          <a:xfrm>
            <a:off x="5631766" y="3110049"/>
            <a:ext cx="928468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5F2857A-7418-4F10-8E18-FFE3E3DC4D4A}"/>
              </a:ext>
            </a:extLst>
          </p:cNvPr>
          <p:cNvSpPr/>
          <p:nvPr/>
        </p:nvSpPr>
        <p:spPr>
          <a:xfrm>
            <a:off x="4032221" y="3947172"/>
            <a:ext cx="1325811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جناس تام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E040281-91F3-48EE-B0B8-D354EEF7341C}"/>
              </a:ext>
            </a:extLst>
          </p:cNvPr>
          <p:cNvSpPr/>
          <p:nvPr/>
        </p:nvSpPr>
        <p:spPr>
          <a:xfrm>
            <a:off x="808409" y="2859090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C700BE-01C4-4B33-A687-8EDD7DD57646}"/>
              </a:ext>
            </a:extLst>
          </p:cNvPr>
          <p:cNvSpPr/>
          <p:nvPr/>
        </p:nvSpPr>
        <p:spPr>
          <a:xfrm>
            <a:off x="5432542" y="5712819"/>
            <a:ext cx="1325811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جناس تام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22A27B4-7ACC-4FBD-BFEE-4EE02B382580}"/>
              </a:ext>
            </a:extLst>
          </p:cNvPr>
          <p:cNvSpPr/>
          <p:nvPr/>
        </p:nvSpPr>
        <p:spPr>
          <a:xfrm>
            <a:off x="3521129" y="3177280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84E4DE0-6FCD-45E5-96A1-F1E485341220}"/>
              </a:ext>
            </a:extLst>
          </p:cNvPr>
          <p:cNvSpPr/>
          <p:nvPr/>
        </p:nvSpPr>
        <p:spPr>
          <a:xfrm>
            <a:off x="4580895" y="4808402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14ED41-505A-4224-845D-F3CC3C4C790C}"/>
              </a:ext>
            </a:extLst>
          </p:cNvPr>
          <p:cNvSpPr/>
          <p:nvPr/>
        </p:nvSpPr>
        <p:spPr>
          <a:xfrm>
            <a:off x="7010722" y="5642827"/>
            <a:ext cx="732546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33173EE-91BF-4949-AEC8-008882C8F818}"/>
              </a:ext>
            </a:extLst>
          </p:cNvPr>
          <p:cNvSpPr/>
          <p:nvPr/>
        </p:nvSpPr>
        <p:spPr>
          <a:xfrm>
            <a:off x="8397386" y="5597962"/>
            <a:ext cx="732546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C146EA8-21FD-4D9A-B6BF-7837E976297F}"/>
              </a:ext>
            </a:extLst>
          </p:cNvPr>
          <p:cNvSpPr/>
          <p:nvPr/>
        </p:nvSpPr>
        <p:spPr>
          <a:xfrm>
            <a:off x="5829885" y="3970830"/>
            <a:ext cx="928468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548A8CE-CF05-4B77-A3ED-0318ECFBC4E5}"/>
              </a:ext>
            </a:extLst>
          </p:cNvPr>
          <p:cNvSpPr/>
          <p:nvPr/>
        </p:nvSpPr>
        <p:spPr>
          <a:xfrm>
            <a:off x="7440637" y="3947172"/>
            <a:ext cx="928468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F35683-5655-4483-8C8A-374B75E1AB86}"/>
              </a:ext>
            </a:extLst>
          </p:cNvPr>
          <p:cNvSpPr/>
          <p:nvPr/>
        </p:nvSpPr>
        <p:spPr>
          <a:xfrm>
            <a:off x="8173329" y="4811625"/>
            <a:ext cx="928468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70C82B7-FE0E-44E3-9CB0-B90D9AA21F97}"/>
              </a:ext>
            </a:extLst>
          </p:cNvPr>
          <p:cNvSpPr/>
          <p:nvPr/>
        </p:nvSpPr>
        <p:spPr>
          <a:xfrm>
            <a:off x="6560234" y="4771631"/>
            <a:ext cx="1103317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48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D43ABDE-F1B2-4362-A921-AC97D838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685800"/>
            <a:ext cx="10563225" cy="54864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76FC0D38-9255-4AF4-81C5-43B0181121A4}"/>
              </a:ext>
            </a:extLst>
          </p:cNvPr>
          <p:cNvSpPr/>
          <p:nvPr/>
        </p:nvSpPr>
        <p:spPr>
          <a:xfrm>
            <a:off x="1861624" y="4453081"/>
            <a:ext cx="8468751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7030A0"/>
                </a:solidFill>
              </a:rPr>
              <a:t>اللهم حسّن خُلُقي كما حسّنت خَلْقي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8ECA8CC-7F8D-48CE-8C68-3A8C71D28415}"/>
              </a:ext>
            </a:extLst>
          </p:cNvPr>
          <p:cNvSpPr/>
          <p:nvPr/>
        </p:nvSpPr>
        <p:spPr>
          <a:xfrm>
            <a:off x="2339926" y="5354119"/>
            <a:ext cx="7439465" cy="818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00B050"/>
                </a:solidFill>
              </a:rPr>
              <a:t>الخيل معقود بنواصيها الخير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2072935-87E8-4FC3-9B0A-5549ACFE8752}"/>
              </a:ext>
            </a:extLst>
          </p:cNvPr>
          <p:cNvSpPr/>
          <p:nvPr/>
        </p:nvSpPr>
        <p:spPr>
          <a:xfrm>
            <a:off x="548640" y="1673399"/>
            <a:ext cx="6386732" cy="576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غض البَصَر عن المحارم نوع من الصَّبْر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6B92F71-1984-47D8-8B51-5C56373913BB}"/>
              </a:ext>
            </a:extLst>
          </p:cNvPr>
          <p:cNvSpPr/>
          <p:nvPr/>
        </p:nvSpPr>
        <p:spPr>
          <a:xfrm>
            <a:off x="686973" y="2334277"/>
            <a:ext cx="6386732" cy="818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00B050"/>
                </a:solidFill>
              </a:rPr>
              <a:t>يقف الإِمام أَمام المصلين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DC91C78-A9A8-4658-B054-F6E575C95487}"/>
              </a:ext>
            </a:extLst>
          </p:cNvPr>
          <p:cNvSpPr/>
          <p:nvPr/>
        </p:nvSpPr>
        <p:spPr>
          <a:xfrm>
            <a:off x="729176" y="3321876"/>
            <a:ext cx="6386732" cy="576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0070C0"/>
                </a:solidFill>
              </a:rPr>
              <a:t>ربّ اجعلي من كل ألم أملا 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E57E4F-DC8D-433E-8D7F-4B774351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0"/>
            <a:ext cx="11510682" cy="6750424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A3297FAF-CD8B-4075-B060-86CDFEF2F2F6}"/>
              </a:ext>
            </a:extLst>
          </p:cNvPr>
          <p:cNvCxnSpPr>
            <a:cxnSpLocks/>
          </p:cNvCxnSpPr>
          <p:nvPr/>
        </p:nvCxnSpPr>
        <p:spPr>
          <a:xfrm flipH="1">
            <a:off x="3711389" y="2801470"/>
            <a:ext cx="779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4B45CC4A-8E26-4A43-A269-075357344FF6}"/>
              </a:ext>
            </a:extLst>
          </p:cNvPr>
          <p:cNvCxnSpPr>
            <a:cxnSpLocks/>
          </p:cNvCxnSpPr>
          <p:nvPr/>
        </p:nvCxnSpPr>
        <p:spPr>
          <a:xfrm flipH="1">
            <a:off x="6400800" y="2801470"/>
            <a:ext cx="6454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7C5E036-D9D9-4B17-A7E4-E7495922671C}"/>
              </a:ext>
            </a:extLst>
          </p:cNvPr>
          <p:cNvCxnSpPr>
            <a:cxnSpLocks/>
          </p:cNvCxnSpPr>
          <p:nvPr/>
        </p:nvCxnSpPr>
        <p:spPr>
          <a:xfrm flipH="1">
            <a:off x="2891118" y="4491317"/>
            <a:ext cx="8202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8E27BF49-4FC0-400E-BA20-68150711BB11}"/>
              </a:ext>
            </a:extLst>
          </p:cNvPr>
          <p:cNvCxnSpPr>
            <a:cxnSpLocks/>
          </p:cNvCxnSpPr>
          <p:nvPr/>
        </p:nvCxnSpPr>
        <p:spPr>
          <a:xfrm flipH="1">
            <a:off x="4621306" y="4491317"/>
            <a:ext cx="8247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1815B20F-538D-4A0D-A763-CD4E933D9BAD}"/>
              </a:ext>
            </a:extLst>
          </p:cNvPr>
          <p:cNvCxnSpPr>
            <a:cxnSpLocks/>
          </p:cNvCxnSpPr>
          <p:nvPr/>
        </p:nvCxnSpPr>
        <p:spPr>
          <a:xfrm flipH="1">
            <a:off x="4155141" y="6275294"/>
            <a:ext cx="6454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7EA6F92C-0D3A-495F-AB1E-11964B8E956C}"/>
              </a:ext>
            </a:extLst>
          </p:cNvPr>
          <p:cNvCxnSpPr>
            <a:cxnSpLocks/>
          </p:cNvCxnSpPr>
          <p:nvPr/>
        </p:nvCxnSpPr>
        <p:spPr>
          <a:xfrm flipH="1">
            <a:off x="2891118" y="6275294"/>
            <a:ext cx="6454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CDC05B8-AD6D-427A-BF50-166DF7E8CD7D}"/>
              </a:ext>
            </a:extLst>
          </p:cNvPr>
          <p:cNvCxnSpPr>
            <a:cxnSpLocks/>
          </p:cNvCxnSpPr>
          <p:nvPr/>
        </p:nvCxnSpPr>
        <p:spPr>
          <a:xfrm flipH="1">
            <a:off x="4298576" y="3572435"/>
            <a:ext cx="6454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6E3B4F7E-E64E-403A-9B31-9B9599AA35F0}"/>
              </a:ext>
            </a:extLst>
          </p:cNvPr>
          <p:cNvCxnSpPr>
            <a:cxnSpLocks/>
          </p:cNvCxnSpPr>
          <p:nvPr/>
        </p:nvCxnSpPr>
        <p:spPr>
          <a:xfrm flipH="1">
            <a:off x="1981200" y="3581399"/>
            <a:ext cx="6454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08434F0-D0C2-4D11-AD53-71981D9951CE}"/>
              </a:ext>
            </a:extLst>
          </p:cNvPr>
          <p:cNvCxnSpPr>
            <a:cxnSpLocks/>
          </p:cNvCxnSpPr>
          <p:nvPr/>
        </p:nvCxnSpPr>
        <p:spPr>
          <a:xfrm flipH="1">
            <a:off x="4540624" y="5365376"/>
            <a:ext cx="6454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CDEEFE0A-7F60-47D1-84ED-D0BA5B3FFB71}"/>
              </a:ext>
            </a:extLst>
          </p:cNvPr>
          <p:cNvCxnSpPr>
            <a:cxnSpLocks/>
          </p:cNvCxnSpPr>
          <p:nvPr/>
        </p:nvCxnSpPr>
        <p:spPr>
          <a:xfrm flipH="1">
            <a:off x="2209801" y="5378823"/>
            <a:ext cx="6454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CDA9DC57-1646-4BA9-A731-6ED764F96CD4}"/>
              </a:ext>
            </a:extLst>
          </p:cNvPr>
          <p:cNvSpPr/>
          <p:nvPr/>
        </p:nvSpPr>
        <p:spPr>
          <a:xfrm>
            <a:off x="277906" y="5641163"/>
            <a:ext cx="1325811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جناس تام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38C8512-0244-4DDD-B6BB-B0595A152915}"/>
              </a:ext>
            </a:extLst>
          </p:cNvPr>
          <p:cNvSpPr/>
          <p:nvPr/>
        </p:nvSpPr>
        <p:spPr>
          <a:xfrm>
            <a:off x="403412" y="1965564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0072C98-81F6-4570-A2B4-AB1C279EB3C7}"/>
              </a:ext>
            </a:extLst>
          </p:cNvPr>
          <p:cNvSpPr/>
          <p:nvPr/>
        </p:nvSpPr>
        <p:spPr>
          <a:xfrm>
            <a:off x="204120" y="2809440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2BBFAD7-4484-49FA-9C9C-84A4AC0728F0}"/>
              </a:ext>
            </a:extLst>
          </p:cNvPr>
          <p:cNvSpPr/>
          <p:nvPr/>
        </p:nvSpPr>
        <p:spPr>
          <a:xfrm>
            <a:off x="274458" y="3775138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4F11CA7-7793-4870-B192-C82829942CE5}"/>
              </a:ext>
            </a:extLst>
          </p:cNvPr>
          <p:cNvSpPr/>
          <p:nvPr/>
        </p:nvSpPr>
        <p:spPr>
          <a:xfrm>
            <a:off x="274458" y="4740836"/>
            <a:ext cx="1703294" cy="67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جناس ناقص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D0393A3-F606-439E-A4FD-C14B63BDCB09}"/>
              </a:ext>
            </a:extLst>
          </p:cNvPr>
          <p:cNvSpPr/>
          <p:nvPr/>
        </p:nvSpPr>
        <p:spPr>
          <a:xfrm>
            <a:off x="1603717" y="351692"/>
            <a:ext cx="4797083" cy="1290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أنشطة إضافية للجناس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747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103</Words>
  <Application>Microsoft Office PowerPoint</Application>
  <PresentationFormat>شاشة عريضة</PresentationFormat>
  <Paragraphs>31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علي الزعبي</dc:creator>
  <cp:lastModifiedBy>علي الزعبي</cp:lastModifiedBy>
  <cp:revision>6</cp:revision>
  <dcterms:created xsi:type="dcterms:W3CDTF">2020-05-30T11:17:14Z</dcterms:created>
  <dcterms:modified xsi:type="dcterms:W3CDTF">2020-05-30T12:24:43Z</dcterms:modified>
</cp:coreProperties>
</file>