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65" r:id="rId3"/>
    <p:sldId id="256" r:id="rId4"/>
    <p:sldId id="266" r:id="rId5"/>
    <p:sldId id="267" r:id="rId6"/>
    <p:sldId id="257" r:id="rId7"/>
    <p:sldId id="258" r:id="rId8"/>
    <p:sldId id="268" r:id="rId9"/>
    <p:sldId id="259" r:id="rId10"/>
    <p:sldId id="269" r:id="rId11"/>
    <p:sldId id="270" r:id="rId12"/>
    <p:sldId id="260" r:id="rId13"/>
    <p:sldId id="261" r:id="rId14"/>
    <p:sldId id="263" r:id="rId15"/>
    <p:sldId id="271" r:id="rId16"/>
    <p:sldId id="262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99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3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D19C3-B434-4300-885D-9A3D74C1090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FB8E9CC-864B-4B58-A77D-28BDCE371A75}">
      <dgm:prSet phldrT="[Text]" custT="1"/>
      <dgm:spPr/>
      <dgm:t>
        <a:bodyPr/>
        <a:lstStyle/>
        <a:p>
          <a:pPr rtl="1"/>
          <a:r>
            <a:rPr lang="ar-SA" sz="2400" b="1" dirty="0" smtClean="0"/>
            <a:t>تنتج منطقة تحت المهاد هرمون إطلاق </a:t>
          </a:r>
          <a:r>
            <a:rPr lang="ar-AE" sz="2400" b="1" dirty="0" smtClean="0"/>
            <a:t>منبه </a:t>
          </a:r>
          <a:r>
            <a:rPr lang="ar-SA" sz="2400" b="1" dirty="0" smtClean="0"/>
            <a:t>للغدد </a:t>
          </a:r>
          <a:r>
            <a:rPr lang="ar-SA" sz="2400" b="1" dirty="0" smtClean="0"/>
            <a:t>التناسلية </a:t>
          </a:r>
        </a:p>
        <a:p>
          <a:pPr rtl="1"/>
          <a:r>
            <a:rPr lang="en-US" sz="2400" b="1" dirty="0" smtClean="0"/>
            <a:t>GnRH</a:t>
          </a:r>
          <a:endParaRPr lang="ar-SA" sz="2400" b="1" dirty="0"/>
        </a:p>
      </dgm:t>
    </dgm:pt>
    <dgm:pt modelId="{FF0A05A0-BFD5-4865-B3AF-9F7BF44F2285}" type="parTrans" cxnId="{43CA44F8-72E9-40FD-95ED-AB710700C265}">
      <dgm:prSet/>
      <dgm:spPr/>
      <dgm:t>
        <a:bodyPr/>
        <a:lstStyle/>
        <a:p>
          <a:pPr rtl="1"/>
          <a:endParaRPr lang="ar-SA"/>
        </a:p>
      </dgm:t>
    </dgm:pt>
    <dgm:pt modelId="{513739E7-D755-423F-8ED1-19AB509D05D9}" type="sibTrans" cxnId="{43CA44F8-72E9-40FD-95ED-AB710700C265}">
      <dgm:prSet/>
      <dgm:spPr/>
      <dgm:t>
        <a:bodyPr/>
        <a:lstStyle/>
        <a:p>
          <a:pPr rtl="1"/>
          <a:endParaRPr lang="ar-SA"/>
        </a:p>
      </dgm:t>
    </dgm:pt>
    <dgm:pt modelId="{8E18F327-40A4-4A38-A789-9A61376B4B6B}">
      <dgm:prSet phldrT="[Text]" custT="1"/>
      <dgm:spPr/>
      <dgm:t>
        <a:bodyPr/>
        <a:lstStyle/>
        <a:p>
          <a:pPr rtl="1"/>
          <a:r>
            <a:rPr lang="ar-SA" sz="2400" b="1" dirty="0" smtClean="0"/>
            <a:t>يؤثر هذا الهرمون في الفص الأمامي للغدة النخامية فتنتج </a:t>
          </a:r>
        </a:p>
        <a:p>
          <a:pPr rtl="1"/>
          <a:r>
            <a:rPr lang="ar-SA" sz="2400" b="1" dirty="0" smtClean="0"/>
            <a:t>هرمون منشط للحوصلة </a:t>
          </a:r>
          <a:r>
            <a:rPr lang="en-US" sz="2400" b="1" dirty="0" smtClean="0"/>
            <a:t>FSH</a:t>
          </a:r>
          <a:endParaRPr lang="ar-SA" sz="2400" b="1" dirty="0" smtClean="0"/>
        </a:p>
        <a:p>
          <a:pPr rtl="1"/>
          <a:r>
            <a:rPr lang="ar-SA" sz="2400" b="1" dirty="0" smtClean="0"/>
            <a:t>وهرمون منبه للجسم الأصفر</a:t>
          </a:r>
          <a:r>
            <a:rPr lang="en-US" sz="2400" b="1" dirty="0" smtClean="0"/>
            <a:t>LH</a:t>
          </a:r>
          <a:endParaRPr lang="ar-SA" sz="2400" b="1" dirty="0" smtClean="0"/>
        </a:p>
        <a:p>
          <a:pPr rtl="1"/>
          <a:r>
            <a:rPr lang="ar-SA" sz="2400" b="1" dirty="0" smtClean="0"/>
            <a:t>وينتقلان للخصية </a:t>
          </a:r>
          <a:endParaRPr lang="ar-SA" sz="2400" b="1" dirty="0"/>
        </a:p>
      </dgm:t>
    </dgm:pt>
    <dgm:pt modelId="{F12090C3-3B62-4F74-96B5-55B9F50C96C0}" type="parTrans" cxnId="{77DCBC92-14CC-492B-B2C2-D19EAC307AFE}">
      <dgm:prSet/>
      <dgm:spPr/>
      <dgm:t>
        <a:bodyPr/>
        <a:lstStyle/>
        <a:p>
          <a:pPr rtl="1"/>
          <a:endParaRPr lang="ar-SA"/>
        </a:p>
      </dgm:t>
    </dgm:pt>
    <dgm:pt modelId="{1B4D9897-0C1E-49F6-BC11-8E5548A5A849}" type="sibTrans" cxnId="{77DCBC92-14CC-492B-B2C2-D19EAC307AFE}">
      <dgm:prSet/>
      <dgm:spPr/>
      <dgm:t>
        <a:bodyPr/>
        <a:lstStyle/>
        <a:p>
          <a:pPr rtl="1"/>
          <a:endParaRPr lang="ar-SA"/>
        </a:p>
      </dgm:t>
    </dgm:pt>
    <dgm:pt modelId="{EC67E864-19C7-4B71-825E-F6E1CDC970F4}">
      <dgm:prSet phldrT="[Text]" custT="1"/>
      <dgm:spPr/>
      <dgm:t>
        <a:bodyPr/>
        <a:lstStyle/>
        <a:p>
          <a:pPr rtl="1"/>
          <a:r>
            <a:rPr lang="ar-SA" sz="2800" b="1" dirty="0" smtClean="0"/>
            <a:t>يحفز </a:t>
          </a:r>
          <a:r>
            <a:rPr lang="en-US" sz="2800" b="1" dirty="0" smtClean="0"/>
            <a:t>FSH</a:t>
          </a:r>
          <a:r>
            <a:rPr lang="ar-SA" sz="2800" b="1" dirty="0" smtClean="0"/>
            <a:t> إنتاج الحيوانات المنوية </a:t>
          </a:r>
        </a:p>
        <a:p>
          <a:pPr rtl="1"/>
          <a:r>
            <a:rPr lang="ar-SA" sz="2800" b="1" dirty="0" smtClean="0"/>
            <a:t>يحفز </a:t>
          </a:r>
          <a:r>
            <a:rPr lang="en-US" sz="2800" b="1" dirty="0" smtClean="0"/>
            <a:t>LH</a:t>
          </a:r>
          <a:r>
            <a:rPr lang="ar-SA" sz="2800" b="1" dirty="0" smtClean="0"/>
            <a:t> إفراز هرمون التستسترون </a:t>
          </a:r>
          <a:endParaRPr lang="ar-SA" sz="2800" b="1" dirty="0"/>
        </a:p>
      </dgm:t>
    </dgm:pt>
    <dgm:pt modelId="{3C01E123-C7EA-44CF-A357-C967A5FF67EE}" type="parTrans" cxnId="{91FAF19C-23B0-4CB8-B4DC-80596F95EEED}">
      <dgm:prSet/>
      <dgm:spPr/>
      <dgm:t>
        <a:bodyPr/>
        <a:lstStyle/>
        <a:p>
          <a:pPr rtl="1"/>
          <a:endParaRPr lang="ar-SA"/>
        </a:p>
      </dgm:t>
    </dgm:pt>
    <dgm:pt modelId="{E0BCE702-6571-408E-BFB3-3F8285FCE680}" type="sibTrans" cxnId="{91FAF19C-23B0-4CB8-B4DC-80596F95EEED}">
      <dgm:prSet/>
      <dgm:spPr/>
      <dgm:t>
        <a:bodyPr/>
        <a:lstStyle/>
        <a:p>
          <a:pPr rtl="1"/>
          <a:endParaRPr lang="ar-SA"/>
        </a:p>
      </dgm:t>
    </dgm:pt>
    <dgm:pt modelId="{94801346-0CAB-4341-848D-4A33478B4BF3}" type="pres">
      <dgm:prSet presAssocID="{166D19C3-B434-4300-885D-9A3D74C1090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07A73CCA-3476-432D-AFC7-86504691892B}" type="pres">
      <dgm:prSet presAssocID="{7FB8E9CC-864B-4B58-A77D-28BDCE371A75}" presName="composite" presStyleCnt="0"/>
      <dgm:spPr/>
    </dgm:pt>
    <dgm:pt modelId="{02FECE72-C7D1-4286-AF31-CA9DBD68FF27}" type="pres">
      <dgm:prSet presAssocID="{7FB8E9CC-864B-4B58-A77D-28BDCE371A75}" presName="LShape" presStyleLbl="alignNode1" presStyleIdx="0" presStyleCnt="5"/>
      <dgm:spPr/>
    </dgm:pt>
    <dgm:pt modelId="{BFBEF763-19DF-4C6F-BD0D-CEC2A81223AA}" type="pres">
      <dgm:prSet presAssocID="{7FB8E9CC-864B-4B58-A77D-28BDCE371A7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96FE9B4-2894-4893-B46C-D7A98D2BED6E}" type="pres">
      <dgm:prSet presAssocID="{7FB8E9CC-864B-4B58-A77D-28BDCE371A75}" presName="Triangle" presStyleLbl="alignNode1" presStyleIdx="1" presStyleCnt="5"/>
      <dgm:spPr/>
    </dgm:pt>
    <dgm:pt modelId="{95778B65-32FE-44FE-92A0-0B023E2377F3}" type="pres">
      <dgm:prSet presAssocID="{513739E7-D755-423F-8ED1-19AB509D05D9}" presName="sibTrans" presStyleCnt="0"/>
      <dgm:spPr/>
    </dgm:pt>
    <dgm:pt modelId="{FB0D3532-786D-4DF2-AC96-42942FD9BDE3}" type="pres">
      <dgm:prSet presAssocID="{513739E7-D755-423F-8ED1-19AB509D05D9}" presName="space" presStyleCnt="0"/>
      <dgm:spPr/>
    </dgm:pt>
    <dgm:pt modelId="{3904861F-91A5-4D77-8578-F5B6041B9C7E}" type="pres">
      <dgm:prSet presAssocID="{8E18F327-40A4-4A38-A789-9A61376B4B6B}" presName="composite" presStyleCnt="0"/>
      <dgm:spPr/>
    </dgm:pt>
    <dgm:pt modelId="{30A28187-EEB3-4E0A-A06B-61494131C566}" type="pres">
      <dgm:prSet presAssocID="{8E18F327-40A4-4A38-A789-9A61376B4B6B}" presName="LShape" presStyleLbl="alignNode1" presStyleIdx="2" presStyleCnt="5"/>
      <dgm:spPr/>
    </dgm:pt>
    <dgm:pt modelId="{9875D237-4422-41AF-859C-EFF8C8A8F25F}" type="pres">
      <dgm:prSet presAssocID="{8E18F327-40A4-4A38-A789-9A61376B4B6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75712B8-0DDB-4ADB-83DF-74AB561D3054}" type="pres">
      <dgm:prSet presAssocID="{8E18F327-40A4-4A38-A789-9A61376B4B6B}" presName="Triangle" presStyleLbl="alignNode1" presStyleIdx="3" presStyleCnt="5"/>
      <dgm:spPr/>
    </dgm:pt>
    <dgm:pt modelId="{B53F8FF7-1765-4773-8D64-EF49DB148456}" type="pres">
      <dgm:prSet presAssocID="{1B4D9897-0C1E-49F6-BC11-8E5548A5A849}" presName="sibTrans" presStyleCnt="0"/>
      <dgm:spPr/>
    </dgm:pt>
    <dgm:pt modelId="{DEC3704A-56AD-4614-8CC2-9173F068E221}" type="pres">
      <dgm:prSet presAssocID="{1B4D9897-0C1E-49F6-BC11-8E5548A5A849}" presName="space" presStyleCnt="0"/>
      <dgm:spPr/>
    </dgm:pt>
    <dgm:pt modelId="{A050E4EF-A24C-441F-96BD-3EF6541F8953}" type="pres">
      <dgm:prSet presAssocID="{EC67E864-19C7-4B71-825E-F6E1CDC970F4}" presName="composite" presStyleCnt="0"/>
      <dgm:spPr/>
    </dgm:pt>
    <dgm:pt modelId="{7258A856-9FCB-47F5-AAB9-F9DEDD962749}" type="pres">
      <dgm:prSet presAssocID="{EC67E864-19C7-4B71-825E-F6E1CDC970F4}" presName="LShape" presStyleLbl="alignNode1" presStyleIdx="4" presStyleCnt="5"/>
      <dgm:spPr/>
    </dgm:pt>
    <dgm:pt modelId="{CFC3CB6D-4405-4221-B228-5FFC23FB3F4D}" type="pres">
      <dgm:prSet presAssocID="{EC67E864-19C7-4B71-825E-F6E1CDC970F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F655885-9EB0-4758-AEB3-37243B1F4788}" type="presOf" srcId="{8E18F327-40A4-4A38-A789-9A61376B4B6B}" destId="{9875D237-4422-41AF-859C-EFF8C8A8F25F}" srcOrd="0" destOrd="0" presId="urn:microsoft.com/office/officeart/2009/3/layout/StepUpProcess"/>
    <dgm:cxn modelId="{D67D5E10-5DEE-4A38-9467-E389547D6ACF}" type="presOf" srcId="{7FB8E9CC-864B-4B58-A77D-28BDCE371A75}" destId="{BFBEF763-19DF-4C6F-BD0D-CEC2A81223AA}" srcOrd="0" destOrd="0" presId="urn:microsoft.com/office/officeart/2009/3/layout/StepUpProcess"/>
    <dgm:cxn modelId="{91FAF19C-23B0-4CB8-B4DC-80596F95EEED}" srcId="{166D19C3-B434-4300-885D-9A3D74C10908}" destId="{EC67E864-19C7-4B71-825E-F6E1CDC970F4}" srcOrd="2" destOrd="0" parTransId="{3C01E123-C7EA-44CF-A357-C967A5FF67EE}" sibTransId="{E0BCE702-6571-408E-BFB3-3F8285FCE680}"/>
    <dgm:cxn modelId="{43CA44F8-72E9-40FD-95ED-AB710700C265}" srcId="{166D19C3-B434-4300-885D-9A3D74C10908}" destId="{7FB8E9CC-864B-4B58-A77D-28BDCE371A75}" srcOrd="0" destOrd="0" parTransId="{FF0A05A0-BFD5-4865-B3AF-9F7BF44F2285}" sibTransId="{513739E7-D755-423F-8ED1-19AB509D05D9}"/>
    <dgm:cxn modelId="{2A8681CD-FBB1-4657-B9F4-FB66EA6A4E77}" type="presOf" srcId="{166D19C3-B434-4300-885D-9A3D74C10908}" destId="{94801346-0CAB-4341-848D-4A33478B4BF3}" srcOrd="0" destOrd="0" presId="urn:microsoft.com/office/officeart/2009/3/layout/StepUpProcess"/>
    <dgm:cxn modelId="{FA8661B8-E3DE-4C5F-9854-33FE260BBF44}" type="presOf" srcId="{EC67E864-19C7-4B71-825E-F6E1CDC970F4}" destId="{CFC3CB6D-4405-4221-B228-5FFC23FB3F4D}" srcOrd="0" destOrd="0" presId="urn:microsoft.com/office/officeart/2009/3/layout/StepUpProcess"/>
    <dgm:cxn modelId="{77DCBC92-14CC-492B-B2C2-D19EAC307AFE}" srcId="{166D19C3-B434-4300-885D-9A3D74C10908}" destId="{8E18F327-40A4-4A38-A789-9A61376B4B6B}" srcOrd="1" destOrd="0" parTransId="{F12090C3-3B62-4F74-96B5-55B9F50C96C0}" sibTransId="{1B4D9897-0C1E-49F6-BC11-8E5548A5A849}"/>
    <dgm:cxn modelId="{D9E9AF27-22BC-4226-AB5F-E0B751CB444F}" type="presParOf" srcId="{94801346-0CAB-4341-848D-4A33478B4BF3}" destId="{07A73CCA-3476-432D-AFC7-86504691892B}" srcOrd="0" destOrd="0" presId="urn:microsoft.com/office/officeart/2009/3/layout/StepUpProcess"/>
    <dgm:cxn modelId="{0688C523-76FD-49B3-AF18-59C3DEF6D7FE}" type="presParOf" srcId="{07A73CCA-3476-432D-AFC7-86504691892B}" destId="{02FECE72-C7D1-4286-AF31-CA9DBD68FF27}" srcOrd="0" destOrd="0" presId="urn:microsoft.com/office/officeart/2009/3/layout/StepUpProcess"/>
    <dgm:cxn modelId="{8A555ED5-36F0-4F06-8DFD-B2EBC046B77A}" type="presParOf" srcId="{07A73CCA-3476-432D-AFC7-86504691892B}" destId="{BFBEF763-19DF-4C6F-BD0D-CEC2A81223AA}" srcOrd="1" destOrd="0" presId="urn:microsoft.com/office/officeart/2009/3/layout/StepUpProcess"/>
    <dgm:cxn modelId="{27DB8587-912A-4CBE-8C90-D564D50E1676}" type="presParOf" srcId="{07A73CCA-3476-432D-AFC7-86504691892B}" destId="{B96FE9B4-2894-4893-B46C-D7A98D2BED6E}" srcOrd="2" destOrd="0" presId="urn:microsoft.com/office/officeart/2009/3/layout/StepUpProcess"/>
    <dgm:cxn modelId="{D70FCE1F-1FA2-48B5-80FF-D07218E8C4F7}" type="presParOf" srcId="{94801346-0CAB-4341-848D-4A33478B4BF3}" destId="{95778B65-32FE-44FE-92A0-0B023E2377F3}" srcOrd="1" destOrd="0" presId="urn:microsoft.com/office/officeart/2009/3/layout/StepUpProcess"/>
    <dgm:cxn modelId="{84D0616F-0277-4E71-8D23-C2A233A5037D}" type="presParOf" srcId="{95778B65-32FE-44FE-92A0-0B023E2377F3}" destId="{FB0D3532-786D-4DF2-AC96-42942FD9BDE3}" srcOrd="0" destOrd="0" presId="urn:microsoft.com/office/officeart/2009/3/layout/StepUpProcess"/>
    <dgm:cxn modelId="{7AE0631D-4CB5-4C57-83D7-BE1797E90A34}" type="presParOf" srcId="{94801346-0CAB-4341-848D-4A33478B4BF3}" destId="{3904861F-91A5-4D77-8578-F5B6041B9C7E}" srcOrd="2" destOrd="0" presId="urn:microsoft.com/office/officeart/2009/3/layout/StepUpProcess"/>
    <dgm:cxn modelId="{6E7712D7-BC20-491A-8757-6AC83D66E2D9}" type="presParOf" srcId="{3904861F-91A5-4D77-8578-F5B6041B9C7E}" destId="{30A28187-EEB3-4E0A-A06B-61494131C566}" srcOrd="0" destOrd="0" presId="urn:microsoft.com/office/officeart/2009/3/layout/StepUpProcess"/>
    <dgm:cxn modelId="{5BBF6CD4-D071-4E5F-BBEE-503B9B92D78F}" type="presParOf" srcId="{3904861F-91A5-4D77-8578-F5B6041B9C7E}" destId="{9875D237-4422-41AF-859C-EFF8C8A8F25F}" srcOrd="1" destOrd="0" presId="urn:microsoft.com/office/officeart/2009/3/layout/StepUpProcess"/>
    <dgm:cxn modelId="{DFADCF81-6964-43AB-8A9C-9D400C7BE27C}" type="presParOf" srcId="{3904861F-91A5-4D77-8578-F5B6041B9C7E}" destId="{E75712B8-0DDB-4ADB-83DF-74AB561D3054}" srcOrd="2" destOrd="0" presId="urn:microsoft.com/office/officeart/2009/3/layout/StepUpProcess"/>
    <dgm:cxn modelId="{8791FBEA-CCA5-4E85-AE6A-C645DC0528CE}" type="presParOf" srcId="{94801346-0CAB-4341-848D-4A33478B4BF3}" destId="{B53F8FF7-1765-4773-8D64-EF49DB148456}" srcOrd="3" destOrd="0" presId="urn:microsoft.com/office/officeart/2009/3/layout/StepUpProcess"/>
    <dgm:cxn modelId="{4F2A5A3B-5CC9-4B95-AEC4-A00D242676DA}" type="presParOf" srcId="{B53F8FF7-1765-4773-8D64-EF49DB148456}" destId="{DEC3704A-56AD-4614-8CC2-9173F068E221}" srcOrd="0" destOrd="0" presId="urn:microsoft.com/office/officeart/2009/3/layout/StepUpProcess"/>
    <dgm:cxn modelId="{9E773D7E-3101-4E1F-A3BE-568B3C4CDC13}" type="presParOf" srcId="{94801346-0CAB-4341-848D-4A33478B4BF3}" destId="{A050E4EF-A24C-441F-96BD-3EF6541F8953}" srcOrd="4" destOrd="0" presId="urn:microsoft.com/office/officeart/2009/3/layout/StepUpProcess"/>
    <dgm:cxn modelId="{1D6334AA-65D9-4C7F-95FC-5EF2D3017CFB}" type="presParOf" srcId="{A050E4EF-A24C-441F-96BD-3EF6541F8953}" destId="{7258A856-9FCB-47F5-AAB9-F9DEDD962749}" srcOrd="0" destOrd="0" presId="urn:microsoft.com/office/officeart/2009/3/layout/StepUpProcess"/>
    <dgm:cxn modelId="{4CE299F6-99E2-4DA1-8FF8-33D2D1B6E949}" type="presParOf" srcId="{A050E4EF-A24C-441F-96BD-3EF6541F8953}" destId="{CFC3CB6D-4405-4221-B228-5FFC23FB3F4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234692-6FDE-4A5A-83BB-CE273A77209A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84133596-19F5-4D5C-8F4D-C7AF9E84FE6E}">
      <dgm:prSet phldrT="[Text]" custT="1"/>
      <dgm:spPr/>
      <dgm:t>
        <a:bodyPr/>
        <a:lstStyle/>
        <a:p>
          <a:pPr rtl="1"/>
          <a:r>
            <a:rPr lang="ar-SA" sz="2400" b="1" dirty="0" smtClean="0"/>
            <a:t>عندما ترصد بعض خلايا منطقة تحت المهاد والفص الأمامي من الغدة النخامية ارتفاع في مستوى التستسترون </a:t>
          </a:r>
          <a:endParaRPr lang="ar-SA" sz="2400" b="1" dirty="0"/>
        </a:p>
      </dgm:t>
    </dgm:pt>
    <dgm:pt modelId="{4C630ADC-E2F8-4CD8-97D8-EBCE5FCDDD8F}" type="parTrans" cxnId="{256725C1-40AC-4979-AC58-C65600D483B8}">
      <dgm:prSet/>
      <dgm:spPr/>
      <dgm:t>
        <a:bodyPr/>
        <a:lstStyle/>
        <a:p>
          <a:pPr rtl="1"/>
          <a:endParaRPr lang="ar-SA"/>
        </a:p>
      </dgm:t>
    </dgm:pt>
    <dgm:pt modelId="{B9BF4444-14CE-485A-A836-F2D8C2DE5737}" type="sibTrans" cxnId="{256725C1-40AC-4979-AC58-C65600D483B8}">
      <dgm:prSet/>
      <dgm:spPr/>
      <dgm:t>
        <a:bodyPr/>
        <a:lstStyle/>
        <a:p>
          <a:pPr rtl="1"/>
          <a:endParaRPr lang="ar-SA"/>
        </a:p>
      </dgm:t>
    </dgm:pt>
    <dgm:pt modelId="{42DF1859-18C5-4779-BEE4-40B27B35E995}">
      <dgm:prSet phldrT="[Text]" custT="1"/>
      <dgm:spPr/>
      <dgm:t>
        <a:bodyPr/>
        <a:lstStyle/>
        <a:p>
          <a:pPr rtl="1"/>
          <a:r>
            <a:rPr lang="ar-SA" sz="3200" b="1" smtClean="0"/>
            <a:t>يقل إنتاج الهرمونين </a:t>
          </a:r>
          <a:r>
            <a:rPr lang="en-US" sz="3200" b="1" smtClean="0"/>
            <a:t>FSH</a:t>
          </a:r>
          <a:r>
            <a:rPr lang="ar-SA" sz="3200" b="1" smtClean="0"/>
            <a:t> و</a:t>
          </a:r>
          <a:r>
            <a:rPr lang="en-US" sz="3200" b="1" smtClean="0"/>
            <a:t>LH</a:t>
          </a:r>
          <a:endParaRPr lang="ar-SA" sz="3200" b="1" dirty="0"/>
        </a:p>
      </dgm:t>
    </dgm:pt>
    <dgm:pt modelId="{42D80B8E-9AE5-4243-A7C8-A5EFF3E0E465}" type="parTrans" cxnId="{16ABE5A6-3BA7-4B09-B113-90EE736D6CFB}">
      <dgm:prSet/>
      <dgm:spPr/>
      <dgm:t>
        <a:bodyPr/>
        <a:lstStyle/>
        <a:p>
          <a:pPr rtl="1"/>
          <a:endParaRPr lang="ar-SA"/>
        </a:p>
      </dgm:t>
    </dgm:pt>
    <dgm:pt modelId="{EE62F5C1-5FEE-4928-BC14-0756A6F7C9C0}" type="sibTrans" cxnId="{16ABE5A6-3BA7-4B09-B113-90EE736D6CFB}">
      <dgm:prSet/>
      <dgm:spPr/>
      <dgm:t>
        <a:bodyPr/>
        <a:lstStyle/>
        <a:p>
          <a:pPr rtl="1"/>
          <a:endParaRPr lang="ar-SA"/>
        </a:p>
      </dgm:t>
    </dgm:pt>
    <dgm:pt modelId="{BB21E752-6E34-44BC-9B35-46C91A05FD14}">
      <dgm:prSet phldrT="[Text]" custT="1"/>
      <dgm:spPr/>
      <dgm:t>
        <a:bodyPr/>
        <a:lstStyle/>
        <a:p>
          <a:pPr rtl="1"/>
          <a:r>
            <a:rPr lang="ar-SA" sz="2800" b="1" smtClean="0"/>
            <a:t>وعند انخفاض مستوى الهرمون تزيد كمية الهرمونين </a:t>
          </a:r>
          <a:r>
            <a:rPr lang="en-US" sz="2800" b="1" smtClean="0"/>
            <a:t> FSH</a:t>
          </a:r>
          <a:r>
            <a:rPr lang="ar-SA" sz="2800" b="1" smtClean="0"/>
            <a:t>و </a:t>
          </a:r>
          <a:r>
            <a:rPr lang="en-US" sz="2800" b="1" smtClean="0"/>
            <a:t>LH</a:t>
          </a:r>
          <a:endParaRPr lang="ar-SA" sz="2800" b="1" dirty="0"/>
        </a:p>
      </dgm:t>
    </dgm:pt>
    <dgm:pt modelId="{F646FA98-D63B-48BB-9AAD-8F915320BA75}" type="parTrans" cxnId="{B16F25E0-3E7B-4165-B558-48E23BF0829B}">
      <dgm:prSet/>
      <dgm:spPr/>
      <dgm:t>
        <a:bodyPr/>
        <a:lstStyle/>
        <a:p>
          <a:pPr rtl="1"/>
          <a:endParaRPr lang="ar-SA"/>
        </a:p>
      </dgm:t>
    </dgm:pt>
    <dgm:pt modelId="{26B5768C-1E3C-476F-AC84-BDE28AFC25D8}" type="sibTrans" cxnId="{B16F25E0-3E7B-4165-B558-48E23BF0829B}">
      <dgm:prSet/>
      <dgm:spPr/>
      <dgm:t>
        <a:bodyPr/>
        <a:lstStyle/>
        <a:p>
          <a:pPr rtl="1"/>
          <a:endParaRPr lang="ar-SA"/>
        </a:p>
      </dgm:t>
    </dgm:pt>
    <dgm:pt modelId="{477E0325-8CD6-4114-9606-BF67E1BD8BC9}" type="pres">
      <dgm:prSet presAssocID="{0F234692-6FDE-4A5A-83BB-CE273A77209A}" presName="CompostProcess" presStyleCnt="0">
        <dgm:presLayoutVars>
          <dgm:dir/>
          <dgm:resizeHandles val="exact"/>
        </dgm:presLayoutVars>
      </dgm:prSet>
      <dgm:spPr/>
    </dgm:pt>
    <dgm:pt modelId="{973797EF-89A9-4FDF-B5E2-DBC3E8B4F41A}" type="pres">
      <dgm:prSet presAssocID="{0F234692-6FDE-4A5A-83BB-CE273A77209A}" presName="arrow" presStyleLbl="bgShp" presStyleIdx="0" presStyleCnt="1"/>
      <dgm:spPr/>
    </dgm:pt>
    <dgm:pt modelId="{B6FFC947-6173-43DD-B3F0-DEEF46162367}" type="pres">
      <dgm:prSet presAssocID="{0F234692-6FDE-4A5A-83BB-CE273A77209A}" presName="linearProcess" presStyleCnt="0"/>
      <dgm:spPr/>
    </dgm:pt>
    <dgm:pt modelId="{E001614D-9D7C-4A3E-AF77-0C8DA8AA602D}" type="pres">
      <dgm:prSet presAssocID="{84133596-19F5-4D5C-8F4D-C7AF9E84FE6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9C8F978-06D9-439F-9BF9-CE865BB80DFB}" type="pres">
      <dgm:prSet presAssocID="{B9BF4444-14CE-485A-A836-F2D8C2DE5737}" presName="sibTrans" presStyleCnt="0"/>
      <dgm:spPr/>
    </dgm:pt>
    <dgm:pt modelId="{45C87F27-5656-4592-BAF5-80CA9316AA57}" type="pres">
      <dgm:prSet presAssocID="{42DF1859-18C5-4779-BEE4-40B27B35E99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C8B46F-164A-4C36-80A2-DF7B6E64E130}" type="pres">
      <dgm:prSet presAssocID="{EE62F5C1-5FEE-4928-BC14-0756A6F7C9C0}" presName="sibTrans" presStyleCnt="0"/>
      <dgm:spPr/>
    </dgm:pt>
    <dgm:pt modelId="{BF8FD1CF-CCCC-41B6-807F-B07355490A21}" type="pres">
      <dgm:prSet presAssocID="{BB21E752-6E34-44BC-9B35-46C91A05FD1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0B34EBB-1D91-448C-8893-8AFD551F702B}" type="presOf" srcId="{0F234692-6FDE-4A5A-83BB-CE273A77209A}" destId="{477E0325-8CD6-4114-9606-BF67E1BD8BC9}" srcOrd="0" destOrd="0" presId="urn:microsoft.com/office/officeart/2005/8/layout/hProcess9"/>
    <dgm:cxn modelId="{517265EE-2754-4FBD-839C-C38F21C6DE7E}" type="presOf" srcId="{BB21E752-6E34-44BC-9B35-46C91A05FD14}" destId="{BF8FD1CF-CCCC-41B6-807F-B07355490A21}" srcOrd="0" destOrd="0" presId="urn:microsoft.com/office/officeart/2005/8/layout/hProcess9"/>
    <dgm:cxn modelId="{1DBC1CE6-AA74-47C9-A75E-5D66C745E151}" type="presOf" srcId="{42DF1859-18C5-4779-BEE4-40B27B35E995}" destId="{45C87F27-5656-4592-BAF5-80CA9316AA57}" srcOrd="0" destOrd="0" presId="urn:microsoft.com/office/officeart/2005/8/layout/hProcess9"/>
    <dgm:cxn modelId="{37026C76-1944-4406-9BBF-C32343D072FF}" type="presOf" srcId="{84133596-19F5-4D5C-8F4D-C7AF9E84FE6E}" destId="{E001614D-9D7C-4A3E-AF77-0C8DA8AA602D}" srcOrd="0" destOrd="0" presId="urn:microsoft.com/office/officeart/2005/8/layout/hProcess9"/>
    <dgm:cxn modelId="{B16F25E0-3E7B-4165-B558-48E23BF0829B}" srcId="{0F234692-6FDE-4A5A-83BB-CE273A77209A}" destId="{BB21E752-6E34-44BC-9B35-46C91A05FD14}" srcOrd="2" destOrd="0" parTransId="{F646FA98-D63B-48BB-9AAD-8F915320BA75}" sibTransId="{26B5768C-1E3C-476F-AC84-BDE28AFC25D8}"/>
    <dgm:cxn modelId="{16ABE5A6-3BA7-4B09-B113-90EE736D6CFB}" srcId="{0F234692-6FDE-4A5A-83BB-CE273A77209A}" destId="{42DF1859-18C5-4779-BEE4-40B27B35E995}" srcOrd="1" destOrd="0" parTransId="{42D80B8E-9AE5-4243-A7C8-A5EFF3E0E465}" sibTransId="{EE62F5C1-5FEE-4928-BC14-0756A6F7C9C0}"/>
    <dgm:cxn modelId="{256725C1-40AC-4979-AC58-C65600D483B8}" srcId="{0F234692-6FDE-4A5A-83BB-CE273A77209A}" destId="{84133596-19F5-4D5C-8F4D-C7AF9E84FE6E}" srcOrd="0" destOrd="0" parTransId="{4C630ADC-E2F8-4CD8-97D8-EBCE5FCDDD8F}" sibTransId="{B9BF4444-14CE-485A-A836-F2D8C2DE5737}"/>
    <dgm:cxn modelId="{86558109-2E28-4380-A710-E17037A53149}" type="presParOf" srcId="{477E0325-8CD6-4114-9606-BF67E1BD8BC9}" destId="{973797EF-89A9-4FDF-B5E2-DBC3E8B4F41A}" srcOrd="0" destOrd="0" presId="urn:microsoft.com/office/officeart/2005/8/layout/hProcess9"/>
    <dgm:cxn modelId="{295F2BD6-3789-4717-B4E7-04206E195A41}" type="presParOf" srcId="{477E0325-8CD6-4114-9606-BF67E1BD8BC9}" destId="{B6FFC947-6173-43DD-B3F0-DEEF46162367}" srcOrd="1" destOrd="0" presId="urn:microsoft.com/office/officeart/2005/8/layout/hProcess9"/>
    <dgm:cxn modelId="{82577C29-65A6-4C25-A531-3B1CF56B9554}" type="presParOf" srcId="{B6FFC947-6173-43DD-B3F0-DEEF46162367}" destId="{E001614D-9D7C-4A3E-AF77-0C8DA8AA602D}" srcOrd="0" destOrd="0" presId="urn:microsoft.com/office/officeart/2005/8/layout/hProcess9"/>
    <dgm:cxn modelId="{751878FE-3AAB-4CF6-89FD-C98DE4D1850A}" type="presParOf" srcId="{B6FFC947-6173-43DD-B3F0-DEEF46162367}" destId="{79C8F978-06D9-439F-9BF9-CE865BB80DFB}" srcOrd="1" destOrd="0" presId="urn:microsoft.com/office/officeart/2005/8/layout/hProcess9"/>
    <dgm:cxn modelId="{9ACFD77B-AC56-4AD3-9D7C-93BB7CCCE89F}" type="presParOf" srcId="{B6FFC947-6173-43DD-B3F0-DEEF46162367}" destId="{45C87F27-5656-4592-BAF5-80CA9316AA57}" srcOrd="2" destOrd="0" presId="urn:microsoft.com/office/officeart/2005/8/layout/hProcess9"/>
    <dgm:cxn modelId="{9FE828DF-B592-4B5D-8E2A-D2173A03D9F8}" type="presParOf" srcId="{B6FFC947-6173-43DD-B3F0-DEEF46162367}" destId="{A1C8B46F-164A-4C36-80A2-DF7B6E64E130}" srcOrd="3" destOrd="0" presId="urn:microsoft.com/office/officeart/2005/8/layout/hProcess9"/>
    <dgm:cxn modelId="{BEE5C40C-80BC-4242-9858-BE23629AE3AE}" type="presParOf" srcId="{B6FFC947-6173-43DD-B3F0-DEEF46162367}" destId="{BF8FD1CF-CCCC-41B6-807F-B07355490A2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BBE314-1F7D-43D3-908D-C7AAF1D960FE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FAB94ECD-F62E-47EA-8F3B-EEF7725A8C84}">
      <dgm:prSet phldrT="[Text]" custT="1"/>
      <dgm:spPr/>
      <dgm:t>
        <a:bodyPr/>
        <a:lstStyle/>
        <a:p>
          <a:pPr algn="r" rtl="1"/>
          <a:r>
            <a:rPr lang="ar-SA" sz="2000" b="1" dirty="0" smtClean="0"/>
            <a:t>يفرز المبيض هرموني</a:t>
          </a:r>
        </a:p>
        <a:p>
          <a:pPr algn="r" rtl="1"/>
          <a:r>
            <a:rPr lang="ar-SA" sz="2000" b="1" dirty="0" smtClean="0"/>
            <a:t>البروجسترون والإستروجين </a:t>
          </a:r>
          <a:endParaRPr lang="ar-SA" sz="2000" b="1" dirty="0"/>
        </a:p>
      </dgm:t>
    </dgm:pt>
    <dgm:pt modelId="{6FCED385-3C69-4B6D-911F-06ABCD8727A5}" type="parTrans" cxnId="{E07A8F55-D100-40FF-B5C5-C9461F78B071}">
      <dgm:prSet/>
      <dgm:spPr/>
      <dgm:t>
        <a:bodyPr/>
        <a:lstStyle/>
        <a:p>
          <a:pPr rtl="1"/>
          <a:endParaRPr lang="ar-SA"/>
        </a:p>
      </dgm:t>
    </dgm:pt>
    <dgm:pt modelId="{7DDCAD5F-FFAB-4524-800C-8D2FB0FDDDFD}" type="sibTrans" cxnId="{E07A8F55-D100-40FF-B5C5-C9461F78B071}">
      <dgm:prSet/>
      <dgm:spPr/>
      <dgm:t>
        <a:bodyPr/>
        <a:lstStyle/>
        <a:p>
          <a:pPr rtl="1"/>
          <a:endParaRPr lang="ar-SA"/>
        </a:p>
      </dgm:t>
    </dgm:pt>
    <dgm:pt modelId="{3788543B-29B3-4F4F-8F98-6AB45006213B}">
      <dgm:prSet custT="1"/>
      <dgm:spPr/>
      <dgm:t>
        <a:bodyPr/>
        <a:lstStyle/>
        <a:p>
          <a:pPr rtl="1"/>
          <a:r>
            <a:rPr lang="ar-SA" sz="2400" b="1" dirty="0" smtClean="0"/>
            <a:t>تنتج منطقة تحت المهاد هرمون إطلاق منشط للغدد التناسلية </a:t>
          </a:r>
        </a:p>
        <a:p>
          <a:pPr rtl="1"/>
          <a:r>
            <a:rPr lang="en-US" sz="2400" b="1" dirty="0" smtClean="0"/>
            <a:t>GnRh</a:t>
          </a:r>
          <a:endParaRPr lang="ar-SA" sz="2400" b="1" dirty="0" smtClean="0"/>
        </a:p>
      </dgm:t>
    </dgm:pt>
    <dgm:pt modelId="{1FCC85AA-DF10-48C9-939D-99FC58997565}" type="parTrans" cxnId="{679BF433-3618-459C-BB8A-47B1BB293EAD}">
      <dgm:prSet/>
      <dgm:spPr/>
      <dgm:t>
        <a:bodyPr/>
        <a:lstStyle/>
        <a:p>
          <a:pPr rtl="1"/>
          <a:endParaRPr lang="ar-SA"/>
        </a:p>
      </dgm:t>
    </dgm:pt>
    <dgm:pt modelId="{704BF054-6EB0-46EF-A791-47CF37A4BE87}" type="sibTrans" cxnId="{679BF433-3618-459C-BB8A-47B1BB293EAD}">
      <dgm:prSet/>
      <dgm:spPr/>
      <dgm:t>
        <a:bodyPr/>
        <a:lstStyle/>
        <a:p>
          <a:pPr rtl="1"/>
          <a:endParaRPr lang="ar-SA"/>
        </a:p>
      </dgm:t>
    </dgm:pt>
    <dgm:pt modelId="{C9C49D59-0ECE-476D-B1AB-FCF73F62DEFB}">
      <dgm:prSet custT="1"/>
      <dgm:spPr/>
      <dgm:t>
        <a:bodyPr/>
        <a:lstStyle/>
        <a:p>
          <a:pPr rtl="1"/>
          <a:r>
            <a:rPr lang="ar-SA" sz="2000" b="1" dirty="0" smtClean="0"/>
            <a:t>يؤثر هذا الهرمون في الفص الأمامي للغدة النخامية فتنتج هرموني </a:t>
          </a:r>
          <a:r>
            <a:rPr lang="en-US" sz="2000" b="1" dirty="0" smtClean="0"/>
            <a:t>FSH </a:t>
          </a:r>
          <a:r>
            <a:rPr lang="ar-SA" sz="2000" b="1" dirty="0" smtClean="0"/>
            <a:t>  و </a:t>
          </a:r>
          <a:r>
            <a:rPr lang="en-US" sz="2000" b="1" dirty="0" smtClean="0"/>
            <a:t>LH</a:t>
          </a:r>
          <a:r>
            <a:rPr lang="ar-SA" sz="2000" b="1" dirty="0" smtClean="0"/>
            <a:t> اللذان يصلان للمبيض </a:t>
          </a:r>
          <a:endParaRPr lang="ar-SA" sz="2000" b="1" dirty="0"/>
        </a:p>
      </dgm:t>
    </dgm:pt>
    <dgm:pt modelId="{F926A1A9-BAA6-4F4D-AF34-FBA5650A768A}" type="parTrans" cxnId="{87A44224-EF28-4E4E-9E22-ED946961FD1F}">
      <dgm:prSet/>
      <dgm:spPr/>
      <dgm:t>
        <a:bodyPr/>
        <a:lstStyle/>
        <a:p>
          <a:pPr rtl="1"/>
          <a:endParaRPr lang="ar-SA"/>
        </a:p>
      </dgm:t>
    </dgm:pt>
    <dgm:pt modelId="{B5D1B471-3906-4768-98EE-47F21C0D7630}" type="sibTrans" cxnId="{87A44224-EF28-4E4E-9E22-ED946961FD1F}">
      <dgm:prSet/>
      <dgm:spPr/>
      <dgm:t>
        <a:bodyPr/>
        <a:lstStyle/>
        <a:p>
          <a:pPr rtl="1"/>
          <a:endParaRPr lang="ar-SA"/>
        </a:p>
      </dgm:t>
    </dgm:pt>
    <dgm:pt modelId="{3B2EE83E-83DD-46F5-93EE-CA4BD714F246}" type="pres">
      <dgm:prSet presAssocID="{DCBBE314-1F7D-43D3-908D-C7AAF1D960FE}" presName="Name0" presStyleCnt="0">
        <dgm:presLayoutVars>
          <dgm:dir/>
          <dgm:animLvl val="lvl"/>
          <dgm:resizeHandles val="exact"/>
        </dgm:presLayoutVars>
      </dgm:prSet>
      <dgm:spPr/>
    </dgm:pt>
    <dgm:pt modelId="{55C64084-CC1D-485B-A26E-B660E9364DCF}" type="pres">
      <dgm:prSet presAssocID="{3788543B-29B3-4F4F-8F98-6AB45006213B}" presName="parTxOnly" presStyleLbl="node1" presStyleIdx="0" presStyleCnt="3" custScaleX="106337" custScaleY="1516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B6FFAAC-D57A-4ECD-A40C-7BD34E11B741}" type="pres">
      <dgm:prSet presAssocID="{704BF054-6EB0-46EF-A791-47CF37A4BE87}" presName="parTxOnlySpace" presStyleCnt="0"/>
      <dgm:spPr/>
    </dgm:pt>
    <dgm:pt modelId="{7C5173E4-FC05-4736-8C02-C22CEF1E41B3}" type="pres">
      <dgm:prSet presAssocID="{C9C49D59-0ECE-476D-B1AB-FCF73F62DEFB}" presName="parTxOnly" presStyleLbl="node1" presStyleIdx="1" presStyleCnt="3" custScaleX="106819" custScaleY="1660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0619B23-E2FD-4B1B-BAF4-AD5EC839DA0A}" type="pres">
      <dgm:prSet presAssocID="{B5D1B471-3906-4768-98EE-47F21C0D7630}" presName="parTxOnlySpace" presStyleCnt="0"/>
      <dgm:spPr/>
    </dgm:pt>
    <dgm:pt modelId="{C4F9B4BA-02CD-4509-AD29-79C59C763993}" type="pres">
      <dgm:prSet presAssocID="{FAB94ECD-F62E-47EA-8F3B-EEF7725A8C84}" presName="parTxOnly" presStyleLbl="node1" presStyleIdx="2" presStyleCnt="3" custScaleX="105997" custScaleY="1663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5DCDE92-14A7-476D-BA60-6A209D4B495C}" type="presOf" srcId="{DCBBE314-1F7D-43D3-908D-C7AAF1D960FE}" destId="{3B2EE83E-83DD-46F5-93EE-CA4BD714F246}" srcOrd="0" destOrd="0" presId="urn:microsoft.com/office/officeart/2005/8/layout/chevron1"/>
    <dgm:cxn modelId="{E07A8F55-D100-40FF-B5C5-C9461F78B071}" srcId="{DCBBE314-1F7D-43D3-908D-C7AAF1D960FE}" destId="{FAB94ECD-F62E-47EA-8F3B-EEF7725A8C84}" srcOrd="2" destOrd="0" parTransId="{6FCED385-3C69-4B6D-911F-06ABCD8727A5}" sibTransId="{7DDCAD5F-FFAB-4524-800C-8D2FB0FDDDFD}"/>
    <dgm:cxn modelId="{3909CA6C-99BF-4B2B-B694-923EA4DEE993}" type="presOf" srcId="{C9C49D59-0ECE-476D-B1AB-FCF73F62DEFB}" destId="{7C5173E4-FC05-4736-8C02-C22CEF1E41B3}" srcOrd="0" destOrd="0" presId="urn:microsoft.com/office/officeart/2005/8/layout/chevron1"/>
    <dgm:cxn modelId="{679BF433-3618-459C-BB8A-47B1BB293EAD}" srcId="{DCBBE314-1F7D-43D3-908D-C7AAF1D960FE}" destId="{3788543B-29B3-4F4F-8F98-6AB45006213B}" srcOrd="0" destOrd="0" parTransId="{1FCC85AA-DF10-48C9-939D-99FC58997565}" sibTransId="{704BF054-6EB0-46EF-A791-47CF37A4BE87}"/>
    <dgm:cxn modelId="{87A44224-EF28-4E4E-9E22-ED946961FD1F}" srcId="{DCBBE314-1F7D-43D3-908D-C7AAF1D960FE}" destId="{C9C49D59-0ECE-476D-B1AB-FCF73F62DEFB}" srcOrd="1" destOrd="0" parTransId="{F926A1A9-BAA6-4F4D-AF34-FBA5650A768A}" sibTransId="{B5D1B471-3906-4768-98EE-47F21C0D7630}"/>
    <dgm:cxn modelId="{D87A360B-1DC8-49FA-92B5-32202A853564}" type="presOf" srcId="{FAB94ECD-F62E-47EA-8F3B-EEF7725A8C84}" destId="{C4F9B4BA-02CD-4509-AD29-79C59C763993}" srcOrd="0" destOrd="0" presId="urn:microsoft.com/office/officeart/2005/8/layout/chevron1"/>
    <dgm:cxn modelId="{5E3CFADB-F408-47EE-9C17-1D010F648874}" type="presOf" srcId="{3788543B-29B3-4F4F-8F98-6AB45006213B}" destId="{55C64084-CC1D-485B-A26E-B660E9364DCF}" srcOrd="0" destOrd="0" presId="urn:microsoft.com/office/officeart/2005/8/layout/chevron1"/>
    <dgm:cxn modelId="{A0DE2173-AC0E-404C-B5C8-4879A721C765}" type="presParOf" srcId="{3B2EE83E-83DD-46F5-93EE-CA4BD714F246}" destId="{55C64084-CC1D-485B-A26E-B660E9364DCF}" srcOrd="0" destOrd="0" presId="urn:microsoft.com/office/officeart/2005/8/layout/chevron1"/>
    <dgm:cxn modelId="{37722F06-ACBA-4097-AF35-CCFAF28A3440}" type="presParOf" srcId="{3B2EE83E-83DD-46F5-93EE-CA4BD714F246}" destId="{5B6FFAAC-D57A-4ECD-A40C-7BD34E11B741}" srcOrd="1" destOrd="0" presId="urn:microsoft.com/office/officeart/2005/8/layout/chevron1"/>
    <dgm:cxn modelId="{8050727E-FE8A-4CA2-AF02-A91D11F01476}" type="presParOf" srcId="{3B2EE83E-83DD-46F5-93EE-CA4BD714F246}" destId="{7C5173E4-FC05-4736-8C02-C22CEF1E41B3}" srcOrd="2" destOrd="0" presId="urn:microsoft.com/office/officeart/2005/8/layout/chevron1"/>
    <dgm:cxn modelId="{31DF866E-2558-4EE2-9304-BE6D4D112B8E}" type="presParOf" srcId="{3B2EE83E-83DD-46F5-93EE-CA4BD714F246}" destId="{C0619B23-E2FD-4B1B-BAF4-AD5EC839DA0A}" srcOrd="3" destOrd="0" presId="urn:microsoft.com/office/officeart/2005/8/layout/chevron1"/>
    <dgm:cxn modelId="{2BD48E10-FE36-44BB-82F0-8F42E8289CDA}" type="presParOf" srcId="{3B2EE83E-83DD-46F5-93EE-CA4BD714F246}" destId="{C4F9B4BA-02CD-4509-AD29-79C59C76399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17646C-6FF8-41F5-88C8-AFF7073A771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8D4FD2F-D435-482D-8485-1B0B54BDD36D}">
      <dgm:prSet phldrT="[Text]"/>
      <dgm:spPr/>
      <dgm:t>
        <a:bodyPr/>
        <a:lstStyle/>
        <a:p>
          <a:pPr rtl="1"/>
          <a:r>
            <a:rPr lang="ar-SA" b="1" dirty="0" smtClean="0"/>
            <a:t>يحدث الانقسام المنصف في الخصية </a:t>
          </a:r>
          <a:endParaRPr lang="ar-SA" b="1" dirty="0"/>
        </a:p>
      </dgm:t>
    </dgm:pt>
    <dgm:pt modelId="{C21200E9-41F6-4490-AA89-BAF4AD1F0B85}" type="parTrans" cxnId="{04C34F47-5F83-48A4-B66E-3478530D49E1}">
      <dgm:prSet/>
      <dgm:spPr/>
      <dgm:t>
        <a:bodyPr/>
        <a:lstStyle/>
        <a:p>
          <a:pPr rtl="1"/>
          <a:endParaRPr lang="ar-SA"/>
        </a:p>
      </dgm:t>
    </dgm:pt>
    <dgm:pt modelId="{D88F380C-83D0-40D9-8001-B86B89824DE1}" type="sibTrans" cxnId="{04C34F47-5F83-48A4-B66E-3478530D49E1}">
      <dgm:prSet/>
      <dgm:spPr/>
      <dgm:t>
        <a:bodyPr/>
        <a:lstStyle/>
        <a:p>
          <a:pPr rtl="1"/>
          <a:endParaRPr lang="ar-SA"/>
        </a:p>
      </dgm:t>
    </dgm:pt>
    <dgm:pt modelId="{D4659158-9228-4EA6-AE43-1DBD74A2054D}">
      <dgm:prSet phldrT="[Text]"/>
      <dgm:spPr/>
      <dgm:t>
        <a:bodyPr/>
        <a:lstStyle/>
        <a:p>
          <a:pPr rtl="1"/>
          <a:r>
            <a:rPr lang="ar-SA" b="1" dirty="0" smtClean="0"/>
            <a:t>ينتج عن الانقسام المنصف أربع خلايا جنسية تسمى الأمشاج </a:t>
          </a:r>
          <a:endParaRPr lang="ar-SA" b="1" dirty="0"/>
        </a:p>
      </dgm:t>
    </dgm:pt>
    <dgm:pt modelId="{8ECF3B98-D73A-4ECA-A577-EE337D6E8C33}" type="parTrans" cxnId="{9B8D2303-523E-486A-891B-F2BBE2ADDDA8}">
      <dgm:prSet/>
      <dgm:spPr/>
      <dgm:t>
        <a:bodyPr/>
        <a:lstStyle/>
        <a:p>
          <a:pPr rtl="1"/>
          <a:endParaRPr lang="ar-SA"/>
        </a:p>
      </dgm:t>
    </dgm:pt>
    <dgm:pt modelId="{275A1158-3B22-45E2-864D-B4FD5A414E5A}" type="sibTrans" cxnId="{9B8D2303-523E-486A-891B-F2BBE2ADDDA8}">
      <dgm:prSet/>
      <dgm:spPr/>
      <dgm:t>
        <a:bodyPr/>
        <a:lstStyle/>
        <a:p>
          <a:pPr rtl="1"/>
          <a:endParaRPr lang="ar-SA"/>
        </a:p>
      </dgm:t>
    </dgm:pt>
    <dgm:pt modelId="{6652EDEA-10D1-40AC-9672-BAA2BE3B8475}">
      <dgm:prSet phldrT="[Text]"/>
      <dgm:spPr/>
      <dgm:t>
        <a:bodyPr/>
        <a:lstStyle/>
        <a:p>
          <a:pPr rtl="1"/>
          <a:r>
            <a:rPr lang="ar-SA" b="1" dirty="0" smtClean="0"/>
            <a:t>تتطور الأمشاج لتصبح حيوانات منوية ناضجة </a:t>
          </a:r>
          <a:endParaRPr lang="ar-SA" b="1" dirty="0"/>
        </a:p>
      </dgm:t>
    </dgm:pt>
    <dgm:pt modelId="{2D099192-7AB2-4360-A32F-A696221BF981}" type="parTrans" cxnId="{D66533A5-1CB0-4F6A-A72F-5A1E9A87235B}">
      <dgm:prSet/>
      <dgm:spPr/>
      <dgm:t>
        <a:bodyPr/>
        <a:lstStyle/>
        <a:p>
          <a:pPr rtl="1"/>
          <a:endParaRPr lang="ar-SA"/>
        </a:p>
      </dgm:t>
    </dgm:pt>
    <dgm:pt modelId="{4F85C5C6-AAD0-469B-BD56-87DA2551EFA6}" type="sibTrans" cxnId="{D66533A5-1CB0-4F6A-A72F-5A1E9A87235B}">
      <dgm:prSet/>
      <dgm:spPr/>
      <dgm:t>
        <a:bodyPr/>
        <a:lstStyle/>
        <a:p>
          <a:pPr rtl="1"/>
          <a:endParaRPr lang="ar-SA"/>
        </a:p>
      </dgm:t>
    </dgm:pt>
    <dgm:pt modelId="{2E013D50-232D-4F82-B497-5E253C4945F8}" type="pres">
      <dgm:prSet presAssocID="{7517646C-6FF8-41F5-88C8-AFF7073A7719}" presName="arrowDiagram" presStyleCnt="0">
        <dgm:presLayoutVars>
          <dgm:chMax val="5"/>
          <dgm:dir/>
          <dgm:resizeHandles val="exact"/>
        </dgm:presLayoutVars>
      </dgm:prSet>
      <dgm:spPr/>
    </dgm:pt>
    <dgm:pt modelId="{1F0CA3F2-1A6C-4A4C-9F24-77EF6EBDC3E7}" type="pres">
      <dgm:prSet presAssocID="{7517646C-6FF8-41F5-88C8-AFF7073A7719}" presName="arrow" presStyleLbl="bgShp" presStyleIdx="0" presStyleCnt="1"/>
      <dgm:spPr/>
    </dgm:pt>
    <dgm:pt modelId="{D1332721-D4A8-4934-9491-2DEFF94892B0}" type="pres">
      <dgm:prSet presAssocID="{7517646C-6FF8-41F5-88C8-AFF7073A7719}" presName="arrowDiagram3" presStyleCnt="0"/>
      <dgm:spPr/>
    </dgm:pt>
    <dgm:pt modelId="{7D70D221-0D49-4A19-9993-61080FC0113D}" type="pres">
      <dgm:prSet presAssocID="{88D4FD2F-D435-482D-8485-1B0B54BDD36D}" presName="bullet3a" presStyleLbl="node1" presStyleIdx="0" presStyleCnt="3"/>
      <dgm:spPr/>
    </dgm:pt>
    <dgm:pt modelId="{BE0A8707-6708-4DC7-8C99-0886BC58D633}" type="pres">
      <dgm:prSet presAssocID="{88D4FD2F-D435-482D-8485-1B0B54BDD36D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77FDA6C-64B6-4BD0-9FDB-3E65321A7127}" type="pres">
      <dgm:prSet presAssocID="{D4659158-9228-4EA6-AE43-1DBD74A2054D}" presName="bullet3b" presStyleLbl="node1" presStyleIdx="1" presStyleCnt="3"/>
      <dgm:spPr/>
    </dgm:pt>
    <dgm:pt modelId="{E7ECD4FF-F849-4C1C-9299-67DEA6DB3DC4}" type="pres">
      <dgm:prSet presAssocID="{D4659158-9228-4EA6-AE43-1DBD74A2054D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BB56D2C-5DE7-406B-A6CD-2EE86AB644D3}" type="pres">
      <dgm:prSet presAssocID="{6652EDEA-10D1-40AC-9672-BAA2BE3B8475}" presName="bullet3c" presStyleLbl="node1" presStyleIdx="2" presStyleCnt="3"/>
      <dgm:spPr/>
    </dgm:pt>
    <dgm:pt modelId="{C984C6C9-4E1F-4F09-BA51-955CA80D4D2C}" type="pres">
      <dgm:prSet presAssocID="{6652EDEA-10D1-40AC-9672-BAA2BE3B847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E8DDFFC-AE9D-4F81-89BB-670D3CF8FE67}" type="presOf" srcId="{6652EDEA-10D1-40AC-9672-BAA2BE3B8475}" destId="{C984C6C9-4E1F-4F09-BA51-955CA80D4D2C}" srcOrd="0" destOrd="0" presId="urn:microsoft.com/office/officeart/2005/8/layout/arrow2"/>
    <dgm:cxn modelId="{04C34F47-5F83-48A4-B66E-3478530D49E1}" srcId="{7517646C-6FF8-41F5-88C8-AFF7073A7719}" destId="{88D4FD2F-D435-482D-8485-1B0B54BDD36D}" srcOrd="0" destOrd="0" parTransId="{C21200E9-41F6-4490-AA89-BAF4AD1F0B85}" sibTransId="{D88F380C-83D0-40D9-8001-B86B89824DE1}"/>
    <dgm:cxn modelId="{207115B8-3112-4406-A356-01131419B45F}" type="presOf" srcId="{88D4FD2F-D435-482D-8485-1B0B54BDD36D}" destId="{BE0A8707-6708-4DC7-8C99-0886BC58D633}" srcOrd="0" destOrd="0" presId="urn:microsoft.com/office/officeart/2005/8/layout/arrow2"/>
    <dgm:cxn modelId="{83D9F348-4AB3-40AB-8DB9-B635AD2DCB19}" type="presOf" srcId="{D4659158-9228-4EA6-AE43-1DBD74A2054D}" destId="{E7ECD4FF-F849-4C1C-9299-67DEA6DB3DC4}" srcOrd="0" destOrd="0" presId="urn:microsoft.com/office/officeart/2005/8/layout/arrow2"/>
    <dgm:cxn modelId="{D66533A5-1CB0-4F6A-A72F-5A1E9A87235B}" srcId="{7517646C-6FF8-41F5-88C8-AFF7073A7719}" destId="{6652EDEA-10D1-40AC-9672-BAA2BE3B8475}" srcOrd="2" destOrd="0" parTransId="{2D099192-7AB2-4360-A32F-A696221BF981}" sibTransId="{4F85C5C6-AAD0-469B-BD56-87DA2551EFA6}"/>
    <dgm:cxn modelId="{8AD4E3D2-AF27-4D60-AF7F-E21EA6ED8263}" type="presOf" srcId="{7517646C-6FF8-41F5-88C8-AFF7073A7719}" destId="{2E013D50-232D-4F82-B497-5E253C4945F8}" srcOrd="0" destOrd="0" presId="urn:microsoft.com/office/officeart/2005/8/layout/arrow2"/>
    <dgm:cxn modelId="{9B8D2303-523E-486A-891B-F2BBE2ADDDA8}" srcId="{7517646C-6FF8-41F5-88C8-AFF7073A7719}" destId="{D4659158-9228-4EA6-AE43-1DBD74A2054D}" srcOrd="1" destOrd="0" parTransId="{8ECF3B98-D73A-4ECA-A577-EE337D6E8C33}" sibTransId="{275A1158-3B22-45E2-864D-B4FD5A414E5A}"/>
    <dgm:cxn modelId="{DF78BC9F-BD6C-4DAB-8DDF-BB630930B680}" type="presParOf" srcId="{2E013D50-232D-4F82-B497-5E253C4945F8}" destId="{1F0CA3F2-1A6C-4A4C-9F24-77EF6EBDC3E7}" srcOrd="0" destOrd="0" presId="urn:microsoft.com/office/officeart/2005/8/layout/arrow2"/>
    <dgm:cxn modelId="{4364985E-56AA-4360-9926-D88BCDBECD27}" type="presParOf" srcId="{2E013D50-232D-4F82-B497-5E253C4945F8}" destId="{D1332721-D4A8-4934-9491-2DEFF94892B0}" srcOrd="1" destOrd="0" presId="urn:microsoft.com/office/officeart/2005/8/layout/arrow2"/>
    <dgm:cxn modelId="{0E05B774-5E66-459A-8010-5F8BA78387C5}" type="presParOf" srcId="{D1332721-D4A8-4934-9491-2DEFF94892B0}" destId="{7D70D221-0D49-4A19-9993-61080FC0113D}" srcOrd="0" destOrd="0" presId="urn:microsoft.com/office/officeart/2005/8/layout/arrow2"/>
    <dgm:cxn modelId="{039819EC-5723-4B31-821D-0893CB9EF8E3}" type="presParOf" srcId="{D1332721-D4A8-4934-9491-2DEFF94892B0}" destId="{BE0A8707-6708-4DC7-8C99-0886BC58D633}" srcOrd="1" destOrd="0" presId="urn:microsoft.com/office/officeart/2005/8/layout/arrow2"/>
    <dgm:cxn modelId="{0FEBEC92-0327-4537-8C02-05E1B39FB416}" type="presParOf" srcId="{D1332721-D4A8-4934-9491-2DEFF94892B0}" destId="{477FDA6C-64B6-4BD0-9FDB-3E65321A7127}" srcOrd="2" destOrd="0" presId="urn:microsoft.com/office/officeart/2005/8/layout/arrow2"/>
    <dgm:cxn modelId="{25515830-73EB-454A-8AAC-BFC316E535E1}" type="presParOf" srcId="{D1332721-D4A8-4934-9491-2DEFF94892B0}" destId="{E7ECD4FF-F849-4C1C-9299-67DEA6DB3DC4}" srcOrd="3" destOrd="0" presId="urn:microsoft.com/office/officeart/2005/8/layout/arrow2"/>
    <dgm:cxn modelId="{E19DFFEA-8943-4325-B415-38BDF0A13F50}" type="presParOf" srcId="{D1332721-D4A8-4934-9491-2DEFF94892B0}" destId="{FBB56D2C-5DE7-406B-A6CD-2EE86AB644D3}" srcOrd="4" destOrd="0" presId="urn:microsoft.com/office/officeart/2005/8/layout/arrow2"/>
    <dgm:cxn modelId="{637A6FCE-E32B-4976-9C21-2150E42B3A7C}" type="presParOf" srcId="{D1332721-D4A8-4934-9491-2DEFF94892B0}" destId="{C984C6C9-4E1F-4F09-BA51-955CA80D4D2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420442-BD0B-4261-8C5A-33EAE45B5FD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04C3A12-1C47-458D-B2CD-B0E0523B6F79}">
      <dgm:prSet phldrT="[Text]"/>
      <dgm:spPr/>
      <dgm:t>
        <a:bodyPr/>
        <a:lstStyle/>
        <a:p>
          <a:pPr rtl="1"/>
          <a:r>
            <a:rPr lang="ar-SA" b="1" dirty="0" smtClean="0"/>
            <a:t>تولد الأنثى حاملة كل بويضاتها ولكنها لم تكمل الانقسام المنصف الأول </a:t>
          </a:r>
          <a:endParaRPr lang="ar-SA" b="1" dirty="0"/>
        </a:p>
      </dgm:t>
    </dgm:pt>
    <dgm:pt modelId="{89E3A261-882F-436E-83C9-138C33F22CE0}" type="parTrans" cxnId="{52BD5D5C-7958-4B80-8C7B-C522B71A8486}">
      <dgm:prSet/>
      <dgm:spPr/>
      <dgm:t>
        <a:bodyPr/>
        <a:lstStyle/>
        <a:p>
          <a:pPr rtl="1"/>
          <a:endParaRPr lang="ar-SA"/>
        </a:p>
      </dgm:t>
    </dgm:pt>
    <dgm:pt modelId="{61DAC1D8-B438-46DD-A6FA-9B4F426A12F8}" type="sibTrans" cxnId="{52BD5D5C-7958-4B80-8C7B-C522B71A8486}">
      <dgm:prSet/>
      <dgm:spPr/>
      <dgm:t>
        <a:bodyPr/>
        <a:lstStyle/>
        <a:p>
          <a:pPr rtl="1"/>
          <a:endParaRPr lang="ar-SA"/>
        </a:p>
      </dgm:t>
    </dgm:pt>
    <dgm:pt modelId="{D323019B-E4E7-4B37-89E4-839E597119C7}">
      <dgm:prSet phldrT="[Text]"/>
      <dgm:spPr/>
      <dgm:t>
        <a:bodyPr/>
        <a:lstStyle/>
        <a:p>
          <a:pPr rtl="1"/>
          <a:r>
            <a:rPr lang="ar-SA" b="1" dirty="0" smtClean="0"/>
            <a:t>أثناء البلوغ في كل دورة حيض تنجح خلية بيضية واحدة في إكمال الانقسام المنصف الأول لتنتج بويضة وجسم قطبي يتحلل</a:t>
          </a:r>
          <a:endParaRPr lang="ar-SA" b="1" dirty="0"/>
        </a:p>
      </dgm:t>
    </dgm:pt>
    <dgm:pt modelId="{4E431C43-0877-4A80-BCA5-E982FE98473E}" type="parTrans" cxnId="{6316A9EB-B218-42DB-BC3F-F35B8EA6B286}">
      <dgm:prSet/>
      <dgm:spPr/>
      <dgm:t>
        <a:bodyPr/>
        <a:lstStyle/>
        <a:p>
          <a:pPr rtl="1"/>
          <a:endParaRPr lang="ar-SA"/>
        </a:p>
      </dgm:t>
    </dgm:pt>
    <dgm:pt modelId="{FB9ECDFB-8667-435A-8591-73D02A071A43}" type="sibTrans" cxnId="{6316A9EB-B218-42DB-BC3F-F35B8EA6B286}">
      <dgm:prSet/>
      <dgm:spPr/>
      <dgm:t>
        <a:bodyPr/>
        <a:lstStyle/>
        <a:p>
          <a:pPr rtl="1"/>
          <a:endParaRPr lang="ar-SA"/>
        </a:p>
      </dgm:t>
    </dgm:pt>
    <dgm:pt modelId="{FA8BB9F5-2252-41BF-A6D0-B88CB98FB49D}">
      <dgm:prSet phldrT="[Text]"/>
      <dgm:spPr/>
      <dgm:t>
        <a:bodyPr/>
        <a:lstStyle/>
        <a:p>
          <a:pPr rtl="1"/>
          <a:r>
            <a:rPr lang="ar-SA" b="1" dirty="0" smtClean="0"/>
            <a:t>تحدث عملية الإباضة وهي خروج البويضة من المبيض باتجاه قناة البيض </a:t>
          </a:r>
        </a:p>
        <a:p>
          <a:pPr rtl="1"/>
          <a:r>
            <a:rPr lang="ar-SA" b="1" dirty="0" smtClean="0"/>
            <a:t>ولا يكتمل الانقسام المنصف الثاني إلا عند إخصاب البويضة لينتج بويضة مخصبة وجسم قطبي يتحلل </a:t>
          </a:r>
          <a:endParaRPr lang="ar-SA" b="1" dirty="0"/>
        </a:p>
      </dgm:t>
    </dgm:pt>
    <dgm:pt modelId="{AEC778FE-4BCD-462A-B161-618654BF88CE}" type="parTrans" cxnId="{5225217F-D6F4-47F7-B4CC-F36F1CB667D9}">
      <dgm:prSet/>
      <dgm:spPr/>
      <dgm:t>
        <a:bodyPr/>
        <a:lstStyle/>
        <a:p>
          <a:pPr rtl="1"/>
          <a:endParaRPr lang="ar-SA"/>
        </a:p>
      </dgm:t>
    </dgm:pt>
    <dgm:pt modelId="{6E60112A-B3F3-4D87-B1F0-191A4EAC0392}" type="sibTrans" cxnId="{5225217F-D6F4-47F7-B4CC-F36F1CB667D9}">
      <dgm:prSet/>
      <dgm:spPr/>
      <dgm:t>
        <a:bodyPr/>
        <a:lstStyle/>
        <a:p>
          <a:pPr rtl="1"/>
          <a:endParaRPr lang="ar-SA"/>
        </a:p>
      </dgm:t>
    </dgm:pt>
    <dgm:pt modelId="{8E21DC3B-265F-471C-A849-E36F3D10E5AC}" type="pres">
      <dgm:prSet presAssocID="{B4420442-BD0B-4261-8C5A-33EAE45B5F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48EFFA86-A660-42D7-974F-A0E90ED0309C}" type="pres">
      <dgm:prSet presAssocID="{604C3A12-1C47-458D-B2CD-B0E0523B6F79}" presName="composite" presStyleCnt="0"/>
      <dgm:spPr/>
    </dgm:pt>
    <dgm:pt modelId="{CF940171-1B8E-42E6-8D50-E083770B8A2F}" type="pres">
      <dgm:prSet presAssocID="{604C3A12-1C47-458D-B2CD-B0E0523B6F79}" presName="LShape" presStyleLbl="alignNode1" presStyleIdx="0" presStyleCnt="5"/>
      <dgm:spPr/>
    </dgm:pt>
    <dgm:pt modelId="{3897A603-36E4-4285-8BC0-96D674DA8F5A}" type="pres">
      <dgm:prSet presAssocID="{604C3A12-1C47-458D-B2CD-B0E0523B6F7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43810A3-00EA-44FB-AD72-6C69DB83C172}" type="pres">
      <dgm:prSet presAssocID="{604C3A12-1C47-458D-B2CD-B0E0523B6F79}" presName="Triangle" presStyleLbl="alignNode1" presStyleIdx="1" presStyleCnt="5"/>
      <dgm:spPr/>
    </dgm:pt>
    <dgm:pt modelId="{1BFD5CA3-027A-4723-9D0E-C453D13F54DF}" type="pres">
      <dgm:prSet presAssocID="{61DAC1D8-B438-46DD-A6FA-9B4F426A12F8}" presName="sibTrans" presStyleCnt="0"/>
      <dgm:spPr/>
    </dgm:pt>
    <dgm:pt modelId="{3A53EB01-0247-4BBA-BD98-3DF3958A0E15}" type="pres">
      <dgm:prSet presAssocID="{61DAC1D8-B438-46DD-A6FA-9B4F426A12F8}" presName="space" presStyleCnt="0"/>
      <dgm:spPr/>
    </dgm:pt>
    <dgm:pt modelId="{7368E363-1CB8-4335-879F-18829E2D5E57}" type="pres">
      <dgm:prSet presAssocID="{D323019B-E4E7-4B37-89E4-839E597119C7}" presName="composite" presStyleCnt="0"/>
      <dgm:spPr/>
    </dgm:pt>
    <dgm:pt modelId="{DC9124B7-D59F-4E58-B51F-4893E2F89E03}" type="pres">
      <dgm:prSet presAssocID="{D323019B-E4E7-4B37-89E4-839E597119C7}" presName="LShape" presStyleLbl="alignNode1" presStyleIdx="2" presStyleCnt="5"/>
      <dgm:spPr/>
    </dgm:pt>
    <dgm:pt modelId="{BD8F2B3C-A89A-4962-A66D-07B7E9D509F4}" type="pres">
      <dgm:prSet presAssocID="{D323019B-E4E7-4B37-89E4-839E597119C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F9C2DC9-AB49-4A72-88E9-8DA9CAA0D4BF}" type="pres">
      <dgm:prSet presAssocID="{D323019B-E4E7-4B37-89E4-839E597119C7}" presName="Triangle" presStyleLbl="alignNode1" presStyleIdx="3" presStyleCnt="5"/>
      <dgm:spPr/>
    </dgm:pt>
    <dgm:pt modelId="{7513AEED-2845-4371-85AE-0FA00EE1F988}" type="pres">
      <dgm:prSet presAssocID="{FB9ECDFB-8667-435A-8591-73D02A071A43}" presName="sibTrans" presStyleCnt="0"/>
      <dgm:spPr/>
    </dgm:pt>
    <dgm:pt modelId="{7F7F4715-8250-4C66-A60C-9E3C75D0B996}" type="pres">
      <dgm:prSet presAssocID="{FB9ECDFB-8667-435A-8591-73D02A071A43}" presName="space" presStyleCnt="0"/>
      <dgm:spPr/>
    </dgm:pt>
    <dgm:pt modelId="{216D0EFF-DE7B-472E-977C-817A9B02C6AC}" type="pres">
      <dgm:prSet presAssocID="{FA8BB9F5-2252-41BF-A6D0-B88CB98FB49D}" presName="composite" presStyleCnt="0"/>
      <dgm:spPr/>
    </dgm:pt>
    <dgm:pt modelId="{011E4F85-D874-4357-8C6F-02311D05A9E4}" type="pres">
      <dgm:prSet presAssocID="{FA8BB9F5-2252-41BF-A6D0-B88CB98FB49D}" presName="LShape" presStyleLbl="alignNode1" presStyleIdx="4" presStyleCnt="5"/>
      <dgm:spPr/>
    </dgm:pt>
    <dgm:pt modelId="{DA7519CF-5FF9-432D-91A9-84E4CC614AA6}" type="pres">
      <dgm:prSet presAssocID="{FA8BB9F5-2252-41BF-A6D0-B88CB98FB49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8556AF7-A584-49CE-B5DD-B90F26335099}" type="presOf" srcId="{D323019B-E4E7-4B37-89E4-839E597119C7}" destId="{BD8F2B3C-A89A-4962-A66D-07B7E9D509F4}" srcOrd="0" destOrd="0" presId="urn:microsoft.com/office/officeart/2009/3/layout/StepUpProcess"/>
    <dgm:cxn modelId="{6316A9EB-B218-42DB-BC3F-F35B8EA6B286}" srcId="{B4420442-BD0B-4261-8C5A-33EAE45B5FD7}" destId="{D323019B-E4E7-4B37-89E4-839E597119C7}" srcOrd="1" destOrd="0" parTransId="{4E431C43-0877-4A80-BCA5-E982FE98473E}" sibTransId="{FB9ECDFB-8667-435A-8591-73D02A071A43}"/>
    <dgm:cxn modelId="{DF4DDE7A-1CF6-4943-BC21-8DC9C5378A65}" type="presOf" srcId="{604C3A12-1C47-458D-B2CD-B0E0523B6F79}" destId="{3897A603-36E4-4285-8BC0-96D674DA8F5A}" srcOrd="0" destOrd="0" presId="urn:microsoft.com/office/officeart/2009/3/layout/StepUpProcess"/>
    <dgm:cxn modelId="{52BD5D5C-7958-4B80-8C7B-C522B71A8486}" srcId="{B4420442-BD0B-4261-8C5A-33EAE45B5FD7}" destId="{604C3A12-1C47-458D-B2CD-B0E0523B6F79}" srcOrd="0" destOrd="0" parTransId="{89E3A261-882F-436E-83C9-138C33F22CE0}" sibTransId="{61DAC1D8-B438-46DD-A6FA-9B4F426A12F8}"/>
    <dgm:cxn modelId="{5225217F-D6F4-47F7-B4CC-F36F1CB667D9}" srcId="{B4420442-BD0B-4261-8C5A-33EAE45B5FD7}" destId="{FA8BB9F5-2252-41BF-A6D0-B88CB98FB49D}" srcOrd="2" destOrd="0" parTransId="{AEC778FE-4BCD-462A-B161-618654BF88CE}" sibTransId="{6E60112A-B3F3-4D87-B1F0-191A4EAC0392}"/>
    <dgm:cxn modelId="{9269413D-BCF4-4638-811B-8F6518441995}" type="presOf" srcId="{FA8BB9F5-2252-41BF-A6D0-B88CB98FB49D}" destId="{DA7519CF-5FF9-432D-91A9-84E4CC614AA6}" srcOrd="0" destOrd="0" presId="urn:microsoft.com/office/officeart/2009/3/layout/StepUpProcess"/>
    <dgm:cxn modelId="{428810E3-A265-412F-836A-18EF8A3D8E0B}" type="presOf" srcId="{B4420442-BD0B-4261-8C5A-33EAE45B5FD7}" destId="{8E21DC3B-265F-471C-A849-E36F3D10E5AC}" srcOrd="0" destOrd="0" presId="urn:microsoft.com/office/officeart/2009/3/layout/StepUpProcess"/>
    <dgm:cxn modelId="{2569393D-3CCF-4F91-AFAB-E4C763574BDC}" type="presParOf" srcId="{8E21DC3B-265F-471C-A849-E36F3D10E5AC}" destId="{48EFFA86-A660-42D7-974F-A0E90ED0309C}" srcOrd="0" destOrd="0" presId="urn:microsoft.com/office/officeart/2009/3/layout/StepUpProcess"/>
    <dgm:cxn modelId="{29233894-E9AC-4D1D-A187-6F8ED4804C9A}" type="presParOf" srcId="{48EFFA86-A660-42D7-974F-A0E90ED0309C}" destId="{CF940171-1B8E-42E6-8D50-E083770B8A2F}" srcOrd="0" destOrd="0" presId="urn:microsoft.com/office/officeart/2009/3/layout/StepUpProcess"/>
    <dgm:cxn modelId="{7EF1FA5F-603C-44ED-A9BD-507DCAAD528B}" type="presParOf" srcId="{48EFFA86-A660-42D7-974F-A0E90ED0309C}" destId="{3897A603-36E4-4285-8BC0-96D674DA8F5A}" srcOrd="1" destOrd="0" presId="urn:microsoft.com/office/officeart/2009/3/layout/StepUpProcess"/>
    <dgm:cxn modelId="{A80E9EF1-326C-4FB7-B6EF-EA26B015A33C}" type="presParOf" srcId="{48EFFA86-A660-42D7-974F-A0E90ED0309C}" destId="{643810A3-00EA-44FB-AD72-6C69DB83C172}" srcOrd="2" destOrd="0" presId="urn:microsoft.com/office/officeart/2009/3/layout/StepUpProcess"/>
    <dgm:cxn modelId="{5E04B88A-A308-480F-9284-72B2A6593242}" type="presParOf" srcId="{8E21DC3B-265F-471C-A849-E36F3D10E5AC}" destId="{1BFD5CA3-027A-4723-9D0E-C453D13F54DF}" srcOrd="1" destOrd="0" presId="urn:microsoft.com/office/officeart/2009/3/layout/StepUpProcess"/>
    <dgm:cxn modelId="{8BCC4A05-B5A4-402F-AC20-0B45BC046D73}" type="presParOf" srcId="{1BFD5CA3-027A-4723-9D0E-C453D13F54DF}" destId="{3A53EB01-0247-4BBA-BD98-3DF3958A0E15}" srcOrd="0" destOrd="0" presId="urn:microsoft.com/office/officeart/2009/3/layout/StepUpProcess"/>
    <dgm:cxn modelId="{18622268-E397-4F19-AE7D-2542D8E0D297}" type="presParOf" srcId="{8E21DC3B-265F-471C-A849-E36F3D10E5AC}" destId="{7368E363-1CB8-4335-879F-18829E2D5E57}" srcOrd="2" destOrd="0" presId="urn:microsoft.com/office/officeart/2009/3/layout/StepUpProcess"/>
    <dgm:cxn modelId="{BE5D730A-15D4-469A-98D4-E8576F4D774D}" type="presParOf" srcId="{7368E363-1CB8-4335-879F-18829E2D5E57}" destId="{DC9124B7-D59F-4E58-B51F-4893E2F89E03}" srcOrd="0" destOrd="0" presId="urn:microsoft.com/office/officeart/2009/3/layout/StepUpProcess"/>
    <dgm:cxn modelId="{A480FD08-EE7B-48FA-ABBC-B3BAA3AA7FDF}" type="presParOf" srcId="{7368E363-1CB8-4335-879F-18829E2D5E57}" destId="{BD8F2B3C-A89A-4962-A66D-07B7E9D509F4}" srcOrd="1" destOrd="0" presId="urn:microsoft.com/office/officeart/2009/3/layout/StepUpProcess"/>
    <dgm:cxn modelId="{6A026D41-F11B-44BD-AE07-1E66D13C9AC1}" type="presParOf" srcId="{7368E363-1CB8-4335-879F-18829E2D5E57}" destId="{2F9C2DC9-AB49-4A72-88E9-8DA9CAA0D4BF}" srcOrd="2" destOrd="0" presId="urn:microsoft.com/office/officeart/2009/3/layout/StepUpProcess"/>
    <dgm:cxn modelId="{C881CB9F-C55E-4E4A-8216-D790F5BE150D}" type="presParOf" srcId="{8E21DC3B-265F-471C-A849-E36F3D10E5AC}" destId="{7513AEED-2845-4371-85AE-0FA00EE1F988}" srcOrd="3" destOrd="0" presId="urn:microsoft.com/office/officeart/2009/3/layout/StepUpProcess"/>
    <dgm:cxn modelId="{477367B1-5FD0-4F6B-A364-DA626E1FC182}" type="presParOf" srcId="{7513AEED-2845-4371-85AE-0FA00EE1F988}" destId="{7F7F4715-8250-4C66-A60C-9E3C75D0B996}" srcOrd="0" destOrd="0" presId="urn:microsoft.com/office/officeart/2009/3/layout/StepUpProcess"/>
    <dgm:cxn modelId="{E8BB0168-CA66-4086-852E-77B9CC5A6D56}" type="presParOf" srcId="{8E21DC3B-265F-471C-A849-E36F3D10E5AC}" destId="{216D0EFF-DE7B-472E-977C-817A9B02C6AC}" srcOrd="4" destOrd="0" presId="urn:microsoft.com/office/officeart/2009/3/layout/StepUpProcess"/>
    <dgm:cxn modelId="{823DA3E1-8C29-4090-A316-360925190A8E}" type="presParOf" srcId="{216D0EFF-DE7B-472E-977C-817A9B02C6AC}" destId="{011E4F85-D874-4357-8C6F-02311D05A9E4}" srcOrd="0" destOrd="0" presId="urn:microsoft.com/office/officeart/2009/3/layout/StepUpProcess"/>
    <dgm:cxn modelId="{BA0A4345-13FD-475A-BF54-06A6854563C7}" type="presParOf" srcId="{216D0EFF-DE7B-472E-977C-817A9B02C6AC}" destId="{DA7519CF-5FF9-432D-91A9-84E4CC614AA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ECE72-C7D1-4286-AF31-CA9DBD68FF27}">
      <dsp:nvSpPr>
        <dsp:cNvPr id="0" name=""/>
        <dsp:cNvSpPr/>
      </dsp:nvSpPr>
      <dsp:spPr>
        <a:xfrm rot="5400000">
          <a:off x="507673" y="1770520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EF763-19DF-4C6F-BD0D-CEC2A81223AA}">
      <dsp:nvSpPr>
        <dsp:cNvPr id="0" name=""/>
        <dsp:cNvSpPr/>
      </dsp:nvSpPr>
      <dsp:spPr>
        <a:xfrm>
          <a:off x="254058" y="2525889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تنتج منطقة تحت المهاد هرمون إطلاق منشط للغدد التناسلية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GnRH</a:t>
          </a:r>
          <a:endParaRPr lang="ar-SA" sz="2400" b="1" kern="1200" dirty="0"/>
        </a:p>
      </dsp:txBody>
      <dsp:txXfrm>
        <a:off x="254058" y="2525889"/>
        <a:ext cx="2282418" cy="2000673"/>
      </dsp:txXfrm>
    </dsp:sp>
    <dsp:sp modelId="{B96FE9B4-2894-4893-B46C-D7A98D2BED6E}">
      <dsp:nvSpPr>
        <dsp:cNvPr id="0" name=""/>
        <dsp:cNvSpPr/>
      </dsp:nvSpPr>
      <dsp:spPr>
        <a:xfrm>
          <a:off x="2105832" y="1584396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28187-EEB3-4E0A-A06B-61494131C566}">
      <dsp:nvSpPr>
        <dsp:cNvPr id="0" name=""/>
        <dsp:cNvSpPr/>
      </dsp:nvSpPr>
      <dsp:spPr>
        <a:xfrm rot="5400000">
          <a:off x="3301799" y="1079111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5D237-4422-41AF-859C-EFF8C8A8F25F}">
      <dsp:nvSpPr>
        <dsp:cNvPr id="0" name=""/>
        <dsp:cNvSpPr/>
      </dsp:nvSpPr>
      <dsp:spPr>
        <a:xfrm>
          <a:off x="3048184" y="183448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يؤثر هذا الهرمون في الفص الأمامي للغدة النخامية فتنتج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هرمون منشط للحوصلة </a:t>
          </a:r>
          <a:r>
            <a:rPr lang="en-US" sz="2400" b="1" kern="1200" dirty="0" smtClean="0"/>
            <a:t>FSH</a:t>
          </a:r>
          <a:endParaRPr lang="ar-SA" sz="2400" b="1" kern="1200" dirty="0" smtClean="0"/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وهرمون منبه للجسم الأصفر</a:t>
          </a:r>
          <a:r>
            <a:rPr lang="en-US" sz="2400" b="1" kern="1200" dirty="0" smtClean="0"/>
            <a:t>LH</a:t>
          </a:r>
          <a:endParaRPr lang="ar-SA" sz="2400" b="1" kern="1200" dirty="0" smtClean="0"/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وينتقلان للخصية </a:t>
          </a:r>
          <a:endParaRPr lang="ar-SA" sz="2400" b="1" kern="1200" dirty="0"/>
        </a:p>
      </dsp:txBody>
      <dsp:txXfrm>
        <a:off x="3048184" y="1834480"/>
        <a:ext cx="2282418" cy="2000673"/>
      </dsp:txXfrm>
    </dsp:sp>
    <dsp:sp modelId="{E75712B8-0DDB-4ADB-83DF-74AB561D3054}">
      <dsp:nvSpPr>
        <dsp:cNvPr id="0" name=""/>
        <dsp:cNvSpPr/>
      </dsp:nvSpPr>
      <dsp:spPr>
        <a:xfrm>
          <a:off x="4899957" y="892986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8A856-9FCB-47F5-AAB9-F9DEDD962749}">
      <dsp:nvSpPr>
        <dsp:cNvPr id="0" name=""/>
        <dsp:cNvSpPr/>
      </dsp:nvSpPr>
      <dsp:spPr>
        <a:xfrm rot="5400000">
          <a:off x="6095925" y="387702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3CB6D-4405-4221-B228-5FFC23FB3F4D}">
      <dsp:nvSpPr>
        <dsp:cNvPr id="0" name=""/>
        <dsp:cNvSpPr/>
      </dsp:nvSpPr>
      <dsp:spPr>
        <a:xfrm>
          <a:off x="5842310" y="114307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يحفز </a:t>
          </a:r>
          <a:r>
            <a:rPr lang="en-US" sz="2800" b="1" kern="1200" dirty="0" smtClean="0"/>
            <a:t>FSH</a:t>
          </a:r>
          <a:r>
            <a:rPr lang="ar-SA" sz="2800" b="1" kern="1200" dirty="0" smtClean="0"/>
            <a:t> إنتاج الحيوانات المنوية 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يحفز </a:t>
          </a:r>
          <a:r>
            <a:rPr lang="en-US" sz="2800" b="1" kern="1200" dirty="0" smtClean="0"/>
            <a:t>LH</a:t>
          </a:r>
          <a:r>
            <a:rPr lang="ar-SA" sz="2800" b="1" kern="1200" dirty="0" smtClean="0"/>
            <a:t> إفراز هرمون التستسترون </a:t>
          </a:r>
          <a:endParaRPr lang="ar-SA" sz="2800" b="1" kern="1200" dirty="0"/>
        </a:p>
      </dsp:txBody>
      <dsp:txXfrm>
        <a:off x="5842310" y="1143070"/>
        <a:ext cx="2282418" cy="2000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797EF-89A9-4FDF-B5E2-DBC3E8B4F41A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1614D-9D7C-4A3E-AF77-0C8DA8AA602D}">
      <dsp:nvSpPr>
        <dsp:cNvPr id="0" name=""/>
        <dsp:cNvSpPr/>
      </dsp:nvSpPr>
      <dsp:spPr>
        <a:xfrm>
          <a:off x="2382" y="1625600"/>
          <a:ext cx="2480732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عندما ترصد بعض خلايا منطقة تحت المهاد والفص الأمامي من الغدة النخامية ارتفاع في مستوى التستسترون </a:t>
          </a:r>
          <a:endParaRPr lang="ar-SA" sz="2400" b="1" kern="1200" dirty="0"/>
        </a:p>
      </dsp:txBody>
      <dsp:txXfrm>
        <a:off x="108189" y="1731407"/>
        <a:ext cx="2269118" cy="1955852"/>
      </dsp:txXfrm>
    </dsp:sp>
    <dsp:sp modelId="{45C87F27-5656-4592-BAF5-80CA9316AA57}">
      <dsp:nvSpPr>
        <dsp:cNvPr id="0" name=""/>
        <dsp:cNvSpPr/>
      </dsp:nvSpPr>
      <dsp:spPr>
        <a:xfrm>
          <a:off x="2823633" y="1625600"/>
          <a:ext cx="2480732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smtClean="0"/>
            <a:t>يقل إنتاج الهرمونين </a:t>
          </a:r>
          <a:r>
            <a:rPr lang="en-US" sz="3200" b="1" kern="1200" smtClean="0"/>
            <a:t>FSH</a:t>
          </a:r>
          <a:r>
            <a:rPr lang="ar-SA" sz="3200" b="1" kern="1200" smtClean="0"/>
            <a:t> و</a:t>
          </a:r>
          <a:r>
            <a:rPr lang="en-US" sz="3200" b="1" kern="1200" smtClean="0"/>
            <a:t>LH</a:t>
          </a:r>
          <a:endParaRPr lang="ar-SA" sz="3200" b="1" kern="1200" dirty="0"/>
        </a:p>
      </dsp:txBody>
      <dsp:txXfrm>
        <a:off x="2929440" y="1731407"/>
        <a:ext cx="2269118" cy="1955852"/>
      </dsp:txXfrm>
    </dsp:sp>
    <dsp:sp modelId="{BF8FD1CF-CCCC-41B6-807F-B07355490A21}">
      <dsp:nvSpPr>
        <dsp:cNvPr id="0" name=""/>
        <dsp:cNvSpPr/>
      </dsp:nvSpPr>
      <dsp:spPr>
        <a:xfrm>
          <a:off x="5644884" y="1625600"/>
          <a:ext cx="2480732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smtClean="0"/>
            <a:t>وعند انخفاض مستوى الهرمون تزيد كمية الهرمونين </a:t>
          </a:r>
          <a:r>
            <a:rPr lang="en-US" sz="2800" b="1" kern="1200" smtClean="0"/>
            <a:t> FSH</a:t>
          </a:r>
          <a:r>
            <a:rPr lang="ar-SA" sz="2800" b="1" kern="1200" smtClean="0"/>
            <a:t>و </a:t>
          </a:r>
          <a:r>
            <a:rPr lang="en-US" sz="2800" b="1" kern="1200" smtClean="0"/>
            <a:t>LH</a:t>
          </a:r>
          <a:endParaRPr lang="ar-SA" sz="2800" b="1" kern="1200" dirty="0"/>
        </a:p>
      </dsp:txBody>
      <dsp:txXfrm>
        <a:off x="5750691" y="1731407"/>
        <a:ext cx="2269118" cy="1955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64084-CC1D-485B-A26E-B660E9364DCF}">
      <dsp:nvSpPr>
        <dsp:cNvPr id="0" name=""/>
        <dsp:cNvSpPr/>
      </dsp:nvSpPr>
      <dsp:spPr>
        <a:xfrm>
          <a:off x="4649" y="2136071"/>
          <a:ext cx="3771138" cy="21515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تنتج منطقة تحت المهاد هرمون إطلاق منشط للغدد التناسلية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GnRh</a:t>
          </a:r>
          <a:endParaRPr lang="ar-SA" sz="2400" b="1" kern="1200" dirty="0" smtClean="0"/>
        </a:p>
      </dsp:txBody>
      <dsp:txXfrm>
        <a:off x="1080408" y="2136071"/>
        <a:ext cx="1619621" cy="2151517"/>
      </dsp:txXfrm>
    </dsp:sp>
    <dsp:sp modelId="{7C5173E4-FC05-4736-8C02-C22CEF1E41B3}">
      <dsp:nvSpPr>
        <dsp:cNvPr id="0" name=""/>
        <dsp:cNvSpPr/>
      </dsp:nvSpPr>
      <dsp:spPr>
        <a:xfrm>
          <a:off x="3421147" y="2034339"/>
          <a:ext cx="3788232" cy="23549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يؤثر هذا الهرمون في الفص الأمامي للغدة النخامية فتنتج هرموني </a:t>
          </a:r>
          <a:r>
            <a:rPr lang="en-US" sz="2000" b="1" kern="1200" dirty="0" smtClean="0"/>
            <a:t>FSH </a:t>
          </a:r>
          <a:r>
            <a:rPr lang="ar-SA" sz="2000" b="1" kern="1200" dirty="0" smtClean="0"/>
            <a:t>  و </a:t>
          </a:r>
          <a:r>
            <a:rPr lang="en-US" sz="2000" b="1" kern="1200" dirty="0" smtClean="0"/>
            <a:t>LH</a:t>
          </a:r>
          <a:r>
            <a:rPr lang="ar-SA" sz="2000" b="1" kern="1200" dirty="0" smtClean="0"/>
            <a:t> اللذان يصلان للمبيض </a:t>
          </a:r>
          <a:endParaRPr lang="ar-SA" sz="2000" b="1" kern="1200" dirty="0"/>
        </a:p>
      </dsp:txBody>
      <dsp:txXfrm>
        <a:off x="4598638" y="2034339"/>
        <a:ext cx="1433251" cy="2354981"/>
      </dsp:txXfrm>
    </dsp:sp>
    <dsp:sp modelId="{C4F9B4BA-02CD-4509-AD29-79C59C763993}">
      <dsp:nvSpPr>
        <dsp:cNvPr id="0" name=""/>
        <dsp:cNvSpPr/>
      </dsp:nvSpPr>
      <dsp:spPr>
        <a:xfrm>
          <a:off x="6854739" y="2032175"/>
          <a:ext cx="3759080" cy="23593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يفرز المبيض هرموني</a:t>
          </a:r>
        </a:p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البروجسترون والإستروجين </a:t>
          </a:r>
          <a:endParaRPr lang="ar-SA" sz="2000" b="1" kern="1200" dirty="0"/>
        </a:p>
      </dsp:txBody>
      <dsp:txXfrm>
        <a:off x="8034393" y="2032175"/>
        <a:ext cx="1399772" cy="2359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CA3F2-1A6C-4A4C-9F24-77EF6EBDC3E7}">
      <dsp:nvSpPr>
        <dsp:cNvPr id="0" name=""/>
        <dsp:cNvSpPr/>
      </dsp:nvSpPr>
      <dsp:spPr>
        <a:xfrm>
          <a:off x="0" y="765541"/>
          <a:ext cx="6148070" cy="384254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0D221-0D49-4A19-9993-61080FC0113D}">
      <dsp:nvSpPr>
        <dsp:cNvPr id="0" name=""/>
        <dsp:cNvSpPr/>
      </dsp:nvSpPr>
      <dsp:spPr>
        <a:xfrm>
          <a:off x="780804" y="3417664"/>
          <a:ext cx="159849" cy="159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A8707-6708-4DC7-8C99-0886BC58D633}">
      <dsp:nvSpPr>
        <dsp:cNvPr id="0" name=""/>
        <dsp:cNvSpPr/>
      </dsp:nvSpPr>
      <dsp:spPr>
        <a:xfrm>
          <a:off x="860729" y="3497589"/>
          <a:ext cx="1432500" cy="111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01" tIns="0" rIns="0" bIns="0" numCol="1" spcCol="1270" anchor="t" anchorCtr="0">
          <a:noAutofit/>
        </a:bodyPr>
        <a:lstStyle/>
        <a:p>
          <a:pPr lvl="0" algn="l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dirty="0" smtClean="0"/>
            <a:t>يحدث الانقسام المنصف في الخصية </a:t>
          </a:r>
          <a:endParaRPr lang="ar-SA" sz="2300" b="1" kern="1200" dirty="0"/>
        </a:p>
      </dsp:txBody>
      <dsp:txXfrm>
        <a:off x="860729" y="3497589"/>
        <a:ext cx="1432500" cy="1110495"/>
      </dsp:txXfrm>
    </dsp:sp>
    <dsp:sp modelId="{477FDA6C-64B6-4BD0-9FDB-3E65321A7127}">
      <dsp:nvSpPr>
        <dsp:cNvPr id="0" name=""/>
        <dsp:cNvSpPr/>
      </dsp:nvSpPr>
      <dsp:spPr>
        <a:xfrm>
          <a:off x="2191786" y="2373261"/>
          <a:ext cx="288959" cy="28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CD4FF-F849-4C1C-9299-67DEA6DB3DC4}">
      <dsp:nvSpPr>
        <dsp:cNvPr id="0" name=""/>
        <dsp:cNvSpPr/>
      </dsp:nvSpPr>
      <dsp:spPr>
        <a:xfrm>
          <a:off x="2336266" y="2517741"/>
          <a:ext cx="1475536" cy="2090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14" tIns="0" rIns="0" bIns="0" numCol="1" spcCol="1270" anchor="t" anchorCtr="0">
          <a:noAutofit/>
        </a:bodyPr>
        <a:lstStyle/>
        <a:p>
          <a:pPr lvl="0" algn="l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dirty="0" smtClean="0"/>
            <a:t>ينتج عن الانقسام المنصف أربع خلايا جنسية تسمى الأمشاج </a:t>
          </a:r>
          <a:endParaRPr lang="ar-SA" sz="2300" b="1" kern="1200" dirty="0"/>
        </a:p>
      </dsp:txBody>
      <dsp:txXfrm>
        <a:off x="2336266" y="2517741"/>
        <a:ext cx="1475536" cy="2090343"/>
      </dsp:txXfrm>
    </dsp:sp>
    <dsp:sp modelId="{FBB56D2C-5DE7-406B-A6CD-2EE86AB644D3}">
      <dsp:nvSpPr>
        <dsp:cNvPr id="0" name=""/>
        <dsp:cNvSpPr/>
      </dsp:nvSpPr>
      <dsp:spPr>
        <a:xfrm>
          <a:off x="3888654" y="1737704"/>
          <a:ext cx="399624" cy="399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4C6C9-4E1F-4F09-BA51-955CA80D4D2C}">
      <dsp:nvSpPr>
        <dsp:cNvPr id="0" name=""/>
        <dsp:cNvSpPr/>
      </dsp:nvSpPr>
      <dsp:spPr>
        <a:xfrm>
          <a:off x="4088466" y="1937516"/>
          <a:ext cx="1475536" cy="2670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753" tIns="0" rIns="0" bIns="0" numCol="1" spcCol="1270" anchor="t" anchorCtr="0">
          <a:noAutofit/>
        </a:bodyPr>
        <a:lstStyle/>
        <a:p>
          <a:pPr lvl="0" algn="l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dirty="0" smtClean="0"/>
            <a:t>تتطور الأمشاج لتصبح حيوانات منوية ناضجة </a:t>
          </a:r>
          <a:endParaRPr lang="ar-SA" sz="2300" b="1" kern="1200" dirty="0"/>
        </a:p>
      </dsp:txBody>
      <dsp:txXfrm>
        <a:off x="4088466" y="1937516"/>
        <a:ext cx="1475536" cy="2670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40171-1B8E-42E6-8D50-E083770B8A2F}">
      <dsp:nvSpPr>
        <dsp:cNvPr id="0" name=""/>
        <dsp:cNvSpPr/>
      </dsp:nvSpPr>
      <dsp:spPr>
        <a:xfrm rot="5400000">
          <a:off x="510096" y="1639503"/>
          <a:ext cx="1518299" cy="25264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7A603-36E4-4285-8BC0-96D674DA8F5A}">
      <dsp:nvSpPr>
        <dsp:cNvPr id="0" name=""/>
        <dsp:cNvSpPr/>
      </dsp:nvSpPr>
      <dsp:spPr>
        <a:xfrm>
          <a:off x="256654" y="2394357"/>
          <a:ext cx="2280863" cy="199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تولد الأنثى حاملة كل بويضاتها ولكنها لم تكمل الانقسام المنصف الأول </a:t>
          </a:r>
          <a:endParaRPr lang="ar-SA" sz="1900" b="1" kern="1200" dirty="0"/>
        </a:p>
      </dsp:txBody>
      <dsp:txXfrm>
        <a:off x="256654" y="2394357"/>
        <a:ext cx="2280863" cy="1999310"/>
      </dsp:txXfrm>
    </dsp:sp>
    <dsp:sp modelId="{643810A3-00EA-44FB-AD72-6C69DB83C172}">
      <dsp:nvSpPr>
        <dsp:cNvPr id="0" name=""/>
        <dsp:cNvSpPr/>
      </dsp:nvSpPr>
      <dsp:spPr>
        <a:xfrm>
          <a:off x="2107166" y="1453505"/>
          <a:ext cx="430351" cy="4303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124B7-D59F-4E58-B51F-4893E2F89E03}">
      <dsp:nvSpPr>
        <dsp:cNvPr id="0" name=""/>
        <dsp:cNvSpPr/>
      </dsp:nvSpPr>
      <dsp:spPr>
        <a:xfrm rot="5400000">
          <a:off x="3302318" y="948564"/>
          <a:ext cx="1518299" cy="25264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F2B3C-A89A-4962-A66D-07B7E9D509F4}">
      <dsp:nvSpPr>
        <dsp:cNvPr id="0" name=""/>
        <dsp:cNvSpPr/>
      </dsp:nvSpPr>
      <dsp:spPr>
        <a:xfrm>
          <a:off x="3048876" y="1703419"/>
          <a:ext cx="2280863" cy="199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أثناء البلوغ في كل دورة حيض تنجح خلية بيضية واحدة في إكمال الانقسام المنصف الأول لتنتج بويضة وجسم قطبي يتحلل</a:t>
          </a:r>
          <a:endParaRPr lang="ar-SA" sz="1900" b="1" kern="1200" dirty="0"/>
        </a:p>
      </dsp:txBody>
      <dsp:txXfrm>
        <a:off x="3048876" y="1703419"/>
        <a:ext cx="2280863" cy="1999310"/>
      </dsp:txXfrm>
    </dsp:sp>
    <dsp:sp modelId="{2F9C2DC9-AB49-4A72-88E9-8DA9CAA0D4BF}">
      <dsp:nvSpPr>
        <dsp:cNvPr id="0" name=""/>
        <dsp:cNvSpPr/>
      </dsp:nvSpPr>
      <dsp:spPr>
        <a:xfrm>
          <a:off x="4899388" y="762567"/>
          <a:ext cx="430351" cy="4303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E4F85-D874-4357-8C6F-02311D05A9E4}">
      <dsp:nvSpPr>
        <dsp:cNvPr id="0" name=""/>
        <dsp:cNvSpPr/>
      </dsp:nvSpPr>
      <dsp:spPr>
        <a:xfrm rot="5400000">
          <a:off x="6094540" y="257626"/>
          <a:ext cx="1518299" cy="25264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519CF-5FF9-432D-91A9-84E4CC614AA6}">
      <dsp:nvSpPr>
        <dsp:cNvPr id="0" name=""/>
        <dsp:cNvSpPr/>
      </dsp:nvSpPr>
      <dsp:spPr>
        <a:xfrm>
          <a:off x="5841098" y="1012481"/>
          <a:ext cx="2280863" cy="199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تحدث عملية الإباضة وهي خروج البويضة من المبيض باتجاه قناة البيض </a:t>
          </a: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ولا يكتمل الانقسام المنصف الثاني إلا عند إخصاب البويضة لينتج بويضة مخصبة وجسم قطبي يتحلل </a:t>
          </a:r>
          <a:endParaRPr lang="ar-SA" sz="1900" b="1" kern="1200" dirty="0"/>
        </a:p>
      </dsp:txBody>
      <dsp:txXfrm>
        <a:off x="5841098" y="1012481"/>
        <a:ext cx="2280863" cy="199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DB26-5977-4159-A223-B1571E7956A7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98C7-0A67-4B48-B251-7A2758CB4B8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13947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DB26-5977-4159-A223-B1571E7956A7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98C7-0A67-4B48-B251-7A2758CB4B8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68825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DB26-5977-4159-A223-B1571E7956A7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98C7-0A67-4B48-B251-7A2758CB4B8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7219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DB26-5977-4159-A223-B1571E7956A7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98C7-0A67-4B48-B251-7A2758CB4B8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79554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DB26-5977-4159-A223-B1571E7956A7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98C7-0A67-4B48-B251-7A2758CB4B8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24733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DB26-5977-4159-A223-B1571E7956A7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98C7-0A67-4B48-B251-7A2758CB4B8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1241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DB26-5977-4159-A223-B1571E7956A7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98C7-0A67-4B48-B251-7A2758CB4B8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7786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DB26-5977-4159-A223-B1571E7956A7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98C7-0A67-4B48-B251-7A2758CB4B8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68798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DB26-5977-4159-A223-B1571E7956A7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98C7-0A67-4B48-B251-7A2758CB4B8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9410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DB26-5977-4159-A223-B1571E7956A7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98C7-0A67-4B48-B251-7A2758CB4B8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0297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DB26-5977-4159-A223-B1571E7956A7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98C7-0A67-4B48-B251-7A2758CB4B8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07459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6DB26-5977-4159-A223-B1571E7956A7}" type="datetimeFigureOut">
              <a:rPr lang="ar-SA" smtClean="0"/>
              <a:pPr/>
              <a:t>09/08/1440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098C7-0A67-4B48-B251-7A2758CB4B8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0352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2"/>
          <a:stretch/>
        </p:blipFill>
        <p:spPr>
          <a:xfrm>
            <a:off x="4497484" y="-1"/>
            <a:ext cx="4817965" cy="3817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2321" y="1007086"/>
            <a:ext cx="300609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/>
              <a:t>الأجهزة التناسلية </a:t>
            </a:r>
            <a:endParaRPr lang="ar-SA" sz="4800" b="1" dirty="0"/>
          </a:p>
        </p:txBody>
      </p:sp>
      <p:sp>
        <p:nvSpPr>
          <p:cNvPr id="4" name="Left Arrow Callout 3"/>
          <p:cNvSpPr/>
          <p:nvPr/>
        </p:nvSpPr>
        <p:spPr>
          <a:xfrm>
            <a:off x="8823960" y="400050"/>
            <a:ext cx="3051810" cy="4297680"/>
          </a:xfrm>
          <a:prstGeom prst="lef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الفكرة الأساسية : تعمل الهرمونات على تنظيم الأجهزة التناسلية لدى الانسان بما في ذلك إنتاج الأمشاج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422910" y="400050"/>
            <a:ext cx="3063240" cy="1200150"/>
          </a:xfrm>
          <a:prstGeom prst="flowChartPunched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مؤشرات الأداء 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0" y="1789322"/>
            <a:ext cx="419481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أن تتعرف الطالبة على تراكيب ووظائف الجهاز التناسلي الذكري والأنثوي </a:t>
            </a:r>
          </a:p>
          <a:p>
            <a:r>
              <a:rPr lang="ar-SA" sz="3200" b="1" dirty="0" smtClean="0"/>
              <a:t>أن توضح الطالبة كيف تنظم الهرمونات كلا من جهازي التناسل الذكري والأنثوي </a:t>
            </a:r>
          </a:p>
          <a:p>
            <a:r>
              <a:rPr lang="ar-SA" sz="3200" b="1" dirty="0" smtClean="0"/>
              <a:t>أن تتتبع الطالبة ما الذي يحدث في أثناء دورة الحيض 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xmlns="" val="13850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4434550"/>
              </p:ext>
            </p:extLst>
          </p:nvPr>
        </p:nvGraphicFramePr>
        <p:xfrm>
          <a:off x="411480" y="1640840"/>
          <a:ext cx="11235690" cy="472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34790"/>
                <a:gridCol w="72009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C00000"/>
                          </a:solidFill>
                        </a:rPr>
                        <a:t>أجزاء الجهاز التناسلي المؤنث </a:t>
                      </a:r>
                      <a:endParaRPr lang="ar-SA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C00000"/>
                          </a:solidFill>
                        </a:rPr>
                        <a:t>الوصف والوظيفة </a:t>
                      </a:r>
                      <a:endParaRPr lang="ar-SA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/>
                        <a:t>المبيضان 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/>
                        <a:t>غدد تناسلية - حجم المبيض الواحد بحجم حبة اللوز بداخله خلايا بيضية (بويضات غير مكتملة النمو) وكل 28 يوم يطلق المبيضان بالتناوب بويضة واحدة ناضجة </a:t>
                      </a:r>
                      <a:r>
                        <a:rPr lang="ar-SA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كما ينتجان الهرمونات الأنثوية (البروجسترون والإستروجين )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/>
                        <a:t>قناة البيض 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/>
                        <a:t>أنبوب يتصل بالرحم تنتقل به البويضات وتحدث به عملية الإخصاب </a:t>
                      </a:r>
                      <a:endParaRPr lang="ar-SA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/>
                        <a:t>الرحم 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/>
                        <a:t>عضو عضلي بحجم قبضة اليد ينمو فيه الجنين حتى ولادته</a:t>
                      </a:r>
                      <a:endParaRPr lang="ar-SA" sz="2800" b="1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/>
                        <a:t>عنق الرحم 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/>
                        <a:t>الجزء السفلي من الرحم فتحة ضيقة تتصل بالمهبل الذي يؤدي إلى خارج جسم الأنثى </a:t>
                      </a:r>
                      <a:endParaRPr lang="ar-SA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 Same Side Corner Rectangle 2"/>
          <p:cNvSpPr/>
          <p:nvPr/>
        </p:nvSpPr>
        <p:spPr>
          <a:xfrm>
            <a:off x="731520" y="125730"/>
            <a:ext cx="10481310" cy="1360170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يختص الجهاز التناسلي الأنثوي بإنتاج البويضات واستقبال الحيوانات المنوية كما يوفر بيئة مناسبة لإخصاب البويضة ونمو الجنين 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51406306"/>
              </p:ext>
            </p:extLst>
          </p:nvPr>
        </p:nvGraphicFramePr>
        <p:xfrm>
          <a:off x="845820" y="80010"/>
          <a:ext cx="10618470" cy="6423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Wave 2"/>
          <p:cNvSpPr/>
          <p:nvPr/>
        </p:nvSpPr>
        <p:spPr>
          <a:xfrm>
            <a:off x="8275320" y="171450"/>
            <a:ext cx="3440430" cy="1508760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الهرمونات الأنثوية </a:t>
            </a:r>
            <a:endParaRPr lang="ar-SA" sz="40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 flipH="1">
            <a:off x="4743450" y="925830"/>
            <a:ext cx="35318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Punched Tape 5"/>
          <p:cNvSpPr/>
          <p:nvPr/>
        </p:nvSpPr>
        <p:spPr>
          <a:xfrm>
            <a:off x="377190" y="171450"/>
            <a:ext cx="4171950" cy="162306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تنظم عبر تغذية راجعة سلبية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743450" y="4892040"/>
            <a:ext cx="7246620" cy="137160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هرمون الاستروجين يسبب نمو الثدي واتساع عظام الحوض وزيادة كمية الأنسجة الدهنية </a:t>
            </a:r>
            <a:r>
              <a:rPr lang="ar-SA" sz="3200" b="1" dirty="0" smtClean="0">
                <a:solidFill>
                  <a:schemeClr val="tx1"/>
                </a:solidFill>
              </a:rPr>
              <a:t> لدى الإناث 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685800" y="4812030"/>
            <a:ext cx="3634740" cy="2045970"/>
          </a:xfrm>
          <a:prstGeom prst="irregularSeal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الهرمونات الجنسية الأنثوية تنظم دورة الحيض خلال سن البلوغ 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6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544"/>
            <a:ext cx="4932998" cy="610800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525874966"/>
              </p:ext>
            </p:extLst>
          </p:nvPr>
        </p:nvGraphicFramePr>
        <p:xfrm>
          <a:off x="5326380" y="1690114"/>
          <a:ext cx="6148070" cy="537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 Same Side Corner Rectangle 3"/>
          <p:cNvSpPr/>
          <p:nvPr/>
        </p:nvSpPr>
        <p:spPr>
          <a:xfrm>
            <a:off x="5703570" y="388620"/>
            <a:ext cx="5966460" cy="1280160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يبدأ إنتاج الحيوانات المنوية في سن البلوغ ويستمر إنتاجها طوال حياة الذكر 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7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1740079"/>
            <a:ext cx="4246245" cy="4775022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335391988"/>
              </p:ext>
            </p:extLst>
          </p:nvPr>
        </p:nvGraphicFramePr>
        <p:xfrm>
          <a:off x="3835636" y="-655887"/>
          <a:ext cx="8128000" cy="5155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xplosion 1 4"/>
          <p:cNvSpPr/>
          <p:nvPr/>
        </p:nvSpPr>
        <p:spPr>
          <a:xfrm>
            <a:off x="6709410" y="3383280"/>
            <a:ext cx="4926330" cy="3383280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ينتج عن مرحلتي الانقسام المنصف بويضة واحدة بدلا من أربع وفي حال تكونت أربع بويضات فمن المتوقع أن تلد الأنثى العديد من الأجنة 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9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" y="698390"/>
            <a:ext cx="8690610" cy="5796708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9006840" y="2194560"/>
            <a:ext cx="2606040" cy="4149090"/>
          </a:xfrm>
          <a:prstGeom prst="lef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تتراوح مدة دورة الحيض ما بين 23 إلى 35 يوما لكن مدتها المعتادة 28 يوم 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3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3687290"/>
              </p:ext>
            </p:extLst>
          </p:nvPr>
        </p:nvGraphicFramePr>
        <p:xfrm>
          <a:off x="445770" y="0"/>
          <a:ext cx="11543031" cy="608118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236522"/>
                <a:gridCol w="3458832"/>
                <a:gridCol w="3847677"/>
              </a:tblGrid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طور تدفق الطمث</a:t>
                      </a:r>
                      <a:endParaRPr lang="ar-S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>
                          <a:solidFill>
                            <a:srgbClr val="002060"/>
                          </a:solidFill>
                        </a:rPr>
                        <a:t>تغيرات الهرمونات </a:t>
                      </a:r>
                      <a:endParaRPr lang="ar-SA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>
                          <a:solidFill>
                            <a:srgbClr val="002060"/>
                          </a:solidFill>
                        </a:rPr>
                        <a:t>تغيرات الرحم </a:t>
                      </a:r>
                      <a:endParaRPr lang="ar-SA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>
                          <a:solidFill>
                            <a:srgbClr val="002060"/>
                          </a:solidFill>
                        </a:rPr>
                        <a:t>تغيرات المبيض </a:t>
                      </a:r>
                      <a:endParaRPr lang="ar-SA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/>
                        <a:t>يبدأ هرمون </a:t>
                      </a:r>
                      <a:r>
                        <a:rPr lang="en-US" sz="1600" b="1" dirty="0" smtClean="0"/>
                        <a:t>FSH</a:t>
                      </a:r>
                      <a:r>
                        <a:rPr lang="ar-SA" sz="1600" b="1" dirty="0" smtClean="0"/>
                        <a:t> في الارتفاع في الدم 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/>
                        <a:t>انفصال الطبقة الخارجية من بطانة الرحم وتمزق الأوعية الدموية التي تغذي هذه الطبقة فيتدفق الطمث (</a:t>
                      </a:r>
                      <a:r>
                        <a:rPr lang="ar-SA" sz="1600" b="1" dirty="0" smtClean="0">
                          <a:solidFill>
                            <a:srgbClr val="C00000"/>
                          </a:solidFill>
                        </a:rPr>
                        <a:t>الدم والمخاط والخلايا الطلائية من بطانة الرحم )</a:t>
                      </a:r>
                      <a:endParaRPr lang="ar-SA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/>
                        <a:t>تبدأ حوصلة واحدة في النضوج </a:t>
                      </a:r>
                      <a:endParaRPr lang="ar-SA" sz="1600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600" b="1" dirty="0" smtClean="0"/>
                        <a:t>طور تكوين الحوصلة </a:t>
                      </a:r>
                      <a:endParaRPr lang="ar-SA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>
                          <a:solidFill>
                            <a:srgbClr val="002060"/>
                          </a:solidFill>
                        </a:rPr>
                        <a:t>تغيرات الهرمونات </a:t>
                      </a:r>
                      <a:endParaRPr lang="ar-SA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>
                          <a:solidFill>
                            <a:srgbClr val="002060"/>
                          </a:solidFill>
                        </a:rPr>
                        <a:t>تغيرات الرحم </a:t>
                      </a:r>
                      <a:endParaRPr lang="ar-SA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>
                          <a:solidFill>
                            <a:srgbClr val="002060"/>
                          </a:solidFill>
                        </a:rPr>
                        <a:t>تغيرات المبيض</a:t>
                      </a:r>
                      <a:endParaRPr lang="ar-SA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/>
                        <a:t>الحوصلة تنتج هرمون الاستروجين الذي يحفز إعادة تكون بطانة الرحم وكمية قليلة من البروجسترون </a:t>
                      </a:r>
                    </a:p>
                    <a:p>
                      <a:pPr rtl="1"/>
                      <a:r>
                        <a:rPr lang="ar-SA" sz="1600" b="1" dirty="0" smtClean="0"/>
                        <a:t>التركيز المرتفع للاستروجين يخفض إنتاج هرموني 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ar-SA" sz="1600" b="1" dirty="0" smtClean="0"/>
                        <a:t>  </a:t>
                      </a:r>
                      <a:r>
                        <a:rPr lang="en-US" sz="1600" b="1" dirty="0" smtClean="0"/>
                        <a:t>  FSH</a:t>
                      </a:r>
                      <a:r>
                        <a:rPr lang="ar-SA" sz="1600" b="1" dirty="0" smtClean="0"/>
                        <a:t>و </a:t>
                      </a:r>
                      <a:r>
                        <a:rPr lang="en-US" sz="1600" b="1" dirty="0" smtClean="0"/>
                        <a:t>LH</a:t>
                      </a:r>
                      <a:r>
                        <a:rPr lang="ar-SA" sz="1600" b="1" dirty="0" smtClean="0"/>
                        <a:t> (تغذية راجعة سلبية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/>
                        <a:t>زيادة سمك بطانة الرحم 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/>
                        <a:t>تنمو وتتطور الحوصلة وتكمل إنقسامها المنصف الأول </a:t>
                      </a:r>
                    </a:p>
                    <a:p>
                      <a:pPr rtl="1"/>
                      <a:r>
                        <a:rPr lang="ar-SA" sz="1600" b="1" dirty="0" smtClean="0"/>
                        <a:t>تتمزق الحوصلة وتحدث الإباضة بسبب</a:t>
                      </a:r>
                    </a:p>
                    <a:p>
                      <a:pPr rtl="1"/>
                      <a:r>
                        <a:rPr lang="ar-SA" sz="1600" b="1" dirty="0" smtClean="0"/>
                        <a:t>زيادة تركيز الاستروجين في اليوم 14 تقريبا والذي يزيد من تركيز هرمون </a:t>
                      </a:r>
                      <a:r>
                        <a:rPr lang="en-US" sz="1600" b="1" dirty="0" smtClean="0"/>
                        <a:t>LH</a:t>
                      </a:r>
                      <a:r>
                        <a:rPr lang="ar-SA" sz="1600" b="1" dirty="0" smtClean="0"/>
                        <a:t> (تغذية راجعة إيجابية )</a:t>
                      </a:r>
                      <a:endParaRPr lang="ar-SA" sz="1600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600" b="1" dirty="0" smtClean="0"/>
                        <a:t>طور الجسم الأصفر </a:t>
                      </a:r>
                      <a:endParaRPr lang="ar-SA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</a:tr>
              <a:tr h="696384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>
                          <a:solidFill>
                            <a:srgbClr val="002060"/>
                          </a:solidFill>
                        </a:rPr>
                        <a:t>تغيرات الهرمونات </a:t>
                      </a:r>
                      <a:endParaRPr lang="ar-SA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>
                          <a:solidFill>
                            <a:srgbClr val="002060"/>
                          </a:solidFill>
                        </a:rPr>
                        <a:t>تغيرات الرحم </a:t>
                      </a:r>
                      <a:endParaRPr lang="ar-SA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>
                          <a:solidFill>
                            <a:srgbClr val="002060"/>
                          </a:solidFill>
                        </a:rPr>
                        <a:t>تغيرات المبيض</a:t>
                      </a:r>
                    </a:p>
                    <a:p>
                      <a:pPr rtl="1"/>
                      <a:endParaRPr lang="ar-SA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/>
                        <a:t>ينتج هرمون البروجسترون بكمية كبيرة وهرمون الاستروجين بكمية أقل من الجسم الأصفر   فيعملان على خفض إنتاج </a:t>
                      </a:r>
                      <a:r>
                        <a:rPr lang="en-US" sz="1600" b="1" dirty="0" smtClean="0"/>
                        <a:t>FSH</a:t>
                      </a:r>
                      <a:r>
                        <a:rPr lang="ar-SA" sz="1600" b="1" dirty="0" smtClean="0"/>
                        <a:t> و </a:t>
                      </a:r>
                      <a:r>
                        <a:rPr lang="en-US" sz="1600" b="1" dirty="0" smtClean="0"/>
                        <a:t>LH</a:t>
                      </a:r>
                      <a:r>
                        <a:rPr lang="ar-SA" sz="1600" b="1" dirty="0" smtClean="0"/>
                        <a:t> (تغذية راجعة سلبية )</a:t>
                      </a:r>
                    </a:p>
                    <a:p>
                      <a:pPr rtl="1"/>
                      <a:r>
                        <a:rPr lang="ar-SA" sz="1600" b="1" dirty="0" smtClean="0"/>
                        <a:t>إذا لم يحدث إخصاب يتوقف إفراز </a:t>
                      </a:r>
                      <a:r>
                        <a:rPr lang="en-US" sz="1600" b="1" dirty="0" smtClean="0"/>
                        <a:t>FSH</a:t>
                      </a:r>
                      <a:r>
                        <a:rPr lang="ar-SA" sz="1600" b="1" dirty="0" smtClean="0"/>
                        <a:t> و </a:t>
                      </a:r>
                      <a:r>
                        <a:rPr lang="en-US" sz="1600" b="1" dirty="0" smtClean="0"/>
                        <a:t>LH</a:t>
                      </a:r>
                      <a:r>
                        <a:rPr lang="ar-SA" sz="1600" b="1" dirty="0" smtClean="0"/>
                        <a:t> وتنخفض مستويات الهرمونات </a:t>
                      </a:r>
                      <a:endParaRPr lang="ar-SA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/>
                        <a:t>تنفصل بطانة الرحم في حال عدم حدوث إخصاب ليبدأ طور تدفق الطمث من جديد </a:t>
                      </a:r>
                    </a:p>
                    <a:p>
                      <a:pPr rtl="1"/>
                      <a:r>
                        <a:rPr lang="ar-SA" sz="1600" b="1" dirty="0" smtClean="0"/>
                        <a:t>وفي حال حدوث حمل يزداد سمك بطانة الرحم </a:t>
                      </a:r>
                      <a:endParaRPr lang="ar-SA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/>
                        <a:t>يتكون جسم أصفر مكان الحويصلة التي تمزقت ويتحلل في حال عدم إخصاب البويضة وإذا تم الإخصاب يستمر في إفراز الهرمونات </a:t>
                      </a:r>
                      <a:endParaRPr lang="ar-S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74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996" y="-202703"/>
            <a:ext cx="4576274" cy="4397513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 rot="703238">
            <a:off x="1757786" y="-80095"/>
            <a:ext cx="4362517" cy="4152295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هرموني </a:t>
            </a:r>
            <a:r>
              <a:rPr lang="en-US" b="1" dirty="0" smtClean="0">
                <a:solidFill>
                  <a:schemeClr val="tx1"/>
                </a:solidFill>
              </a:rPr>
              <a:t> FSH </a:t>
            </a:r>
            <a:r>
              <a:rPr lang="ar-SA" b="1" dirty="0" smtClean="0">
                <a:solidFill>
                  <a:schemeClr val="tx1"/>
                </a:solidFill>
              </a:rPr>
              <a:t>و </a:t>
            </a:r>
            <a:r>
              <a:rPr lang="en-US" b="1" dirty="0" smtClean="0">
                <a:solidFill>
                  <a:schemeClr val="tx1"/>
                </a:solidFill>
              </a:rPr>
              <a:t>LH</a:t>
            </a:r>
            <a:r>
              <a:rPr lang="ar-SA" b="1" dirty="0" smtClean="0">
                <a:solidFill>
                  <a:schemeClr val="tx1"/>
                </a:solidFill>
              </a:rPr>
              <a:t> يحفزان تكون حوصلات جديدة لذلك انخفاض مستوياتهما بسبب التغذية الراجعة السلبية  يمنع نضج حوصلات جديدة لنهاية دورة الحيض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422910" y="4080510"/>
            <a:ext cx="11224260" cy="2583180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في حال تم تخصيب البويضة : </a:t>
            </a:r>
          </a:p>
          <a:p>
            <a:pPr marL="285750" indent="-285750" algn="ctr">
              <a:buFontTx/>
              <a:buChar char="-"/>
            </a:pPr>
            <a:r>
              <a:rPr lang="ar-SA" sz="2800" b="1" dirty="0" smtClean="0">
                <a:solidFill>
                  <a:schemeClr val="tx1"/>
                </a:solidFill>
              </a:rPr>
              <a:t>لا تبدأ دورة حيض جديدة </a:t>
            </a:r>
          </a:p>
          <a:p>
            <a:pPr marL="285750" indent="-285750" algn="ctr">
              <a:buFontTx/>
              <a:buChar char="-"/>
            </a:pPr>
            <a:r>
              <a:rPr lang="ar-SA" sz="2800" b="1" dirty="0" smtClean="0">
                <a:solidFill>
                  <a:schemeClr val="tx1"/>
                </a:solidFill>
              </a:rPr>
              <a:t>تبقى مستويات هرمون البروجسترون مرتفعة </a:t>
            </a:r>
          </a:p>
          <a:p>
            <a:pPr marL="285750" indent="-285750" algn="ctr">
              <a:buFontTx/>
              <a:buChar char="-"/>
            </a:pPr>
            <a:r>
              <a:rPr lang="ar-SA" sz="2800" b="1" dirty="0" smtClean="0">
                <a:solidFill>
                  <a:schemeClr val="tx1"/>
                </a:solidFill>
              </a:rPr>
              <a:t>يزداد تدفق الدم إلى بطانة الرحم </a:t>
            </a:r>
          </a:p>
          <a:p>
            <a:pPr marL="285750" indent="-285750" algn="ctr">
              <a:buFontTx/>
              <a:buChar char="-"/>
            </a:pPr>
            <a:r>
              <a:rPr lang="ar-SA" sz="2800" b="1" dirty="0" smtClean="0">
                <a:solidFill>
                  <a:schemeClr val="tx1"/>
                </a:solidFill>
              </a:rPr>
              <a:t>لا يتحلل الجسم الأصفر ولا تنخفض مستويات الهرمونات </a:t>
            </a:r>
          </a:p>
          <a:p>
            <a:pPr marL="285750" indent="-285750" algn="ctr">
              <a:buFontTx/>
              <a:buChar char="-"/>
            </a:pPr>
            <a:r>
              <a:rPr lang="ar-SA" sz="2800" b="1" dirty="0" smtClean="0">
                <a:solidFill>
                  <a:schemeClr val="tx1"/>
                </a:solidFill>
              </a:rPr>
              <a:t>تتراكم الدهون في بطانة الرحم وتبدأ في إفراز مائع غني بالمواد المغذية المهمة لنمو الجنين </a:t>
            </a:r>
          </a:p>
        </p:txBody>
      </p:sp>
    </p:spTree>
    <p:extLst>
      <p:ext uri="{BB962C8B-B14F-4D97-AF65-F5344CB8AC3E}">
        <p14:creationId xmlns:p14="http://schemas.microsoft.com/office/powerpoint/2010/main" xmlns="" val="332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37210" y="297180"/>
            <a:ext cx="4892040" cy="102870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C00000"/>
                </a:solidFill>
              </a:rPr>
              <a:t>مفردات جديدة </a:t>
            </a:r>
            <a:endParaRPr lang="ar-SA" sz="4800" b="1" dirty="0">
              <a:solidFill>
                <a:srgbClr val="C00000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949190" y="537210"/>
            <a:ext cx="5886450" cy="5875020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أنيبيب ناقل للسائل المنوي 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وعاء ناقل 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الإحليل 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سائل منوي 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سن البلوغ 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خلية بيضية 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قناة البيض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دورة الحيض 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جسم قطبي 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701"/>
          <a:stretch/>
        </p:blipFill>
        <p:spPr>
          <a:xfrm>
            <a:off x="582929" y="1577341"/>
            <a:ext cx="11381469" cy="5223328"/>
          </a:xfrm>
          <a:prstGeom prst="rect">
            <a:avLst/>
          </a:prstGeom>
        </p:spPr>
      </p:pic>
      <p:sp>
        <p:nvSpPr>
          <p:cNvPr id="6" name="Down Arrow Callout 5"/>
          <p:cNvSpPr/>
          <p:nvPr/>
        </p:nvSpPr>
        <p:spPr>
          <a:xfrm>
            <a:off x="2994660" y="114300"/>
            <a:ext cx="5189220" cy="146304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الجهاز التناسلي الذكري 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3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2893056"/>
              </p:ext>
            </p:extLst>
          </p:nvPr>
        </p:nvGraphicFramePr>
        <p:xfrm>
          <a:off x="434340" y="719666"/>
          <a:ext cx="11247120" cy="4297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777740"/>
                <a:gridCol w="646938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C00000"/>
                          </a:solidFill>
                        </a:rPr>
                        <a:t>أجزاء الجهاز التناسلي الذكري </a:t>
                      </a:r>
                      <a:endParaRPr lang="ar-SA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C00000"/>
                          </a:solidFill>
                        </a:rPr>
                        <a:t>الوظيفة </a:t>
                      </a:r>
                      <a:endParaRPr lang="ar-SA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الخصيتان (غدد تناسلية ذكرية 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إنتاج الحيوانات المنوية من الأنيبيبات الناقلة للسائل المنوي </a:t>
                      </a:r>
                      <a:r>
                        <a:rPr lang="ar-SA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وإنتاج هرمون التستسترون </a:t>
                      </a:r>
                      <a:endParaRPr lang="ar-SA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البربخ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يكتمل فيه نضج الحيوانات المنوية وتخزن فيه </a:t>
                      </a:r>
                      <a:endParaRPr lang="ar-S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الوعاء الناقل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نقل الحيوانات المنوية إلى الإحليل </a:t>
                      </a:r>
                      <a:endParaRPr lang="ar-S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الإحليل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أنبوب ينقل السائل المنوي والبول عبر القضيب إلى خارج الجسم </a:t>
                      </a:r>
                      <a:endParaRPr lang="ar-S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الحويصلات المنوية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إفراز السائل المنوي وإفراز سكر الفركتوز الذي يزود الحيوانات المنوية بالطاقة </a:t>
                      </a:r>
                      <a:endParaRPr lang="ar-SA" sz="2400" b="1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غدة البروستاتا </a:t>
                      </a:r>
                      <a:r>
                        <a:rPr lang="ar-AE" sz="2400" b="1" dirty="0" smtClean="0"/>
                        <a:t>وغدة كوبر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إفراز محلول قاعدي لمعادلة حمضية سوائل الجهاز التناسلي الأنثوي </a:t>
                      </a:r>
                      <a:endParaRPr lang="ar-SA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28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1538315">
            <a:off x="7407297" y="151218"/>
            <a:ext cx="4507388" cy="5018566"/>
          </a:xfrm>
          <a:prstGeom prst="irregularSeal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توجد الخصيتان خارج تجويف الجسم في كيس يعرف بكيس الصفن  لأن نمو الحيوانات المنوية يتطلب درجة حرارة أقل من متوسط درجة حرارة الجسم </a:t>
            </a:r>
            <a:r>
              <a:rPr lang="en-US" sz="2000" b="1" dirty="0" smtClean="0">
                <a:solidFill>
                  <a:schemeClr val="tx1"/>
                </a:solidFill>
              </a:rPr>
              <a:t>37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ᴏ</a:t>
            </a:r>
            <a:r>
              <a:rPr lang="en-US" sz="2000" b="1" dirty="0" smtClean="0">
                <a:solidFill>
                  <a:schemeClr val="tx1"/>
                </a:solidFill>
              </a:rPr>
              <a:t>C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8" y="308610"/>
            <a:ext cx="6472368" cy="42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3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7772400" y="171450"/>
            <a:ext cx="4149090" cy="304038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سن البلوغ : المرحلة التي يصل فيها الانسان إلى النضج الجنسي من خلال إنتاج الهرمونات الجنسية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51460" y="171450"/>
            <a:ext cx="5726430" cy="131445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تنتج الخصية الهرمون الذكري التستسترون </a:t>
            </a:r>
            <a:endParaRPr lang="ar-SA" sz="32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57700" y="1485900"/>
            <a:ext cx="2160270" cy="2023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 Same Side Corner Rectangle 6"/>
          <p:cNvSpPr/>
          <p:nvPr/>
        </p:nvSpPr>
        <p:spPr>
          <a:xfrm>
            <a:off x="5429250" y="3509010"/>
            <a:ext cx="2994660" cy="1851660"/>
          </a:xfrm>
          <a:prstGeom prst="round2Same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ضروري لإنتاج الحيوانات المنوية </a:t>
            </a:r>
            <a:endParaRPr lang="ar-SA" sz="28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endCxn id="10" idx="3"/>
          </p:cNvCxnSpPr>
          <p:nvPr/>
        </p:nvCxnSpPr>
        <p:spPr>
          <a:xfrm flipH="1">
            <a:off x="1800225" y="1485900"/>
            <a:ext cx="1137285" cy="2297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/>
          <p:cNvSpPr/>
          <p:nvPr/>
        </p:nvSpPr>
        <p:spPr>
          <a:xfrm>
            <a:off x="251460" y="3783330"/>
            <a:ext cx="3097530" cy="1885950"/>
          </a:xfrm>
          <a:prstGeom prst="round2Same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إظهار الصفات الذكرية الثانوية مثل نمو الشعر في الوجه والصدر – زيادة عرض الكتف والعضلات- خشونة الصوت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9338310" y="3920490"/>
            <a:ext cx="2263140" cy="2377440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الحبال الصوتية لدى الذكور أطول من الإناث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8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379"/>
          <a:stretch/>
        </p:blipFill>
        <p:spPr>
          <a:xfrm>
            <a:off x="0" y="297180"/>
            <a:ext cx="3863439" cy="4880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506" b="83818"/>
          <a:stretch/>
        </p:blipFill>
        <p:spPr>
          <a:xfrm>
            <a:off x="320039" y="5485448"/>
            <a:ext cx="4166753" cy="1124737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164690883"/>
              </p:ext>
            </p:extLst>
          </p:nvPr>
        </p:nvGraphicFramePr>
        <p:xfrm>
          <a:off x="4064000" y="2510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owchart: Terminator 4"/>
          <p:cNvSpPr/>
          <p:nvPr/>
        </p:nvSpPr>
        <p:spPr>
          <a:xfrm>
            <a:off x="4486792" y="80010"/>
            <a:ext cx="4119998" cy="92583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إنتاج هرمون التستسترون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9418320" y="4514850"/>
            <a:ext cx="2503170" cy="2095335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الهرمونات تنتقل عبر الدم 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5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40030" y="0"/>
            <a:ext cx="7109460" cy="948690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تنظيم مستويات الهرمونات الذكرية </a:t>
            </a:r>
            <a:endParaRPr lang="ar-SA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018691180"/>
              </p:ext>
            </p:extLst>
          </p:nvPr>
        </p:nvGraphicFramePr>
        <p:xfrm>
          <a:off x="61468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urved Connector 4"/>
          <p:cNvCxnSpPr>
            <a:stCxn id="2" idx="0"/>
          </p:cNvCxnSpPr>
          <p:nvPr/>
        </p:nvCxnSpPr>
        <p:spPr>
          <a:xfrm>
            <a:off x="7349490" y="474345"/>
            <a:ext cx="2103120" cy="1960245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Arrow Callout 5"/>
          <p:cNvSpPr/>
          <p:nvPr/>
        </p:nvSpPr>
        <p:spPr>
          <a:xfrm>
            <a:off x="9018270" y="1154430"/>
            <a:ext cx="2651760" cy="3429000"/>
          </a:xfrm>
          <a:prstGeom prst="lef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عبر نظام تغذية راجعة سلبية 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87" y="1508760"/>
            <a:ext cx="10066291" cy="5143500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3303270" y="228600"/>
            <a:ext cx="5692140" cy="173736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الجهاز التناسلي الأنثوي </a:t>
            </a:r>
            <a:endParaRPr lang="ar-SA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7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870</Words>
  <Application>Microsoft Office PowerPoint</Application>
  <PresentationFormat>مخصص</PresentationFormat>
  <Paragraphs>116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شيخة محمد علي العبدولي</dc:creator>
  <cp:lastModifiedBy>dell</cp:lastModifiedBy>
  <cp:revision>32</cp:revision>
  <dcterms:created xsi:type="dcterms:W3CDTF">2017-04-30T08:27:35Z</dcterms:created>
  <dcterms:modified xsi:type="dcterms:W3CDTF">2019-04-14T03:20:51Z</dcterms:modified>
</cp:coreProperties>
</file>