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74" r:id="rId1"/>
  </p:sldMasterIdLst>
  <p:notesMasterIdLst>
    <p:notesMasterId r:id="rId17"/>
  </p:notesMasterIdLst>
  <p:sldIdLst>
    <p:sldId id="1307" r:id="rId2"/>
    <p:sldId id="1353" r:id="rId3"/>
    <p:sldId id="405" r:id="rId4"/>
    <p:sldId id="1306" r:id="rId5"/>
    <p:sldId id="598" r:id="rId6"/>
    <p:sldId id="1297" r:id="rId7"/>
    <p:sldId id="742" r:id="rId8"/>
    <p:sldId id="1354" r:id="rId9"/>
    <p:sldId id="1355" r:id="rId10"/>
    <p:sldId id="744" r:id="rId11"/>
    <p:sldId id="1356" r:id="rId12"/>
    <p:sldId id="416" r:id="rId13"/>
    <p:sldId id="780" r:id="rId14"/>
    <p:sldId id="721" r:id="rId15"/>
    <p:sldId id="317" r:id="rId16"/>
  </p:sldIdLst>
  <p:sldSz cx="14630400" cy="8229600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92" userDrawn="1">
          <p15:clr>
            <a:srgbClr val="A4A3A4"/>
          </p15:clr>
        </p15:guide>
        <p15:guide id="2" pos="460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عائشة الظاهري" initials="عائشة" lastIdx="1" clrIdx="0">
    <p:extLst>
      <p:ext uri="{19B8F6BF-5375-455C-9EA6-DF929625EA0E}">
        <p15:presenceInfo xmlns:p15="http://schemas.microsoft.com/office/powerpoint/2012/main" userId="S::aysha286434@moe.ae::3244567b-4cb1-41c5-98c7-9f2a94cf94f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  <a:srgbClr val="FF0066"/>
    <a:srgbClr val="00FFFF"/>
    <a:srgbClr val="FF99FF"/>
    <a:srgbClr val="EB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12" autoAdjust="0"/>
    <p:restoredTop sz="94660"/>
  </p:normalViewPr>
  <p:slideViewPr>
    <p:cSldViewPr snapToGrid="0">
      <p:cViewPr varScale="1">
        <p:scale>
          <a:sx n="57" d="100"/>
          <a:sy n="57" d="100"/>
        </p:scale>
        <p:origin x="768" y="84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880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commentAuthors" Target="commentAuthors.xml" /><Relationship Id="rId3" Type="http://schemas.openxmlformats.org/officeDocument/2006/relationships/slide" Target="slides/slide2.xml" /><Relationship Id="rId21" Type="http://schemas.openxmlformats.org/officeDocument/2006/relationships/theme" Target="theme/theme1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notesMaster" Target="notesMasters/notesMaster1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viewProps" Target="viewProp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10" Type="http://schemas.openxmlformats.org/officeDocument/2006/relationships/slide" Target="slides/slide9.xml" /><Relationship Id="rId19" Type="http://schemas.openxmlformats.org/officeDocument/2006/relationships/presProps" Target="presProps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tableStyles" Target="tableStyles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87C675-421A-4860-8EEC-73FFB067420A}" type="datetimeFigureOut">
              <a:rPr lang="en-US" smtClean="0"/>
              <a:t>6/7/2020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F6C639-E61D-4428-871A-2861095988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56863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77675" rtl="0" eaLnBrk="1" latinLnBrk="0" hangingPunct="1">
      <a:defRPr sz="1152" kern="1200">
        <a:solidFill>
          <a:schemeClr val="tx1"/>
        </a:solidFill>
        <a:latin typeface="+mn-lt"/>
        <a:ea typeface="+mn-ea"/>
        <a:cs typeface="+mn-cs"/>
      </a:defRPr>
    </a:lvl1pPr>
    <a:lvl2pPr marL="438837" algn="l" defTabSz="877675" rtl="0" eaLnBrk="1" latinLnBrk="0" hangingPunct="1">
      <a:defRPr sz="1152" kern="1200">
        <a:solidFill>
          <a:schemeClr val="tx1"/>
        </a:solidFill>
        <a:latin typeface="+mn-lt"/>
        <a:ea typeface="+mn-ea"/>
        <a:cs typeface="+mn-cs"/>
      </a:defRPr>
    </a:lvl2pPr>
    <a:lvl3pPr marL="877675" algn="l" defTabSz="877675" rtl="0" eaLnBrk="1" latinLnBrk="0" hangingPunct="1">
      <a:defRPr sz="1152" kern="1200">
        <a:solidFill>
          <a:schemeClr val="tx1"/>
        </a:solidFill>
        <a:latin typeface="+mn-lt"/>
        <a:ea typeface="+mn-ea"/>
        <a:cs typeface="+mn-cs"/>
      </a:defRPr>
    </a:lvl3pPr>
    <a:lvl4pPr marL="1316512" algn="l" defTabSz="877675" rtl="0" eaLnBrk="1" latinLnBrk="0" hangingPunct="1">
      <a:defRPr sz="1152" kern="1200">
        <a:solidFill>
          <a:schemeClr val="tx1"/>
        </a:solidFill>
        <a:latin typeface="+mn-lt"/>
        <a:ea typeface="+mn-ea"/>
        <a:cs typeface="+mn-cs"/>
      </a:defRPr>
    </a:lvl4pPr>
    <a:lvl5pPr marL="1755350" algn="l" defTabSz="877675" rtl="0" eaLnBrk="1" latinLnBrk="0" hangingPunct="1">
      <a:defRPr sz="1152" kern="1200">
        <a:solidFill>
          <a:schemeClr val="tx1"/>
        </a:solidFill>
        <a:latin typeface="+mn-lt"/>
        <a:ea typeface="+mn-ea"/>
        <a:cs typeface="+mn-cs"/>
      </a:defRPr>
    </a:lvl5pPr>
    <a:lvl6pPr marL="2194187" algn="l" defTabSz="877675" rtl="0" eaLnBrk="1" latinLnBrk="0" hangingPunct="1">
      <a:defRPr sz="1152" kern="1200">
        <a:solidFill>
          <a:schemeClr val="tx1"/>
        </a:solidFill>
        <a:latin typeface="+mn-lt"/>
        <a:ea typeface="+mn-ea"/>
        <a:cs typeface="+mn-cs"/>
      </a:defRPr>
    </a:lvl6pPr>
    <a:lvl7pPr marL="2633024" algn="l" defTabSz="877675" rtl="0" eaLnBrk="1" latinLnBrk="0" hangingPunct="1">
      <a:defRPr sz="1152" kern="1200">
        <a:solidFill>
          <a:schemeClr val="tx1"/>
        </a:solidFill>
        <a:latin typeface="+mn-lt"/>
        <a:ea typeface="+mn-ea"/>
        <a:cs typeface="+mn-cs"/>
      </a:defRPr>
    </a:lvl7pPr>
    <a:lvl8pPr marL="3071861" algn="l" defTabSz="877675" rtl="0" eaLnBrk="1" latinLnBrk="0" hangingPunct="1">
      <a:defRPr sz="1152" kern="1200">
        <a:solidFill>
          <a:schemeClr val="tx1"/>
        </a:solidFill>
        <a:latin typeface="+mn-lt"/>
        <a:ea typeface="+mn-ea"/>
        <a:cs typeface="+mn-cs"/>
      </a:defRPr>
    </a:lvl8pPr>
    <a:lvl9pPr marL="3510700" algn="l" defTabSz="877675" rtl="0" eaLnBrk="1" latinLnBrk="0" hangingPunct="1">
      <a:defRPr sz="1152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 title="Page Number Shape"/>
          <p:cNvSpPr/>
          <p:nvPr/>
        </p:nvSpPr>
        <p:spPr bwMode="auto">
          <a:xfrm>
            <a:off x="14140813" y="1427045"/>
            <a:ext cx="489586" cy="98298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06696" y="1371952"/>
            <a:ext cx="8441234" cy="5122758"/>
          </a:xfrm>
        </p:spPr>
        <p:txBody>
          <a:bodyPr anchor="t">
            <a:normAutofit/>
          </a:bodyPr>
          <a:lstStyle>
            <a:lvl1pPr algn="l">
              <a:lnSpc>
                <a:spcPct val="85000"/>
              </a:lnSpc>
              <a:defRPr sz="924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06697" y="6645511"/>
            <a:ext cx="8441234" cy="847626"/>
          </a:xfrm>
        </p:spPr>
        <p:txBody>
          <a:bodyPr>
            <a:norm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sz="2400" b="0" i="1" baseline="0">
                <a:solidFill>
                  <a:schemeClr val="tx2"/>
                </a:solidFill>
              </a:defRPr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06696" y="7577329"/>
            <a:ext cx="1915946" cy="438150"/>
          </a:xfrm>
        </p:spPr>
        <p:txBody>
          <a:bodyPr/>
          <a:lstStyle>
            <a:lvl1pPr algn="l">
              <a:defRPr sz="1440">
                <a:solidFill>
                  <a:schemeClr val="tx2"/>
                </a:solidFill>
              </a:defRPr>
            </a:lvl1pPr>
          </a:lstStyle>
          <a:p>
            <a:fld id="{CE6ABD51-ABF9-4721-920A-B7B36FB23B51}" type="datetimeFigureOut">
              <a:rPr lang="en-US" smtClean="0"/>
              <a:t>6/7/2020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00710" y="7577329"/>
            <a:ext cx="6147220" cy="438150"/>
          </a:xfrm>
        </p:spPr>
        <p:txBody>
          <a:bodyPr/>
          <a:lstStyle>
            <a:lvl1pPr algn="l">
              <a:defRPr b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140813" y="1699460"/>
            <a:ext cx="489586" cy="438150"/>
          </a:xfrm>
        </p:spPr>
        <p:txBody>
          <a:bodyPr/>
          <a:lstStyle>
            <a:lvl1pPr algn="r">
              <a:defRPr>
                <a:solidFill>
                  <a:schemeClr val="accent1"/>
                </a:solidFill>
              </a:defRPr>
            </a:lvl1pPr>
          </a:lstStyle>
          <a:p>
            <a:fld id="{765C64B4-744E-4C81-B301-DF849E1119D1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 title="Verticle Rule Line"/>
          <p:cNvCxnSpPr/>
          <p:nvPr/>
        </p:nvCxnSpPr>
        <p:spPr>
          <a:xfrm>
            <a:off x="928626" y="1508760"/>
            <a:ext cx="0" cy="672084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10237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792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17920" y="768096"/>
            <a:ext cx="7498078" cy="670097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ABD51-ABF9-4721-920A-B7B36FB23B51}" type="datetimeFigureOut">
              <a:rPr lang="en-US" smtClean="0"/>
              <a:t>6/7/2020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C64B4-744E-4C81-B301-DF849E1119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9819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 title="Page Number Shape"/>
          <p:cNvSpPr/>
          <p:nvPr/>
        </p:nvSpPr>
        <p:spPr bwMode="auto">
          <a:xfrm>
            <a:off x="14140813" y="6456696"/>
            <a:ext cx="489586" cy="98298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88918" y="771517"/>
            <a:ext cx="2936004" cy="5613727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5840" y="771519"/>
            <a:ext cx="8484814" cy="56137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43425" y="7112558"/>
            <a:ext cx="4577827" cy="438150"/>
          </a:xfrm>
        </p:spPr>
        <p:txBody>
          <a:bodyPr/>
          <a:lstStyle/>
          <a:p>
            <a:fld id="{CE6ABD51-ABF9-4721-920A-B7B36FB23B51}" type="datetimeFigureOut">
              <a:rPr lang="en-US" smtClean="0"/>
              <a:t>6/7/2020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843425" y="7579139"/>
            <a:ext cx="4577827" cy="4381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140813" y="6729111"/>
            <a:ext cx="489586" cy="438150"/>
          </a:xfrm>
        </p:spPr>
        <p:txBody>
          <a:bodyPr/>
          <a:lstStyle/>
          <a:p>
            <a:fld id="{765C64B4-744E-4C81-B301-DF849E1119D1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3" name="Straight Connector 12" title="Horizontal Rule Line"/>
          <p:cNvCxnSpPr/>
          <p:nvPr/>
        </p:nvCxnSpPr>
        <p:spPr>
          <a:xfrm>
            <a:off x="1" y="7439676"/>
            <a:ext cx="12312013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4176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8608" userDrawn="1">
          <p15:clr>
            <a:srgbClr val="FBAE40"/>
          </p15:clr>
        </p15:guide>
        <p15:guide id="3" pos="6456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ABD51-ABF9-4721-920A-B7B36FB23B51}" type="datetimeFigureOut">
              <a:rPr lang="en-US" smtClean="0"/>
              <a:t>6/7/2020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C64B4-744E-4C81-B301-DF849E1119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421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 title="Page Number Shape"/>
          <p:cNvSpPr/>
          <p:nvPr/>
        </p:nvSpPr>
        <p:spPr bwMode="auto">
          <a:xfrm>
            <a:off x="14140813" y="1672498"/>
            <a:ext cx="489586" cy="98298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7208" y="3086067"/>
            <a:ext cx="9955985" cy="3943384"/>
          </a:xfrm>
        </p:spPr>
        <p:txBody>
          <a:bodyPr anchor="t">
            <a:normAutofit/>
          </a:bodyPr>
          <a:lstStyle>
            <a:lvl1pPr>
              <a:lnSpc>
                <a:spcPct val="85000"/>
              </a:lnSpc>
              <a:defRPr sz="9240"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37208" y="1672498"/>
            <a:ext cx="10081715" cy="982980"/>
          </a:xfrm>
        </p:spPr>
        <p:txBody>
          <a:bodyPr anchor="ctr">
            <a:normAutofit/>
          </a:bodyPr>
          <a:lstStyle>
            <a:lvl1pPr marL="0" indent="0" algn="r">
              <a:lnSpc>
                <a:spcPct val="113000"/>
              </a:lnSpc>
              <a:spcBef>
                <a:spcPts val="0"/>
              </a:spcBef>
              <a:buNone/>
              <a:defRPr sz="2400" b="0" i="1" baseline="0">
                <a:solidFill>
                  <a:schemeClr val="accent1"/>
                </a:solidFill>
              </a:defRPr>
            </a:lvl1pPr>
            <a:lvl2pPr marL="5486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91546" y="7577327"/>
            <a:ext cx="1915946" cy="438150"/>
          </a:xfrm>
        </p:spPr>
        <p:txBody>
          <a:bodyPr/>
          <a:lstStyle>
            <a:lvl1pPr>
              <a:defRPr sz="1440">
                <a:solidFill>
                  <a:schemeClr val="accent1"/>
                </a:solidFill>
              </a:defRPr>
            </a:lvl1pPr>
          </a:lstStyle>
          <a:p>
            <a:fld id="{CE6ABD51-ABF9-4721-920A-B7B36FB23B51}" type="datetimeFigureOut">
              <a:rPr lang="en-US" smtClean="0"/>
              <a:t>6/7/2020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37208" y="7577329"/>
            <a:ext cx="7776271" cy="438150"/>
          </a:xfrm>
        </p:spPr>
        <p:txBody>
          <a:bodyPr/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140813" y="1944913"/>
            <a:ext cx="489586" cy="4381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765C64B4-744E-4C81-B301-DF849E1119D1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 title="Horizontal Rule Line"/>
          <p:cNvCxnSpPr/>
          <p:nvPr/>
        </p:nvCxnSpPr>
        <p:spPr>
          <a:xfrm flipH="1">
            <a:off x="1" y="7413800"/>
            <a:ext cx="12293191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03627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8608" userDrawn="1">
          <p15:clr>
            <a:srgbClr val="FBAE40"/>
          </p15:clr>
        </p15:guide>
        <p15:guide id="3" pos="6456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17920" y="648754"/>
            <a:ext cx="7498080" cy="29867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4454960"/>
            <a:ext cx="7498080" cy="297867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ABD51-ABF9-4721-920A-B7B36FB23B51}" type="datetimeFigureOut">
              <a:rPr lang="en-US" smtClean="0"/>
              <a:t>6/7/2020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C64B4-744E-4C81-B301-DF849E1119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2327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69341"/>
            <a:ext cx="4597603" cy="594725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17920" y="669678"/>
            <a:ext cx="7494422" cy="1097280"/>
          </a:xfrm>
        </p:spPr>
        <p:txBody>
          <a:bodyPr anchor="b"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buNone/>
              <a:defRPr sz="2880" b="0" i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32005"/>
            <a:ext cx="7494422" cy="210677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4440991"/>
            <a:ext cx="7498080" cy="1097280"/>
          </a:xfrm>
        </p:spPr>
        <p:txBody>
          <a:bodyPr anchor="b">
            <a:normAutofit/>
          </a:bodyPr>
          <a:lstStyle>
            <a:lvl1pPr marL="0" indent="0">
              <a:buNone/>
              <a:defRPr sz="2880" b="0" i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5603318"/>
            <a:ext cx="7494422" cy="210677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ABD51-ABF9-4721-920A-B7B36FB23B51}" type="datetimeFigureOut">
              <a:rPr lang="en-US" smtClean="0"/>
              <a:t>6/7/2020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C64B4-744E-4C81-B301-DF849E1119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048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ABD51-ABF9-4721-920A-B7B36FB23B51}" type="datetimeFigureOut">
              <a:rPr lang="en-US" smtClean="0"/>
              <a:t>6/7/2020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C64B4-744E-4C81-B301-DF849E1119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85970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ABD51-ABF9-4721-920A-B7B36FB23B51}" type="datetimeFigureOut">
              <a:rPr lang="en-US" smtClean="0"/>
              <a:t>6/7/2020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C64B4-744E-4C81-B301-DF849E1119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38480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66575"/>
            <a:ext cx="4606531" cy="2305226"/>
          </a:xfrm>
        </p:spPr>
        <p:txBody>
          <a:bodyPr anchor="t">
            <a:noAutofit/>
          </a:bodyPr>
          <a:lstStyle>
            <a:lvl1pPr>
              <a:lnSpc>
                <a:spcPct val="93000"/>
              </a:lnSpc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17920" y="676976"/>
            <a:ext cx="7498080" cy="6747173"/>
          </a:xfrm>
        </p:spPr>
        <p:txBody>
          <a:bodyPr/>
          <a:lstStyle>
            <a:lvl1pPr>
              <a:lnSpc>
                <a:spcPct val="112000"/>
              </a:lnSpc>
              <a:defRPr sz="2400"/>
            </a:lvl1pPr>
            <a:lvl2pPr>
              <a:lnSpc>
                <a:spcPct val="112000"/>
              </a:lnSpc>
              <a:defRPr sz="2160"/>
            </a:lvl2pPr>
            <a:lvl3pPr>
              <a:lnSpc>
                <a:spcPct val="112000"/>
              </a:lnSpc>
              <a:defRPr sz="1920"/>
            </a:lvl3pPr>
            <a:lvl4pPr>
              <a:lnSpc>
                <a:spcPct val="112000"/>
              </a:lnSpc>
              <a:defRPr sz="1680"/>
            </a:lvl4pPr>
            <a:lvl5pPr>
              <a:lnSpc>
                <a:spcPct val="112000"/>
              </a:lnSpc>
              <a:defRPr sz="1680"/>
            </a:lvl5pPr>
            <a:lvl6pPr>
              <a:defRPr sz="1680"/>
            </a:lvl6pPr>
            <a:lvl7pPr>
              <a:defRPr sz="1680"/>
            </a:lvl7pPr>
            <a:lvl8pPr>
              <a:defRPr sz="1680"/>
            </a:lvl8pPr>
            <a:lvl9pPr>
              <a:defRPr sz="16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145815"/>
            <a:ext cx="4606531" cy="3887444"/>
          </a:xfrm>
        </p:spPr>
        <p:txBody>
          <a:bodyPr/>
          <a:lstStyle>
            <a:lvl1pPr marL="0" indent="0" algn="r">
              <a:lnSpc>
                <a:spcPct val="125000"/>
              </a:lnSpc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ABD51-ABF9-4721-920A-B7B36FB23B51}" type="datetimeFigureOut">
              <a:rPr lang="en-US" smtClean="0"/>
              <a:t>6/7/2020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C64B4-744E-4C81-B301-DF849E1119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1781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0742" y="668714"/>
            <a:ext cx="4608576" cy="2303087"/>
          </a:xfrm>
        </p:spPr>
        <p:txBody>
          <a:bodyPr anchor="t">
            <a:noAutofit/>
          </a:bodyPr>
          <a:lstStyle>
            <a:lvl1pPr>
              <a:lnSpc>
                <a:spcPct val="93000"/>
              </a:lnSpc>
              <a:defRPr sz="4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309360" y="1"/>
            <a:ext cx="7406640" cy="8229599"/>
          </a:xfrm>
        </p:spPr>
        <p:txBody>
          <a:bodyPr anchor="t"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0742" y="3145815"/>
            <a:ext cx="4608576" cy="3884371"/>
          </a:xfrm>
        </p:spPr>
        <p:txBody>
          <a:bodyPr/>
          <a:lstStyle>
            <a:lvl1pPr marL="0" indent="0" algn="r">
              <a:lnSpc>
                <a:spcPct val="125000"/>
              </a:lnSpc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ABD51-ABF9-4721-920A-B7B36FB23B51}" type="datetimeFigureOut">
              <a:rPr lang="en-US" smtClean="0"/>
              <a:t>6/7/2020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C64B4-744E-4C81-B301-DF849E1119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2909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6" title="Page Number Shape"/>
          <p:cNvSpPr/>
          <p:nvPr/>
        </p:nvSpPr>
        <p:spPr bwMode="auto">
          <a:xfrm>
            <a:off x="14140813" y="6456696"/>
            <a:ext cx="489586" cy="98298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671614"/>
            <a:ext cx="4600687" cy="59429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17920" y="682879"/>
            <a:ext cx="7498078" cy="67861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1" y="7116073"/>
            <a:ext cx="4577827" cy="43815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 b="0" i="1" baseline="0">
                <a:solidFill>
                  <a:schemeClr val="accent1"/>
                </a:solidFill>
                <a:latin typeface="+mj-lt"/>
              </a:defRPr>
            </a:lvl1pPr>
          </a:lstStyle>
          <a:p>
            <a:fld id="{CE6ABD51-ABF9-4721-920A-B7B36FB23B51}" type="datetimeFigureOut">
              <a:rPr lang="en-US" smtClean="0"/>
              <a:t>6/7/2020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7577329"/>
            <a:ext cx="4577827" cy="43815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440" b="1" i="1" baseline="0">
                <a:solidFill>
                  <a:schemeClr val="accent1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4140813" y="6729111"/>
            <a:ext cx="489586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 b="0" i="1" baseline="0">
                <a:solidFill>
                  <a:schemeClr val="bg2"/>
                </a:solidFill>
                <a:latin typeface="+mj-lt"/>
              </a:defRPr>
            </a:lvl1pPr>
          </a:lstStyle>
          <a:p>
            <a:fld id="{765C64B4-744E-4C81-B301-DF849E1119D1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 title="Horizontal Rule Line"/>
          <p:cNvCxnSpPr/>
          <p:nvPr/>
        </p:nvCxnSpPr>
        <p:spPr>
          <a:xfrm>
            <a:off x="0" y="7439676"/>
            <a:ext cx="539496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8802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5" r:id="rId1"/>
    <p:sldLayoutId id="2147484076" r:id="rId2"/>
    <p:sldLayoutId id="2147484077" r:id="rId3"/>
    <p:sldLayoutId id="2147484078" r:id="rId4"/>
    <p:sldLayoutId id="2147484079" r:id="rId5"/>
    <p:sldLayoutId id="2147484080" r:id="rId6"/>
    <p:sldLayoutId id="2147484081" r:id="rId7"/>
    <p:sldLayoutId id="2147484082" r:id="rId8"/>
    <p:sldLayoutId id="2147484083" r:id="rId9"/>
    <p:sldLayoutId id="2147484084" r:id="rId10"/>
    <p:sldLayoutId id="2147484085" r:id="rId11"/>
  </p:sldLayoutIdLst>
  <p:txStyles>
    <p:titleStyle>
      <a:lvl1pPr algn="r" defTabSz="1097280" rtl="1" eaLnBrk="1" latinLnBrk="0" hangingPunct="1">
        <a:lnSpc>
          <a:spcPct val="90000"/>
        </a:lnSpc>
        <a:spcBef>
          <a:spcPct val="0"/>
        </a:spcBef>
        <a:buNone/>
        <a:defRPr sz="6000" b="0" i="1" kern="12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0157" indent="-340157" algn="r" defTabSz="1097280" rtl="1" eaLnBrk="1" latinLnBrk="0" hangingPunct="1">
        <a:lnSpc>
          <a:spcPct val="112000"/>
        </a:lnSpc>
        <a:spcBef>
          <a:spcPts val="1080"/>
        </a:spcBef>
        <a:buFont typeface="Arial" panose="020B0604020202020204" pitchFamily="34" charset="0"/>
        <a:buChar char="•"/>
        <a:defRPr sz="24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822960" indent="-340157" algn="r" defTabSz="1097280" rtl="1" eaLnBrk="1" latinLnBrk="0" hangingPunct="1">
        <a:lnSpc>
          <a:spcPct val="112000"/>
        </a:lnSpc>
        <a:spcBef>
          <a:spcPts val="1080"/>
        </a:spcBef>
        <a:buFont typeface="Corbel" panose="020B0503020204020204" pitchFamily="34" charset="0"/>
        <a:buChar char="–"/>
        <a:defRPr sz="216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371600" indent="-340157" algn="r" defTabSz="1097280" rtl="1" eaLnBrk="1" latinLnBrk="0" hangingPunct="1">
        <a:lnSpc>
          <a:spcPct val="112000"/>
        </a:lnSpc>
        <a:spcBef>
          <a:spcPts val="1080"/>
        </a:spcBef>
        <a:buFont typeface="Arial" panose="020B0604020202020204" pitchFamily="34" charset="0"/>
        <a:buChar char="•"/>
        <a:defRPr sz="192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920240" indent="-340157" algn="r" defTabSz="1097280" rtl="1" eaLnBrk="1" latinLnBrk="0" hangingPunct="1">
        <a:lnSpc>
          <a:spcPct val="112000"/>
        </a:lnSpc>
        <a:spcBef>
          <a:spcPts val="1080"/>
        </a:spcBef>
        <a:buFont typeface="Corbel" panose="020B0503020204020204" pitchFamily="34" charset="0"/>
        <a:buChar char="–"/>
        <a:defRPr sz="168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2468880" indent="-340157" algn="r" defTabSz="1097280" rtl="1" eaLnBrk="1" latinLnBrk="0" hangingPunct="1">
        <a:lnSpc>
          <a:spcPct val="112000"/>
        </a:lnSpc>
        <a:spcBef>
          <a:spcPts val="1080"/>
        </a:spcBef>
        <a:buFont typeface="Arial" panose="020B0604020202020204" pitchFamily="34" charset="0"/>
        <a:buChar char="•"/>
        <a:defRPr sz="1680" i="1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3017520" indent="-340157" algn="r" defTabSz="1097280" rtl="1" eaLnBrk="1" latinLnBrk="0" hangingPunct="1">
        <a:lnSpc>
          <a:spcPct val="112000"/>
        </a:lnSpc>
        <a:spcBef>
          <a:spcPts val="1560"/>
        </a:spcBef>
        <a:buFont typeface="Corbel" panose="020B0503020204020204" pitchFamily="34" charset="0"/>
        <a:buChar char="–"/>
        <a:defRPr sz="168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3566160" indent="-340157" algn="r" defTabSz="1097280" rtl="1" eaLnBrk="1" latinLnBrk="0" hangingPunct="1">
        <a:lnSpc>
          <a:spcPct val="112000"/>
        </a:lnSpc>
        <a:spcBef>
          <a:spcPts val="1560"/>
        </a:spcBef>
        <a:buFont typeface="Arial" panose="020B0604020202020204" pitchFamily="34" charset="0"/>
        <a:buChar char="•"/>
        <a:defRPr sz="168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4114800" indent="-340157" algn="r" defTabSz="1097280" rtl="1" eaLnBrk="1" latinLnBrk="0" hangingPunct="1">
        <a:lnSpc>
          <a:spcPct val="112000"/>
        </a:lnSpc>
        <a:spcBef>
          <a:spcPts val="1560"/>
        </a:spcBef>
        <a:buFont typeface="Corbel" panose="020B0503020204020204" pitchFamily="34" charset="0"/>
        <a:buChar char="–"/>
        <a:defRPr sz="168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4663440" indent="-340157" algn="r" defTabSz="1097280" rtl="1" eaLnBrk="1" latinLnBrk="0" hangingPunct="1">
        <a:lnSpc>
          <a:spcPct val="112000"/>
        </a:lnSpc>
        <a:spcBef>
          <a:spcPts val="1560"/>
        </a:spcBef>
        <a:buFont typeface="Arial" panose="020B0604020202020204" pitchFamily="34" charset="0"/>
        <a:buChar char="•"/>
        <a:defRPr sz="1680" i="1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1097280" rtl="1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r" defTabSz="1097280" rtl="1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r" defTabSz="1097280" rtl="1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r" defTabSz="1097280" rtl="1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r" defTabSz="1097280" rtl="1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r" defTabSz="1097280" rtl="1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r" defTabSz="1097280" rtl="1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r" defTabSz="1097280" rtl="1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r" defTabSz="1097280" rtl="1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6" pos="3776" userDrawn="1">
          <p15:clr>
            <a:srgbClr val="F26B43"/>
          </p15:clr>
        </p15:guide>
        <p15:guide id="7" pos="640" userDrawn="1">
          <p15:clr>
            <a:srgbClr val="F26B43"/>
          </p15:clr>
        </p15:guide>
        <p15:guide id="8" pos="9600" userDrawn="1">
          <p15:clr>
            <a:srgbClr val="F26B43"/>
          </p15:clr>
        </p15:guide>
        <p15:guide id="9" pos="4352" userDrawn="1">
          <p15:clr>
            <a:srgbClr val="F26B43"/>
          </p15:clr>
        </p15:guide>
        <p15:guide id="10" pos="2832" userDrawn="1">
          <p15:clr>
            <a:srgbClr val="F26B43"/>
          </p15:clr>
        </p15:guide>
        <p15:guide id="11" pos="480" userDrawn="1">
          <p15:clr>
            <a:srgbClr val="F26B43"/>
          </p15:clr>
        </p15:guide>
        <p15:guide id="12" orient="horz" pos="432" userDrawn="1">
          <p15:clr>
            <a:srgbClr val="F26B43"/>
          </p15:clr>
        </p15:guide>
        <p15:guide id="13" pos="7200" userDrawn="1">
          <p15:clr>
            <a:srgbClr val="F26B43"/>
          </p15:clr>
        </p15:guide>
        <p15:guide id="14" pos="326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7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 /><Relationship Id="rId2" Type="http://schemas.openxmlformats.org/officeDocument/2006/relationships/audio" Target="../media/media2.m4a" /><Relationship Id="rId1" Type="http://schemas.microsoft.com/office/2007/relationships/media" Target="../media/media2.m4a" /><Relationship Id="rId5" Type="http://schemas.openxmlformats.org/officeDocument/2006/relationships/image" Target="../media/image9.png" /><Relationship Id="rId4" Type="http://schemas.openxmlformats.org/officeDocument/2006/relationships/image" Target="../media/image13.png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 /><Relationship Id="rId2" Type="http://schemas.openxmlformats.org/officeDocument/2006/relationships/image" Target="../media/image14.png" /><Relationship Id="rId1" Type="http://schemas.openxmlformats.org/officeDocument/2006/relationships/slideLayout" Target="../slideLayouts/slideLayout7.xml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 /><Relationship Id="rId2" Type="http://schemas.openxmlformats.org/officeDocument/2006/relationships/image" Target="../media/image16.jpe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18.jpg" 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audio" Target="NULL" /><Relationship Id="rId2" Type="http://schemas.openxmlformats.org/officeDocument/2006/relationships/audio" Target="../media/audio1.wav" /><Relationship Id="rId1" Type="http://schemas.openxmlformats.org/officeDocument/2006/relationships/slideLayout" Target="../slideLayouts/slideLayout7.xml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 /><Relationship Id="rId7" Type="http://schemas.openxmlformats.org/officeDocument/2006/relationships/audio" Target="NULL" /><Relationship Id="rId2" Type="http://schemas.openxmlformats.org/officeDocument/2006/relationships/audio" Target="../media/audio1.wav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21.jpeg" /><Relationship Id="rId4" Type="http://schemas.openxmlformats.org/officeDocument/2006/relationships/image" Target="../media/image20.jpeg" 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7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 /><Relationship Id="rId2" Type="http://schemas.openxmlformats.org/officeDocument/2006/relationships/image" Target="../media/image4.gif" /><Relationship Id="rId1" Type="http://schemas.openxmlformats.org/officeDocument/2006/relationships/slideLayout" Target="../slideLayouts/slideLayout1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 /><Relationship Id="rId2" Type="http://schemas.openxmlformats.org/officeDocument/2006/relationships/video" Target="../media/media1.mp4" /><Relationship Id="rId1" Type="http://schemas.microsoft.com/office/2007/relationships/media" Target="../media/media1.mp4" /><Relationship Id="rId4" Type="http://schemas.openxmlformats.org/officeDocument/2006/relationships/image" Target="../media/image6.png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7.xml" 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 /><Relationship Id="rId2" Type="http://schemas.openxmlformats.org/officeDocument/2006/relationships/audio" Target="../media/media2.m4a" /><Relationship Id="rId1" Type="http://schemas.microsoft.com/office/2007/relationships/media" Target="../media/media2.m4a" /><Relationship Id="rId5" Type="http://schemas.openxmlformats.org/officeDocument/2006/relationships/image" Target="../media/image9.png" /><Relationship Id="rId4" Type="http://schemas.openxmlformats.org/officeDocument/2006/relationships/image" Target="../media/image8.png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 /><Relationship Id="rId1" Type="http://schemas.openxmlformats.org/officeDocument/2006/relationships/slideLayout" Target="../slideLayouts/slideLayout7.xml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 /><Relationship Id="rId2" Type="http://schemas.openxmlformats.org/officeDocument/2006/relationships/image" Target="../media/image11.png" /><Relationship Id="rId1" Type="http://schemas.openxmlformats.org/officeDocument/2006/relationships/slideLayout" Target="../slideLayouts/slideLayout7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D0A1B7F3-4983-4C7A-9CA3-F333F9C272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7989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D349266-1DE5-40F9-BACC-610A52FB0117}"/>
              </a:ext>
            </a:extLst>
          </p:cNvPr>
          <p:cNvSpPr txBox="1"/>
          <p:nvPr/>
        </p:nvSpPr>
        <p:spPr>
          <a:xfrm>
            <a:off x="558800" y="146049"/>
            <a:ext cx="13902267" cy="56246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AE" sz="3055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ثالثا : اقرئي الأسئلة الآتية قبل الاستماع الثاني إلى النص ، ثم </a:t>
            </a:r>
            <a:r>
              <a:rPr lang="ar-AE" sz="3055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أجيبي</a:t>
            </a:r>
            <a:r>
              <a:rPr lang="ar-AE" sz="3055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عنها بعد استماعك له ؟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96D6D9-BBDC-46B1-AFBC-D044A3EBB6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051" t="31061" r="17529" b="12945"/>
          <a:stretch/>
        </p:blipFill>
        <p:spPr>
          <a:xfrm>
            <a:off x="558800" y="1024466"/>
            <a:ext cx="13226429" cy="6934201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  <p:pic>
        <p:nvPicPr>
          <p:cNvPr id="4" name="hh">
            <a:hlinkClick r:id="" action="ppaction://media"/>
            <a:extLst>
              <a:ext uri="{FF2B5EF4-FFF2-40B4-BE49-F238E27FC236}">
                <a16:creationId xmlns:a16="http://schemas.microsoft.com/office/drawing/2014/main" id="{477819C8-0753-4388-9389-4217FF8AE9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61066" y="211093"/>
            <a:ext cx="846667" cy="609600"/>
          </a:xfrm>
          <a:prstGeom prst="rect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D3BDE87F-9F85-42C2-831D-55A9C97D688D}"/>
              </a:ext>
            </a:extLst>
          </p:cNvPr>
          <p:cNvSpPr txBox="1"/>
          <p:nvPr/>
        </p:nvSpPr>
        <p:spPr>
          <a:xfrm>
            <a:off x="845171" y="2527537"/>
            <a:ext cx="12532164" cy="1938992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txBody>
          <a:bodyPr wrap="square" rtlCol="1">
            <a:spAutoFit/>
          </a:bodyPr>
          <a:lstStyle/>
          <a:p>
            <a:pPr algn="r"/>
            <a:r>
              <a:rPr lang="ar-AE" sz="4400" b="1" dirty="0">
                <a:latin typeface="Arial" panose="020B0604020202020204" pitchFamily="34" charset="0"/>
                <a:cs typeface="Arial" panose="020B0604020202020204" pitchFamily="34" charset="0"/>
              </a:rPr>
              <a:t>الغزال من الحيوانات الأليفة الرشيقة السريعة ،له عينان واسعتان سوداوان وأذنان طويلتان نحيلتان ، وذيل قصير ، وهو من الثديات .</a:t>
            </a:r>
          </a:p>
          <a:p>
            <a:pPr algn="r"/>
            <a:endParaRPr lang="ar-AE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341A3772-1713-4878-83AD-248F875C8FEC}"/>
              </a:ext>
            </a:extLst>
          </p:cNvPr>
          <p:cNvSpPr txBox="1"/>
          <p:nvPr/>
        </p:nvSpPr>
        <p:spPr>
          <a:xfrm>
            <a:off x="4859867" y="5943250"/>
            <a:ext cx="8517468" cy="1261884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txBody>
          <a:bodyPr wrap="square" rtlCol="1">
            <a:spAutoFit/>
          </a:bodyPr>
          <a:lstStyle/>
          <a:p>
            <a:pPr algn="r"/>
            <a:r>
              <a:rPr lang="ar-AE" sz="4400" b="1" dirty="0">
                <a:latin typeface="Arial" panose="020B0604020202020204" pitchFamily="34" charset="0"/>
                <a:cs typeface="Arial" panose="020B0604020202020204" pitchFamily="34" charset="0"/>
              </a:rPr>
              <a:t>حتى لا تصبح هدفا سهلا لأعدائها .</a:t>
            </a:r>
          </a:p>
          <a:p>
            <a:pPr algn="r"/>
            <a:endParaRPr lang="ar-AE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0547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D349266-1DE5-40F9-BACC-610A52FB0117}"/>
              </a:ext>
            </a:extLst>
          </p:cNvPr>
          <p:cNvSpPr txBox="1"/>
          <p:nvPr/>
        </p:nvSpPr>
        <p:spPr>
          <a:xfrm>
            <a:off x="982133" y="146049"/>
            <a:ext cx="13309600" cy="56246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AE" sz="3055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ثالثا : اقرئي الأسئلة الآتية قبل الاستماع الثاني إلى النص ، ثم </a:t>
            </a:r>
            <a:r>
              <a:rPr lang="ar-AE" sz="3055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أجيبي</a:t>
            </a:r>
            <a:r>
              <a:rPr lang="ar-AE" sz="3055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عنها بعد استماعك له ؟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0D04307-087D-4CF6-9ECA-DABE7651EA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216" t="23239" r="16358" b="49702"/>
          <a:stretch/>
        </p:blipFill>
        <p:spPr>
          <a:xfrm>
            <a:off x="762000" y="914743"/>
            <a:ext cx="13169901" cy="3200057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DD2BC9-1A13-450D-8373-91C985041F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859" t="52745" r="20987" b="23100"/>
          <a:stretch/>
        </p:blipFill>
        <p:spPr>
          <a:xfrm>
            <a:off x="762000" y="4453122"/>
            <a:ext cx="13169901" cy="2861735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F69DE3EF-11A2-453A-ABB0-C10AD5665A60}"/>
              </a:ext>
            </a:extLst>
          </p:cNvPr>
          <p:cNvSpPr txBox="1"/>
          <p:nvPr/>
        </p:nvSpPr>
        <p:spPr>
          <a:xfrm>
            <a:off x="4572000" y="2514771"/>
            <a:ext cx="8348134" cy="1446550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txBody>
          <a:bodyPr wrap="square" rtlCol="1">
            <a:spAutoFit/>
          </a:bodyPr>
          <a:lstStyle/>
          <a:p>
            <a:pPr algn="r"/>
            <a:r>
              <a:rPr lang="ar-AE" sz="4400" b="1" dirty="0">
                <a:latin typeface="Arial" panose="020B0604020202020204" pitchFamily="34" charset="0"/>
                <a:cs typeface="Arial" panose="020B0604020202020204" pitchFamily="34" charset="0"/>
              </a:rPr>
              <a:t>- بسب قلة النباتات التي تتغذى عليها .</a:t>
            </a:r>
          </a:p>
          <a:p>
            <a:pPr algn="r"/>
            <a:r>
              <a:rPr lang="ar-AE" sz="4400" b="1" dirty="0">
                <a:latin typeface="Arial" panose="020B0604020202020204" pitchFamily="34" charset="0"/>
                <a:cs typeface="Arial" panose="020B0604020202020204" pitchFamily="34" charset="0"/>
              </a:rPr>
              <a:t>- بسبب الصيد الجائر .</a:t>
            </a:r>
          </a:p>
        </p:txBody>
      </p:sp>
    </p:spTree>
    <p:extLst>
      <p:ext uri="{BB962C8B-B14F-4D97-AF65-F5344CB8AC3E}">
        <p14:creationId xmlns:p14="http://schemas.microsoft.com/office/powerpoint/2010/main" val="15998673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شكل بيضاوي 2"/>
          <p:cNvSpPr/>
          <p:nvPr/>
        </p:nvSpPr>
        <p:spPr>
          <a:xfrm>
            <a:off x="6694316" y="2288150"/>
            <a:ext cx="5554980" cy="4800600"/>
          </a:xfrm>
          <a:prstGeom prst="ellipse">
            <a:avLst/>
          </a:prstGeom>
          <a:noFill/>
          <a:ln w="762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620">
              <a:solidFill>
                <a:srgbClr val="FFFF00"/>
              </a:solidFill>
            </a:endParaRPr>
          </a:p>
        </p:txBody>
      </p:sp>
      <p:sp>
        <p:nvSpPr>
          <p:cNvPr id="4" name="شكل بيضاوي 3"/>
          <p:cNvSpPr/>
          <p:nvPr/>
        </p:nvSpPr>
        <p:spPr>
          <a:xfrm>
            <a:off x="3388321" y="2186830"/>
            <a:ext cx="5554980" cy="4800600"/>
          </a:xfrm>
          <a:prstGeom prst="ellipse">
            <a:avLst/>
          </a:prstGeom>
          <a:noFill/>
          <a:ln w="762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620"/>
          </a:p>
        </p:txBody>
      </p:sp>
      <p:sp>
        <p:nvSpPr>
          <p:cNvPr id="6" name="مستطيل 5"/>
          <p:cNvSpPr/>
          <p:nvPr/>
        </p:nvSpPr>
        <p:spPr>
          <a:xfrm>
            <a:off x="10121163" y="34147"/>
            <a:ext cx="1892634" cy="754694"/>
          </a:xfrm>
          <a:prstGeom prst="rect">
            <a:avLst/>
          </a:prstGeom>
          <a:noFill/>
        </p:spPr>
        <p:txBody>
          <a:bodyPr wrap="none" lIns="82296" tIns="41148" rIns="82296" bIns="41148">
            <a:spAutoFit/>
          </a:bodyPr>
          <a:lstStyle/>
          <a:p>
            <a:pPr algn="ctr"/>
            <a:r>
              <a:rPr lang="ar-AE" sz="4364" b="1" u="sng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استراتيجية فن :</a:t>
            </a:r>
          </a:p>
        </p:txBody>
      </p:sp>
      <p:sp>
        <p:nvSpPr>
          <p:cNvPr id="9" name="مستطيل 10">
            <a:extLst>
              <a:ext uri="{FF2B5EF4-FFF2-40B4-BE49-F238E27FC236}">
                <a16:creationId xmlns:a16="http://schemas.microsoft.com/office/drawing/2014/main" id="{67B08873-C190-477B-8F61-A5B51837B037}"/>
              </a:ext>
            </a:extLst>
          </p:cNvPr>
          <p:cNvSpPr/>
          <p:nvPr/>
        </p:nvSpPr>
        <p:spPr>
          <a:xfrm>
            <a:off x="2150578" y="1169288"/>
            <a:ext cx="8916902" cy="637097"/>
          </a:xfrm>
          <a:prstGeom prst="rect">
            <a:avLst/>
          </a:prstGeom>
          <a:noFill/>
        </p:spPr>
        <p:txBody>
          <a:bodyPr wrap="square" lIns="82296" tIns="41148" rIns="82296" bIns="41148">
            <a:spAutoFit/>
          </a:bodyPr>
          <a:lstStyle/>
          <a:p>
            <a:pPr algn="ctr"/>
            <a:r>
              <a:rPr lang="ar-AE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قارني بين الغزال الأحمر وغزال المسك </a:t>
            </a:r>
          </a:p>
        </p:txBody>
      </p:sp>
      <p:pic>
        <p:nvPicPr>
          <p:cNvPr id="1026" name="Picture 2" descr="موسوعة الصور(حيوانات ـ طبيعة): الغزال الهندي الأحمر">
            <a:extLst>
              <a:ext uri="{FF2B5EF4-FFF2-40B4-BE49-F238E27FC236}">
                <a16:creationId xmlns:a16="http://schemas.microsoft.com/office/drawing/2014/main" id="{F3445277-531E-4542-AC06-22DA495BE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1163" y="1907705"/>
            <a:ext cx="2486025" cy="183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غزال المسك - لمحة عطرية Aromatic Glance">
            <a:extLst>
              <a:ext uri="{FF2B5EF4-FFF2-40B4-BE49-F238E27FC236}">
                <a16:creationId xmlns:a16="http://schemas.microsoft.com/office/drawing/2014/main" id="{3EBF5B52-B385-48A2-9DD9-E5E49302DD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513" y="2207271"/>
            <a:ext cx="1978553" cy="1489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 descr="صورة تحتوي على كعكة, شوكولاتة, جالس, صورة فوتوغرافية&#10;&#10;تم إنشاء الوصف تلقائياً">
            <a:extLst>
              <a:ext uri="{FF2B5EF4-FFF2-40B4-BE49-F238E27FC236}">
                <a16:creationId xmlns:a16="http://schemas.microsoft.com/office/drawing/2014/main" id="{11532B31-EF3C-469A-B0F0-46A8DD9774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157" y="3189450"/>
            <a:ext cx="1910467" cy="908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749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86692B13-AD06-4BA9-9012-95155D3E8E89}"/>
              </a:ext>
            </a:extLst>
          </p:cNvPr>
          <p:cNvSpPr txBox="1">
            <a:spLocks noChangeArrowheads="1"/>
          </p:cNvSpPr>
          <p:nvPr/>
        </p:nvSpPr>
        <p:spPr>
          <a:xfrm>
            <a:off x="1710267" y="92366"/>
            <a:ext cx="10972800" cy="689928"/>
          </a:xfrm>
          <a:prstGeom prst="rect">
            <a:avLst/>
          </a:prstGeom>
          <a:solidFill>
            <a:srgbClr val="FFFF00"/>
          </a:solidFill>
        </p:spPr>
        <p:txBody>
          <a:bodyPr/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AE" sz="3987" b="1" dirty="0">
                <a:solidFill>
                  <a:srgbClr val="FF0000"/>
                </a:solidFill>
                <a:highlight>
                  <a:srgbClr val="FFFF00"/>
                </a:highlight>
                <a:latin typeface="Sakkal Majalla" panose="02000000000000000000" pitchFamily="2" charset="-78"/>
                <a:cs typeface="Sakkal Majalla" panose="02000000000000000000" pitchFamily="2" charset="-78"/>
              </a:rPr>
              <a:t>التأكد من فهم النص</a:t>
            </a:r>
            <a:endParaRPr lang="en-US" sz="3987" b="1" dirty="0">
              <a:solidFill>
                <a:srgbClr val="FF0000"/>
              </a:solidFill>
              <a:highlight>
                <a:srgbClr val="FFFF00"/>
              </a:highligh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5B1E6EA-5FD9-4703-9901-85B2C3F88EC2}"/>
              </a:ext>
            </a:extLst>
          </p:cNvPr>
          <p:cNvSpPr txBox="1">
            <a:spLocks noChangeArrowheads="1"/>
          </p:cNvSpPr>
          <p:nvPr/>
        </p:nvSpPr>
        <p:spPr>
          <a:xfrm>
            <a:off x="1710267" y="837223"/>
            <a:ext cx="10972800" cy="689928"/>
          </a:xfrm>
          <a:prstGeom prst="rect">
            <a:avLst/>
          </a:prstGeom>
          <a:solidFill>
            <a:srgbClr val="C00000"/>
          </a:solidFill>
        </p:spPr>
        <p:txBody>
          <a:bodyPr/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AE" sz="4431" b="1" dirty="0" err="1">
                <a:solidFill>
                  <a:srgbClr val="FFFF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أجيبي</a:t>
            </a:r>
            <a:r>
              <a:rPr lang="ar-AE" sz="4431" b="1" dirty="0">
                <a:solidFill>
                  <a:srgbClr val="FFFF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عن الأسئلة التالية </a:t>
            </a:r>
            <a:endParaRPr lang="en-US" sz="4431" b="1" dirty="0">
              <a:solidFill>
                <a:srgbClr val="FFFF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" name="مستطيل 10">
            <a:extLst>
              <a:ext uri="{FF2B5EF4-FFF2-40B4-BE49-F238E27FC236}">
                <a16:creationId xmlns:a16="http://schemas.microsoft.com/office/drawing/2014/main" id="{E734C7B7-8747-468C-B147-1FC2D5838147}"/>
              </a:ext>
            </a:extLst>
          </p:cNvPr>
          <p:cNvSpPr/>
          <p:nvPr/>
        </p:nvSpPr>
        <p:spPr>
          <a:xfrm>
            <a:off x="3065778" y="1582080"/>
            <a:ext cx="8871379" cy="2933111"/>
          </a:xfrm>
          <a:prstGeom prst="rect">
            <a:avLst/>
          </a:prstGeom>
          <a:noFill/>
        </p:spPr>
        <p:txBody>
          <a:bodyPr wrap="square" lIns="82296" tIns="41148" rIns="82296" bIns="41148">
            <a:spAutoFit/>
          </a:bodyPr>
          <a:lstStyle/>
          <a:p>
            <a:pPr algn="ctr"/>
            <a:r>
              <a:rPr lang="ar-AE" sz="486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أجيبي</a:t>
            </a:r>
            <a:r>
              <a:rPr lang="ar-AE" sz="486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عن الأسئلة الموجودة في بوابة التعلم الذكي في برنامج الــ </a:t>
            </a:r>
            <a:endParaRPr lang="en-US" sz="486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8800" b="1" dirty="0">
                <a:latin typeface="Aldhabi" panose="01000000000000000000" pitchFamily="2" charset="-78"/>
                <a:cs typeface="Aldhabi" panose="01000000000000000000" pitchFamily="2" charset="-78"/>
              </a:rPr>
              <a:t>contest</a:t>
            </a:r>
            <a:endParaRPr lang="ar-AE" sz="88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52940F5B-6CC5-4661-96D4-221B4FDE6B7F}"/>
              </a:ext>
            </a:extLst>
          </p:cNvPr>
          <p:cNvSpPr txBox="1"/>
          <p:nvPr/>
        </p:nvSpPr>
        <p:spPr>
          <a:xfrm>
            <a:off x="1930400" y="4708528"/>
            <a:ext cx="11650881" cy="2616101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txBody>
          <a:bodyPr wrap="square" rtlCol="1">
            <a:spAutoFit/>
          </a:bodyPr>
          <a:lstStyle/>
          <a:p>
            <a:pPr algn="r"/>
            <a:r>
              <a:rPr lang="ar-AE" sz="4400" b="1" dirty="0">
                <a:latin typeface="Arial" panose="020B0604020202020204" pitchFamily="34" charset="0"/>
                <a:cs typeface="Arial" panose="020B0604020202020204" pitchFamily="34" charset="0"/>
              </a:rPr>
              <a:t>ضعي علامة صح أو خطأ أمام الجمل التالية : </a:t>
            </a:r>
          </a:p>
          <a:p>
            <a:pPr algn="r"/>
            <a:r>
              <a:rPr lang="ar-AE" sz="4400" b="1" dirty="0">
                <a:latin typeface="Arial" panose="020B0604020202020204" pitchFamily="34" charset="0"/>
                <a:cs typeface="Arial" panose="020B0604020202020204" pitchFamily="34" charset="0"/>
              </a:rPr>
              <a:t>- يستخرج المسك من الغزال الشائك القرن .</a:t>
            </a:r>
          </a:p>
          <a:p>
            <a:pPr algn="r"/>
            <a:r>
              <a:rPr lang="ar-AE" sz="4400" b="1" dirty="0">
                <a:latin typeface="Arial" panose="020B0604020202020204" pitchFamily="34" charset="0"/>
                <a:cs typeface="Arial" panose="020B0604020202020204" pitchFamily="34" charset="0"/>
              </a:rPr>
              <a:t>- اهتمت الصين بغزال المسك ، لاستخراج المسك وهو حي .</a:t>
            </a:r>
          </a:p>
          <a:p>
            <a:pPr algn="r"/>
            <a:endParaRPr lang="ar-AE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80260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2" name="arrow.wav"/>
          </p:stSnd>
        </p:sndAc>
      </p:transition>
    </mc:Choice>
    <mc:Fallback xmlns="">
      <p:transition spd="slow">
        <p:fade/>
        <p:sndAc>
          <p:stSnd>
            <p:snd r:embed="rId7" name="arrow.wav"/>
          </p:stSnd>
        </p:sndAc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690F5563-FFFF-40B2-91A5-4B6FDABB9841}"/>
              </a:ext>
            </a:extLst>
          </p:cNvPr>
          <p:cNvSpPr txBox="1">
            <a:spLocks noChangeArrowheads="1"/>
          </p:cNvSpPr>
          <p:nvPr/>
        </p:nvSpPr>
        <p:spPr>
          <a:xfrm>
            <a:off x="3500887" y="268861"/>
            <a:ext cx="8015221" cy="687531"/>
          </a:xfrm>
          <a:prstGeom prst="rect">
            <a:avLst/>
          </a:prstGeom>
          <a:solidFill>
            <a:srgbClr val="C8201F"/>
          </a:solidFill>
        </p:spPr>
        <p:txBody>
          <a:bodyPr/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AE" altLang="ar-AE" sz="3987" b="1" dirty="0">
                <a:solidFill>
                  <a:srgbClr val="FFFF00"/>
                </a:solidFill>
              </a:rPr>
              <a:t>بطاقة الخروج </a:t>
            </a:r>
            <a:endParaRPr lang="en-US" altLang="ar-AE" sz="3987" b="1" dirty="0">
              <a:solidFill>
                <a:srgbClr val="FFFF00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300A413-E481-47FA-BA4F-85E3B95D46BE}"/>
              </a:ext>
            </a:extLst>
          </p:cNvPr>
          <p:cNvGrpSpPr/>
          <p:nvPr/>
        </p:nvGrpSpPr>
        <p:grpSpPr>
          <a:xfrm>
            <a:off x="474133" y="999715"/>
            <a:ext cx="13783734" cy="6230171"/>
            <a:chOff x="280477" y="753075"/>
            <a:chExt cx="8583045" cy="586011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B33665E-4C00-45D5-AFF5-481DB45CD5B4}"/>
                </a:ext>
              </a:extLst>
            </p:cNvPr>
            <p:cNvGrpSpPr/>
            <p:nvPr/>
          </p:nvGrpSpPr>
          <p:grpSpPr>
            <a:xfrm>
              <a:off x="280477" y="753075"/>
              <a:ext cx="8583045" cy="5860113"/>
              <a:chOff x="395536" y="980727"/>
              <a:chExt cx="8583045" cy="5860113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CBB62796-1053-4733-92E5-5F383E7E93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5536" y="980727"/>
                <a:ext cx="8583045" cy="5860113"/>
              </a:xfrm>
              <a:prstGeom prst="rect">
                <a:avLst/>
              </a:prstGeom>
            </p:spPr>
          </p:pic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205C1D0-5729-41F1-A787-46170FF040BE}"/>
                  </a:ext>
                </a:extLst>
              </p:cNvPr>
              <p:cNvSpPr/>
              <p:nvPr/>
            </p:nvSpPr>
            <p:spPr>
              <a:xfrm>
                <a:off x="971600" y="1556792"/>
                <a:ext cx="7488832" cy="864096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rgbClr val="C91F1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1"/>
                <a:r>
                  <a:rPr lang="en-US" sz="3545" b="1" dirty="0">
                    <a:solidFill>
                      <a:schemeClr val="tx1"/>
                    </a:solidFill>
                  </a:rPr>
                  <a:t>EXIT CARD </a:t>
                </a: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C3F23082-16C8-4201-8145-AB61F15A37F4}"/>
                  </a:ext>
                </a:extLst>
              </p:cNvPr>
              <p:cNvSpPr/>
              <p:nvPr/>
            </p:nvSpPr>
            <p:spPr>
              <a:xfrm>
                <a:off x="971600" y="2710177"/>
                <a:ext cx="7488832" cy="3588772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rgbClr val="28398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1"/>
                <a:endParaRPr lang="ar-AE" sz="3545" b="1" dirty="0">
                  <a:solidFill>
                    <a:srgbClr val="C00000"/>
                  </a:solidFill>
                </a:endParaRPr>
              </a:p>
              <a:p>
                <a:pPr algn="ctr" rtl="1"/>
                <a:endParaRPr lang="ar-AE" sz="3545" dirty="0">
                  <a:solidFill>
                    <a:schemeClr val="tx1"/>
                  </a:solidFill>
                </a:endParaRPr>
              </a:p>
              <a:p>
                <a:pPr algn="ctr" rtl="1"/>
                <a:endParaRPr lang="ar-AE" sz="3545" dirty="0">
                  <a:solidFill>
                    <a:schemeClr val="tx1"/>
                  </a:solidFill>
                </a:endParaRPr>
              </a:p>
              <a:p>
                <a:pPr algn="ctr" rtl="1"/>
                <a:endParaRPr lang="en-US" sz="3545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4102" name="Picture 6" descr="Image result for book clipart&quot;">
              <a:extLst>
                <a:ext uri="{FF2B5EF4-FFF2-40B4-BE49-F238E27FC236}">
                  <a16:creationId xmlns:a16="http://schemas.microsoft.com/office/drawing/2014/main" id="{BA886141-88F2-4949-B5C7-3AE6013073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4128" y="3899617"/>
              <a:ext cx="2525889" cy="19468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 descr="Image result for book clipart&quot;">
              <a:extLst>
                <a:ext uri="{FF2B5EF4-FFF2-40B4-BE49-F238E27FC236}">
                  <a16:creationId xmlns:a16="http://schemas.microsoft.com/office/drawing/2014/main" id="{D2F7A134-BE39-4E3A-9DC9-B784FE9A54C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000"/>
            <a:stretch/>
          </p:blipFill>
          <p:spPr bwMode="auto">
            <a:xfrm>
              <a:off x="985354" y="3683131"/>
              <a:ext cx="1765770" cy="21011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BDBD2E7E-E9C7-40FB-BA7C-3D517D40A61A}"/>
              </a:ext>
            </a:extLst>
          </p:cNvPr>
          <p:cNvSpPr txBox="1"/>
          <p:nvPr/>
        </p:nvSpPr>
        <p:spPr>
          <a:xfrm>
            <a:off x="5182134" y="3327118"/>
            <a:ext cx="4367731" cy="1115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6646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التقويم الختامي</a:t>
            </a:r>
          </a:p>
        </p:txBody>
      </p:sp>
    </p:spTree>
    <p:extLst>
      <p:ext uri="{BB962C8B-B14F-4D97-AF65-F5344CB8AC3E}">
        <p14:creationId xmlns:p14="http://schemas.microsoft.com/office/powerpoint/2010/main" val="6753782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2" name="arrow.wav"/>
          </p:stSnd>
        </p:sndAc>
      </p:transition>
    </mc:Choice>
    <mc:Fallback xmlns="">
      <p:transition spd="slow">
        <p:fade/>
        <p:sndAc>
          <p:stSnd>
            <p:snd r:embed="rId7" name="arrow.wav"/>
          </p:stSnd>
        </p:sndAc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0">
            <a:extLst>
              <a:ext uri="{FF2B5EF4-FFF2-40B4-BE49-F238E27FC236}">
                <a16:creationId xmlns:a16="http://schemas.microsoft.com/office/drawing/2014/main" id="{C29CC8DB-0789-4A36-BEDA-F30D02EDBBAC}"/>
              </a:ext>
            </a:extLst>
          </p:cNvPr>
          <p:cNvSpPr/>
          <p:nvPr/>
        </p:nvSpPr>
        <p:spPr>
          <a:xfrm>
            <a:off x="1168401" y="516057"/>
            <a:ext cx="11344490" cy="1578894"/>
          </a:xfrm>
          <a:prstGeom prst="rect">
            <a:avLst/>
          </a:prstGeom>
          <a:noFill/>
        </p:spPr>
        <p:txBody>
          <a:bodyPr wrap="square" lIns="82296" tIns="41148" rIns="82296" bIns="41148">
            <a:spAutoFit/>
          </a:bodyPr>
          <a:lstStyle/>
          <a:p>
            <a:pPr algn="ctr"/>
            <a:r>
              <a:rPr lang="ar-AE" sz="486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أجيبي</a:t>
            </a:r>
            <a:r>
              <a:rPr lang="ar-AE" sz="486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عن الأسئلة الموجودة في بوابة التعلم الذكي وستحصلين على وسام التميز  </a:t>
            </a: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009C4E63-E226-423A-945E-9BB1D82E2489}"/>
              </a:ext>
            </a:extLst>
          </p:cNvPr>
          <p:cNvSpPr txBox="1"/>
          <p:nvPr/>
        </p:nvSpPr>
        <p:spPr>
          <a:xfrm>
            <a:off x="982134" y="4688100"/>
            <a:ext cx="12920132" cy="1446550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AE" sz="4400" b="1" dirty="0">
                <a:latin typeface="Arial" panose="020B0604020202020204" pitchFamily="34" charset="0"/>
                <a:cs typeface="Arial" panose="020B0604020202020204" pitchFamily="34" charset="0"/>
              </a:rPr>
              <a:t>ابحثي عن أنواع الغزلان الموجودة في صحراء دول الخليج العربي ، وانشريها على البوابة . 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1ACE06AF-E2C9-493C-90CE-795D19511CB2}"/>
              </a:ext>
            </a:extLst>
          </p:cNvPr>
          <p:cNvSpPr/>
          <p:nvPr/>
        </p:nvSpPr>
        <p:spPr>
          <a:xfrm>
            <a:off x="5284778" y="2818225"/>
            <a:ext cx="8473795" cy="1446550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algn="r"/>
            <a:r>
              <a:rPr lang="ar-AE" sz="4400" b="1" dirty="0">
                <a:latin typeface="Arial" panose="020B0604020202020204" pitchFamily="34" charset="0"/>
                <a:cs typeface="Arial" panose="020B0604020202020204" pitchFamily="34" charset="0"/>
              </a:rPr>
              <a:t>ضعي علامة صح أو خطأ أمام الجمل التالية : </a:t>
            </a:r>
          </a:p>
          <a:p>
            <a:pPr algn="r"/>
            <a:r>
              <a:rPr lang="ar-AE" sz="4400" b="1" dirty="0">
                <a:latin typeface="Arial" panose="020B0604020202020204" pitchFamily="34" charset="0"/>
                <a:cs typeface="Arial" panose="020B0604020202020204" pitchFamily="34" charset="0"/>
              </a:rPr>
              <a:t>- تعيش الغزلان على شكل قطعان . </a:t>
            </a:r>
          </a:p>
        </p:txBody>
      </p:sp>
    </p:spTree>
    <p:extLst>
      <p:ext uri="{BB962C8B-B14F-4D97-AF65-F5344CB8AC3E}">
        <p14:creationId xmlns:p14="http://schemas.microsoft.com/office/powerpoint/2010/main" val="39688664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6BC5E7-C23E-40D0-9462-CEDFA61834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4630400" cy="8229600"/>
          </a:xfrm>
          <a:prstGeom prst="rect">
            <a:avLst/>
          </a:prstGeom>
        </p:spPr>
      </p:pic>
      <p:pic>
        <p:nvPicPr>
          <p:cNvPr id="4" name="Picture 2" descr="Image">
            <a:extLst>
              <a:ext uri="{FF2B5EF4-FFF2-40B4-BE49-F238E27FC236}">
                <a16:creationId xmlns:a16="http://schemas.microsoft.com/office/drawing/2014/main" id="{5F19B5DF-1653-4222-A9E1-5F8EAD35473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736" y="2"/>
            <a:ext cx="1473198" cy="1457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88003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10">
            <a:extLst>
              <a:ext uri="{FF2B5EF4-FFF2-40B4-BE49-F238E27FC236}">
                <a16:creationId xmlns:a16="http://schemas.microsoft.com/office/drawing/2014/main" id="{5860D5F9-ECB1-4ED7-8413-F3CA876DEA2F}"/>
              </a:ext>
            </a:extLst>
          </p:cNvPr>
          <p:cNvSpPr/>
          <p:nvPr/>
        </p:nvSpPr>
        <p:spPr>
          <a:xfrm>
            <a:off x="9398779" y="736911"/>
            <a:ext cx="2579400" cy="2168147"/>
          </a:xfrm>
          <a:prstGeom prst="rect">
            <a:avLst/>
          </a:prstGeom>
          <a:noFill/>
        </p:spPr>
        <p:txBody>
          <a:bodyPr wrap="none" lIns="89777" tIns="44889" rIns="89777" bIns="44889">
            <a:spAutoFit/>
          </a:bodyPr>
          <a:lstStyle/>
          <a:p>
            <a:pPr algn="ctr"/>
            <a:r>
              <a:rPr lang="ar-AE" sz="4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الاستماع</a:t>
            </a:r>
          </a:p>
          <a:p>
            <a:pPr algn="ctr"/>
            <a:r>
              <a:rPr lang="ar-AE" sz="4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الدرس الثالث</a:t>
            </a:r>
          </a:p>
          <a:p>
            <a:pPr algn="ctr"/>
            <a:r>
              <a:rPr lang="ar-AE" sz="4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الغزال</a:t>
            </a:r>
          </a:p>
        </p:txBody>
      </p:sp>
      <p:sp>
        <p:nvSpPr>
          <p:cNvPr id="4" name="مستطيل 10">
            <a:extLst>
              <a:ext uri="{FF2B5EF4-FFF2-40B4-BE49-F238E27FC236}">
                <a16:creationId xmlns:a16="http://schemas.microsoft.com/office/drawing/2014/main" id="{2F6683DA-3B79-417D-A950-C4B9693F6CEA}"/>
              </a:ext>
            </a:extLst>
          </p:cNvPr>
          <p:cNvSpPr/>
          <p:nvPr/>
        </p:nvSpPr>
        <p:spPr>
          <a:xfrm>
            <a:off x="2156059" y="4584097"/>
            <a:ext cx="2327729" cy="2538441"/>
          </a:xfrm>
          <a:prstGeom prst="rect">
            <a:avLst/>
          </a:prstGeom>
          <a:noFill/>
        </p:spPr>
        <p:txBody>
          <a:bodyPr wrap="none" lIns="89777" tIns="44889" rIns="89777" bIns="44889">
            <a:spAutoFit/>
          </a:bodyPr>
          <a:lstStyle/>
          <a:p>
            <a:pPr algn="ctr"/>
            <a:r>
              <a:rPr lang="ar-AE" sz="5302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إعداد الأستاذة </a:t>
            </a:r>
          </a:p>
          <a:p>
            <a:pPr algn="ctr"/>
            <a:r>
              <a:rPr lang="ar-AE" sz="5302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عائشة الظاهري</a:t>
            </a:r>
            <a:endParaRPr lang="en-US" sz="5302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ldhabi" panose="01000000000000000000" pitchFamily="2" charset="-78"/>
              <a:cs typeface="Aldhabi" panose="01000000000000000000" pitchFamily="2" charset="-78"/>
            </a:endParaRPr>
          </a:p>
          <a:p>
            <a:pPr algn="ctr"/>
            <a:r>
              <a:rPr lang="en-US" sz="5302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2020</a:t>
            </a:r>
            <a:endParaRPr lang="ar-AE" sz="5302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BDAC6464-7F64-4D1D-9E37-2E4F12C1DB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059" y="1107062"/>
            <a:ext cx="2325252" cy="1089176"/>
          </a:xfrm>
          <a:prstGeom prst="rect">
            <a:avLst/>
          </a:prstGeom>
        </p:spPr>
      </p:pic>
      <p:sp>
        <p:nvSpPr>
          <p:cNvPr id="6" name="مستطيل 10">
            <a:extLst>
              <a:ext uri="{FF2B5EF4-FFF2-40B4-BE49-F238E27FC236}">
                <a16:creationId xmlns:a16="http://schemas.microsoft.com/office/drawing/2014/main" id="{D793CC49-B03A-4376-91F4-F42B9E098033}"/>
              </a:ext>
            </a:extLst>
          </p:cNvPr>
          <p:cNvSpPr/>
          <p:nvPr/>
        </p:nvSpPr>
        <p:spPr>
          <a:xfrm>
            <a:off x="7377660" y="8503999"/>
            <a:ext cx="5163442" cy="426452"/>
          </a:xfrm>
          <a:prstGeom prst="rect">
            <a:avLst/>
          </a:prstGeom>
          <a:noFill/>
        </p:spPr>
        <p:txBody>
          <a:bodyPr wrap="none" lIns="89777" tIns="44889" rIns="89777" bIns="44889">
            <a:spAutoFit/>
          </a:bodyPr>
          <a:lstStyle/>
          <a:p>
            <a:pPr algn="ctr"/>
            <a:r>
              <a:rPr lang="ar-AE" sz="2182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dhabi" panose="01000000000000000000" pitchFamily="2" charset="-78"/>
              </a:rPr>
              <a:t>يستغرق تنفيذ هذا الدرس حصة واحدة </a:t>
            </a:r>
          </a:p>
        </p:txBody>
      </p:sp>
      <p:pic>
        <p:nvPicPr>
          <p:cNvPr id="7" name="Picture 2" descr="Image">
            <a:extLst>
              <a:ext uri="{FF2B5EF4-FFF2-40B4-BE49-F238E27FC236}">
                <a16:creationId xmlns:a16="http://schemas.microsoft.com/office/drawing/2014/main" id="{AF6FF2BE-E35E-497E-B009-CCDD5578D2C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7660" y="3321473"/>
            <a:ext cx="5673445" cy="4385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82259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jjjjjjjj">
            <a:hlinkClick r:id="" action="ppaction://media"/>
            <a:extLst>
              <a:ext uri="{FF2B5EF4-FFF2-40B4-BE49-F238E27FC236}">
                <a16:creationId xmlns:a16="http://schemas.microsoft.com/office/drawing/2014/main" id="{814943AB-2FB3-419A-809C-B4A4F6A0EB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025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5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CC8D805-0523-47EA-A451-1840D50893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876" b="6582"/>
          <a:stretch/>
        </p:blipFill>
        <p:spPr>
          <a:xfrm>
            <a:off x="1930400" y="624418"/>
            <a:ext cx="11413067" cy="6248399"/>
          </a:xfrm>
          <a:prstGeom prst="rect">
            <a:avLst/>
          </a:prstGeom>
        </p:spPr>
      </p:pic>
      <p:sp>
        <p:nvSpPr>
          <p:cNvPr id="8" name="مستطيل 10">
            <a:extLst>
              <a:ext uri="{FF2B5EF4-FFF2-40B4-BE49-F238E27FC236}">
                <a16:creationId xmlns:a16="http://schemas.microsoft.com/office/drawing/2014/main" id="{F6AF8DFE-A389-4E08-99DB-602A96AC0BC3}"/>
              </a:ext>
            </a:extLst>
          </p:cNvPr>
          <p:cNvSpPr/>
          <p:nvPr/>
        </p:nvSpPr>
        <p:spPr>
          <a:xfrm>
            <a:off x="2652964" y="2839740"/>
            <a:ext cx="9324473" cy="2550121"/>
          </a:xfrm>
          <a:prstGeom prst="rect">
            <a:avLst/>
          </a:prstGeom>
          <a:noFill/>
        </p:spPr>
        <p:txBody>
          <a:bodyPr wrap="square" lIns="56579" tIns="28289" rIns="56579" bIns="28289">
            <a:spAutoFit/>
          </a:bodyPr>
          <a:lstStyle/>
          <a:p>
            <a:pPr algn="ctr"/>
            <a:r>
              <a:rPr lang="ar-AE" sz="405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ماذا استفدتن من الفيديو السابق ؟</a:t>
            </a:r>
          </a:p>
          <a:p>
            <a:pPr algn="ctr"/>
            <a:endParaRPr lang="ar-AE" sz="405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ar-AE" sz="405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هيا لنتنافس ونكتب إجاباتنا في برنامج الـ</a:t>
            </a:r>
          </a:p>
          <a:p>
            <a:pPr algn="ctr"/>
            <a:r>
              <a:rPr lang="ar-AE" sz="405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5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padlet</a:t>
            </a:r>
            <a:r>
              <a:rPr lang="en-US" sz="405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AE" sz="405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05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10927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8">
            <a:extLst>
              <a:ext uri="{FF2B5EF4-FFF2-40B4-BE49-F238E27FC236}">
                <a16:creationId xmlns:a16="http://schemas.microsoft.com/office/drawing/2014/main" id="{320C9705-83AE-433D-B549-B08F171FC517}"/>
              </a:ext>
            </a:extLst>
          </p:cNvPr>
          <p:cNvSpPr/>
          <p:nvPr/>
        </p:nvSpPr>
        <p:spPr>
          <a:xfrm>
            <a:off x="3726223" y="921866"/>
            <a:ext cx="7093289" cy="1124712"/>
          </a:xfrm>
          <a:prstGeom prst="roundRect">
            <a:avLst/>
          </a:prstGeom>
          <a:solidFill>
            <a:srgbClr val="417504"/>
          </a:solidFill>
          <a:ln w="38100">
            <a:solidFill>
              <a:srgbClr val="DBE728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tIns="164592" rtlCol="1" anchor="ctr"/>
          <a:lstStyle/>
          <a:p>
            <a:pPr algn="ctr" defTabSz="822935" rtl="1">
              <a:defRPr/>
            </a:pPr>
            <a:r>
              <a:rPr lang="ar-AE" sz="6480" b="1" dirty="0">
                <a:ln>
                  <a:solidFill>
                    <a:srgbClr val="FFFF00"/>
                  </a:solidFill>
                </a:ln>
                <a:solidFill>
                  <a:prstClr val="white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نواتج التعلم:</a:t>
            </a:r>
          </a:p>
        </p:txBody>
      </p:sp>
      <p:sp>
        <p:nvSpPr>
          <p:cNvPr id="9" name="Rounded Rectangle 18">
            <a:extLst>
              <a:ext uri="{FF2B5EF4-FFF2-40B4-BE49-F238E27FC236}">
                <a16:creationId xmlns:a16="http://schemas.microsoft.com/office/drawing/2014/main" id="{BA515EB0-B91F-4E5D-A722-C88921B013FC}"/>
              </a:ext>
            </a:extLst>
          </p:cNvPr>
          <p:cNvSpPr/>
          <p:nvPr/>
        </p:nvSpPr>
        <p:spPr>
          <a:xfrm>
            <a:off x="643468" y="2322555"/>
            <a:ext cx="13258800" cy="4985179"/>
          </a:xfrm>
          <a:prstGeom prst="roundRect">
            <a:avLst>
              <a:gd name="adj" fmla="val 6782"/>
            </a:avLst>
          </a:prstGeom>
          <a:solidFill>
            <a:srgbClr val="F9E87E"/>
          </a:solidFill>
          <a:ln>
            <a:solidFill>
              <a:srgbClr val="FF9933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rIns="259200" rtlCol="1" anchor="ctr">
            <a:sp3d extrusionH="57150">
              <a:bevelT w="82550" h="38100" prst="coolSlant"/>
            </a:sp3d>
          </a:bodyPr>
          <a:lstStyle/>
          <a:p>
            <a:pPr algn="r" defTabSz="822935" rtl="1">
              <a:defRPr/>
            </a:pPr>
            <a:r>
              <a:rPr lang="ar-AE" sz="4800" b="1" dirty="0">
                <a:ln w="10160">
                  <a:noFill/>
                  <a:prstDash val="solid"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en-US" sz="4800" b="1" dirty="0">
                <a:ln w="10160">
                  <a:noFill/>
                  <a:prstDash val="solid"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1</a:t>
            </a:r>
            <a:r>
              <a:rPr lang="ar-AE" sz="4800" b="1" dirty="0">
                <a:ln w="10160">
                  <a:noFill/>
                  <a:prstDash val="solid"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. تفهم المتعلمات مضمون المادة المسموعة ، ومعاني بعض العبارات الواردة فيها ، والرسائل المضمنة .</a:t>
            </a:r>
          </a:p>
          <a:p>
            <a:pPr algn="r" defTabSz="822935" rtl="1">
              <a:defRPr/>
            </a:pPr>
            <a:r>
              <a:rPr lang="en-US" sz="4800" b="1">
                <a:ln w="10160">
                  <a:noFill/>
                  <a:prstDash val="solid"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2</a:t>
            </a:r>
            <a:r>
              <a:rPr lang="ar-AE" sz="4800" b="1">
                <a:ln w="10160">
                  <a:noFill/>
                  <a:prstDash val="solid"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. </a:t>
            </a:r>
            <a:r>
              <a:rPr lang="ar-AE" sz="4800" b="1" dirty="0">
                <a:ln w="10160">
                  <a:noFill/>
                  <a:prstDash val="solid"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تحلل المتعلمة المادة المسموعة محددة العلاقات بين أجزاء النص مفاضلة بين الآراء المطروحة .</a:t>
            </a:r>
          </a:p>
        </p:txBody>
      </p:sp>
    </p:spTree>
    <p:extLst>
      <p:ext uri="{BB962C8B-B14F-4D97-AF65-F5344CB8AC3E}">
        <p14:creationId xmlns:p14="http://schemas.microsoft.com/office/powerpoint/2010/main" val="874299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0448F07-1575-4C70-934C-49E0B021C20D}"/>
              </a:ext>
            </a:extLst>
          </p:cNvPr>
          <p:cNvSpPr txBox="1"/>
          <p:nvPr/>
        </p:nvSpPr>
        <p:spPr>
          <a:xfrm>
            <a:off x="10714181" y="108242"/>
            <a:ext cx="391621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قبل الاستماع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64432B-9797-4784-A996-2E5B26D0BC71}"/>
              </a:ext>
            </a:extLst>
          </p:cNvPr>
          <p:cNvSpPr txBox="1"/>
          <p:nvPr/>
        </p:nvSpPr>
        <p:spPr>
          <a:xfrm>
            <a:off x="0" y="754573"/>
            <a:ext cx="14122400" cy="56246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AE" sz="3055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أولا : اقرئي الأسئلة الآتية قبل الاستماع الأول إلى النص ، ثم </a:t>
            </a:r>
            <a:r>
              <a:rPr lang="ar-AE" sz="3055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أجيبي</a:t>
            </a:r>
            <a:r>
              <a:rPr lang="ar-AE" sz="3055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عنها في أثناء استماعكِ له :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684FF27-FAE9-443D-AA19-1C32B987E25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611" t="32982" r="22840" b="20356"/>
          <a:stretch/>
        </p:blipFill>
        <p:spPr>
          <a:xfrm>
            <a:off x="863600" y="1400904"/>
            <a:ext cx="13063465" cy="6351128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2" name="hh">
            <a:hlinkClick r:id="" action="ppaction://media"/>
            <a:extLst>
              <a:ext uri="{FF2B5EF4-FFF2-40B4-BE49-F238E27FC236}">
                <a16:creationId xmlns:a16="http://schemas.microsoft.com/office/drawing/2014/main" id="{396BF1A5-6FD0-4795-8DBE-29B25D7E3D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8400" y="365904"/>
            <a:ext cx="609600" cy="609600"/>
          </a:xfrm>
          <a:prstGeom prst="rect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802088CE-BC8E-496C-B919-7F6BB299F629}"/>
              </a:ext>
            </a:extLst>
          </p:cNvPr>
          <p:cNvSpPr txBox="1"/>
          <p:nvPr/>
        </p:nvSpPr>
        <p:spPr>
          <a:xfrm>
            <a:off x="8077202" y="4491803"/>
            <a:ext cx="3251200" cy="6604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1">
            <a:spAutoFit/>
          </a:bodyPr>
          <a:lstStyle/>
          <a:p>
            <a:endParaRPr lang="ar-AE" dirty="0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52DED3CE-38FD-477F-9663-0943257D394D}"/>
              </a:ext>
            </a:extLst>
          </p:cNvPr>
          <p:cNvSpPr txBox="1"/>
          <p:nvPr/>
        </p:nvSpPr>
        <p:spPr>
          <a:xfrm>
            <a:off x="1367065" y="6464630"/>
            <a:ext cx="3251200" cy="6604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1">
            <a:spAutoFit/>
          </a:bodyPr>
          <a:lstStyle/>
          <a:p>
            <a:endParaRPr lang="ar-AE" dirty="0"/>
          </a:p>
        </p:txBody>
      </p:sp>
    </p:spTree>
    <p:extLst>
      <p:ext uri="{BB962C8B-B14F-4D97-AF65-F5344CB8AC3E}">
        <p14:creationId xmlns:p14="http://schemas.microsoft.com/office/powerpoint/2010/main" val="1785762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4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0448F07-1575-4C70-934C-49E0B021C20D}"/>
              </a:ext>
            </a:extLst>
          </p:cNvPr>
          <p:cNvSpPr txBox="1"/>
          <p:nvPr/>
        </p:nvSpPr>
        <p:spPr>
          <a:xfrm>
            <a:off x="11058619" y="66300"/>
            <a:ext cx="391621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قبل الاستماع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64432B-9797-4784-A996-2E5B26D0BC71}"/>
              </a:ext>
            </a:extLst>
          </p:cNvPr>
          <p:cNvSpPr txBox="1"/>
          <p:nvPr/>
        </p:nvSpPr>
        <p:spPr>
          <a:xfrm>
            <a:off x="169333" y="754573"/>
            <a:ext cx="14223999" cy="56246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AE" sz="3055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أولا : اقرئي الأسئلة الآتية قبل الاستماع الأول إلى النص ، ثم </a:t>
            </a:r>
            <a:r>
              <a:rPr lang="ar-AE" sz="3055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أجيبي</a:t>
            </a:r>
            <a:r>
              <a:rPr lang="ar-AE" sz="3055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عنها في أثناء استماعكِ له :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CAF874-20E0-42D6-B930-CF13AEFA63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105" t="25023" r="23148" b="13218"/>
          <a:stretch/>
        </p:blipFill>
        <p:spPr>
          <a:xfrm>
            <a:off x="778934" y="1358977"/>
            <a:ext cx="13275734" cy="6481157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3F0D6934-8A94-425A-AAEC-D5BF3044C524}"/>
              </a:ext>
            </a:extLst>
          </p:cNvPr>
          <p:cNvSpPr txBox="1"/>
          <p:nvPr/>
        </p:nvSpPr>
        <p:spPr>
          <a:xfrm>
            <a:off x="5774267" y="3784600"/>
            <a:ext cx="5469468" cy="6604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1">
            <a:spAutoFit/>
          </a:bodyPr>
          <a:lstStyle/>
          <a:p>
            <a:endParaRPr lang="ar-AE" dirty="0"/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32C165F7-CD8F-4910-A48F-F64637DC5CAC}"/>
              </a:ext>
            </a:extLst>
          </p:cNvPr>
          <p:cNvSpPr txBox="1"/>
          <p:nvPr/>
        </p:nvSpPr>
        <p:spPr>
          <a:xfrm>
            <a:off x="6858000" y="5482167"/>
            <a:ext cx="3793068" cy="6604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1">
            <a:spAutoFit/>
          </a:bodyPr>
          <a:lstStyle/>
          <a:p>
            <a:endParaRPr lang="ar-AE" dirty="0"/>
          </a:p>
        </p:txBody>
      </p:sp>
    </p:spTree>
    <p:extLst>
      <p:ext uri="{BB962C8B-B14F-4D97-AF65-F5344CB8AC3E}">
        <p14:creationId xmlns:p14="http://schemas.microsoft.com/office/powerpoint/2010/main" val="3613992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0448F07-1575-4C70-934C-49E0B021C20D}"/>
              </a:ext>
            </a:extLst>
          </p:cNvPr>
          <p:cNvSpPr txBox="1"/>
          <p:nvPr/>
        </p:nvSpPr>
        <p:spPr>
          <a:xfrm>
            <a:off x="10714181" y="0"/>
            <a:ext cx="391621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قبل الاستماع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64432B-9797-4784-A996-2E5B26D0BC71}"/>
              </a:ext>
            </a:extLst>
          </p:cNvPr>
          <p:cNvSpPr txBox="1"/>
          <p:nvPr/>
        </p:nvSpPr>
        <p:spPr>
          <a:xfrm>
            <a:off x="135467" y="646331"/>
            <a:ext cx="14088533" cy="56246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AE" sz="3055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أولا : اقرئي الأسئلة الآتية قبل الاستماع الأول إلى النص ، ثم </a:t>
            </a:r>
            <a:r>
              <a:rPr lang="ar-AE" sz="3055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أجيبي</a:t>
            </a:r>
            <a:r>
              <a:rPr lang="ar-AE" sz="3055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عنها في أثناء استماعكِ له :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8DF382-D640-4869-873E-F0D7D9C870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21712" r="23765" b="50000"/>
          <a:stretch/>
        </p:blipFill>
        <p:spPr>
          <a:xfrm>
            <a:off x="5312638" y="1380385"/>
            <a:ext cx="9050867" cy="2642589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3531480-B850-41FB-A783-EE89194FB5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297" t="25846" r="23563" b="44018"/>
          <a:stretch/>
        </p:blipFill>
        <p:spPr>
          <a:xfrm>
            <a:off x="2789767" y="4175817"/>
            <a:ext cx="11065933" cy="3288921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B37BC3E-62FA-4310-9791-BA6F9E8B46F1}"/>
              </a:ext>
            </a:extLst>
          </p:cNvPr>
          <p:cNvSpPr txBox="1"/>
          <p:nvPr/>
        </p:nvSpPr>
        <p:spPr>
          <a:xfrm>
            <a:off x="2789767" y="7464738"/>
            <a:ext cx="905086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AE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ثانيا : راجعي إجاباتكِ مع معلمتكِ ، وسجلي علاماتكِ في المربع .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77BE5D96-1DD6-488C-B156-8F090791377C}"/>
              </a:ext>
            </a:extLst>
          </p:cNvPr>
          <p:cNvSpPr txBox="1"/>
          <p:nvPr/>
        </p:nvSpPr>
        <p:spPr>
          <a:xfrm>
            <a:off x="6400800" y="3274852"/>
            <a:ext cx="4313381" cy="6604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1">
            <a:spAutoFit/>
          </a:bodyPr>
          <a:lstStyle/>
          <a:p>
            <a:endParaRPr lang="ar-AE" dirty="0"/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3BFFC594-92B7-406A-8EED-617CCA74F7E6}"/>
              </a:ext>
            </a:extLst>
          </p:cNvPr>
          <p:cNvSpPr txBox="1"/>
          <p:nvPr/>
        </p:nvSpPr>
        <p:spPr>
          <a:xfrm>
            <a:off x="3149600" y="5050602"/>
            <a:ext cx="8703347" cy="6604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1">
            <a:spAutoFit/>
          </a:bodyPr>
          <a:lstStyle/>
          <a:p>
            <a:endParaRPr lang="ar-AE" dirty="0"/>
          </a:p>
        </p:txBody>
      </p:sp>
    </p:spTree>
    <p:extLst>
      <p:ext uri="{BB962C8B-B14F-4D97-AF65-F5344CB8AC3E}">
        <p14:creationId xmlns:p14="http://schemas.microsoft.com/office/powerpoint/2010/main" val="161149688"/>
      </p:ext>
    </p:extLst>
  </p:cSld>
  <p:clrMapOvr>
    <a:masterClrMapping/>
  </p:clrMapOvr>
</p:sld>
</file>

<file path=ppt/theme/theme1.xml><?xml version="1.0" encoding="utf-8"?>
<a:theme xmlns:a="http://schemas.openxmlformats.org/drawingml/2006/main" name="Headlines">
  <a:themeElements>
    <a:clrScheme name="Headlines">
      <a:dk1>
        <a:sysClr val="windowText" lastClr="000000"/>
      </a:dk1>
      <a:lt1>
        <a:sysClr val="window" lastClr="FFFFFF"/>
      </a:lt1>
      <a:dk2>
        <a:srgbClr val="140C0F"/>
      </a:dk2>
      <a:lt2>
        <a:srgbClr val="F2F0EF"/>
      </a:lt2>
      <a:accent1>
        <a:srgbClr val="51303B"/>
      </a:accent1>
      <a:accent2>
        <a:srgbClr val="ABA299"/>
      </a:accent2>
      <a:accent3>
        <a:srgbClr val="475A6B"/>
      </a:accent3>
      <a:accent4>
        <a:srgbClr val="9A5853"/>
      </a:accent4>
      <a:accent5>
        <a:srgbClr val="A98E58"/>
      </a:accent5>
      <a:accent6>
        <a:srgbClr val="754C66"/>
      </a:accent6>
      <a:hlink>
        <a:srgbClr val="448593"/>
      </a:hlink>
      <a:folHlink>
        <a:srgbClr val="935E7A"/>
      </a:folHlink>
    </a:clrScheme>
    <a:fontScheme name="Headlines">
      <a:majorFont>
        <a:latin typeface="Century Schoolbook" panose="020406040505050203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eadlines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100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88900" dist="25400" dir="10800000">
              <a:srgbClr val="000000">
                <a:alpha val="25000"/>
              </a:srgbClr>
            </a:innerShdw>
            <a:outerShdw blurRad="25400" dist="25400" dir="5400000" rotWithShape="0">
              <a:srgbClr val="FFFFFF">
                <a:alpha val="1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adlines" id="{3841520A-25F2-4EB8-BE4C-611DB5ABEED9}" vid="{36CA9F4A-BB34-428E-BF18-E0AFB26A73A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Headlines</Template>
  <TotalTime>2052</TotalTime>
  <Words>326</Words>
  <Application>Microsoft Office PowerPoint</Application>
  <PresentationFormat>مخصص</PresentationFormat>
  <Paragraphs>45</Paragraphs>
  <Slides>15</Slides>
  <Notes>0</Notes>
  <HiddenSlides>0</HiddenSlides>
  <MMClips>3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15</vt:i4>
      </vt:variant>
    </vt:vector>
  </HeadingPairs>
  <TitlesOfParts>
    <vt:vector size="16" baseType="lpstr">
      <vt:lpstr>Headlines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عائشة الظاهري</dc:creator>
  <cp:lastModifiedBy>عائشة الظاهري</cp:lastModifiedBy>
  <cp:revision>396</cp:revision>
  <dcterms:created xsi:type="dcterms:W3CDTF">2020-04-01T15:38:05Z</dcterms:created>
  <dcterms:modified xsi:type="dcterms:W3CDTF">2020-06-07T14:16:59Z</dcterms:modified>
</cp:coreProperties>
</file>