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7"/>
  </p:notesMasterIdLst>
  <p:sldIdLst>
    <p:sldId id="271" r:id="rId2"/>
    <p:sldId id="287" r:id="rId3"/>
    <p:sldId id="288" r:id="rId4"/>
    <p:sldId id="289" r:id="rId5"/>
    <p:sldId id="290" r:id="rId6"/>
    <p:sldId id="257" r:id="rId7"/>
    <p:sldId id="272" r:id="rId8"/>
    <p:sldId id="273" r:id="rId9"/>
    <p:sldId id="274" r:id="rId10"/>
    <p:sldId id="275" r:id="rId11"/>
    <p:sldId id="276" r:id="rId12"/>
    <p:sldId id="278" r:id="rId13"/>
    <p:sldId id="279" r:id="rId14"/>
    <p:sldId id="280" r:id="rId15"/>
    <p:sldId id="28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7FC8D8E-5C2D-4359-89B8-D01F48DD3664}" type="datetimeFigureOut">
              <a:rPr lang="ar-AE" smtClean="0"/>
              <a:t>01/11/1441</a:t>
            </a:fld>
            <a:endParaRPr lang="ar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DF280293-D452-4E0F-87A5-DF8E3136F247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8787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0153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35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9909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4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33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4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0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3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2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0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5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7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8F80E-0095-4B88-B407-091DB8D98C3C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E6A659-4D6F-48E0-BA63-36BCC81D4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49" y="2042360"/>
            <a:ext cx="8825659" cy="942994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SY" sz="5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مراجعة حلول الاختبار المركزي </a:t>
            </a:r>
            <a:r>
              <a:rPr lang="en-US" sz="54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26350" y="3575931"/>
            <a:ext cx="8825659" cy="1123895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ar-AE" sz="44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مادة اللغة العربية </a:t>
            </a:r>
          </a:p>
          <a:p>
            <a:pPr algn="ctr"/>
            <a:r>
              <a:rPr lang="ar-SY" sz="44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الفصل الدراسي الثالث</a:t>
            </a:r>
            <a:r>
              <a:rPr lang="ar-EG" sz="44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44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2019/2020 </a:t>
            </a:r>
            <a:endParaRPr lang="ar-SY" sz="4400" b="1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8E4A9F9-BD04-4777-9D8D-52CBDC664FE6}"/>
              </a:ext>
            </a:extLst>
          </p:cNvPr>
          <p:cNvSpPr txBox="1">
            <a:spLocks/>
          </p:cNvSpPr>
          <p:nvPr/>
        </p:nvSpPr>
        <p:spPr>
          <a:xfrm>
            <a:off x="2039815" y="4699826"/>
            <a:ext cx="5542671" cy="19880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Y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الصف : ال</a:t>
            </a:r>
            <a:r>
              <a:rPr lang="ar-AE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سابع</a:t>
            </a:r>
          </a:p>
          <a:p>
            <a:pPr algn="ctr"/>
            <a:r>
              <a:rPr lang="ar-AE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 / شيماء عبد الفضيل </a:t>
            </a:r>
          </a:p>
          <a:p>
            <a:pPr algn="ctr"/>
            <a:r>
              <a:rPr lang="ar-AE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 / ايمن مغاوري</a:t>
            </a:r>
            <a:r>
              <a:rPr lang="ar-SY" sz="3200" b="1" dirty="0">
                <a:solidFill>
                  <a:srgbClr val="FF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FDAC28-381B-49D3-856B-63F468A86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51" y="170122"/>
            <a:ext cx="3341475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31DB102-7B0F-4320-B68D-E0B7C9E344E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599153" y="165573"/>
            <a:ext cx="8039477" cy="591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A432715-2168-43E0-9A68-5FBB843A35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44409" y="189530"/>
            <a:ext cx="8039477" cy="597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4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8982C25-F7F6-4AA3-99AA-BB6EBF69205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78533" y="265371"/>
            <a:ext cx="8111905" cy="589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35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540F814-5F3A-414D-896A-0814FAD8356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643306" y="202136"/>
            <a:ext cx="8148119" cy="566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84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6F5A038-4A58-43D7-BBB3-8C1E45D2ACB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671441" y="162857"/>
            <a:ext cx="8148119" cy="620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35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C1B9853-1AFB-4707-83FA-67A9BCE23F7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06245" y="256317"/>
            <a:ext cx="8003263" cy="608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94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59703D-680C-4C3F-B39D-79158F77DB0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309489" y="229713"/>
            <a:ext cx="11591779" cy="64946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928B2F-7C14-4D15-8DB3-B3E4EE383A1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309489" y="229713"/>
            <a:ext cx="11573021" cy="11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9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B288D1-42F7-4A53-8DB9-3314313FED7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204562" y="150792"/>
            <a:ext cx="11584164" cy="6556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0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3CA2C4-E566-4A39-ABF1-4904E761D6B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64235" y="114526"/>
            <a:ext cx="11727766" cy="651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9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5E7801-8FFA-4406-81C2-1252E51F6D4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239151" y="177412"/>
            <a:ext cx="11774658" cy="649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4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861367E-A287-45CF-8380-D470C95AE81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279496" y="259729"/>
            <a:ext cx="8629715" cy="570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69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D70502F-7E24-4528-9F91-56EF706796B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94551" y="52057"/>
            <a:ext cx="8220547" cy="581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1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7C994E3-86B6-41EA-B1E9-76BE8372115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46358" y="471496"/>
            <a:ext cx="8148119" cy="566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8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722473-FE71-44AE-B003-BCB5521EA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827" y="0"/>
            <a:ext cx="2555631" cy="94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B52F502-6B3E-46E1-A977-7538D876172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412234" y="305553"/>
            <a:ext cx="8703631" cy="613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957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25</Words>
  <Application>Microsoft Office PowerPoint</Application>
  <PresentationFormat>Widescreen</PresentationFormat>
  <Paragraphs>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Simplified Arabic</vt:lpstr>
      <vt:lpstr>Trebuchet MS</vt:lpstr>
      <vt:lpstr>Wingdings 3</vt:lpstr>
      <vt:lpstr>Facet</vt:lpstr>
      <vt:lpstr>مراجعة حلول الاختبار المركزي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Naresco</dc:creator>
  <cp:lastModifiedBy>Shimaa Abdel Fadil Aly Bebrs</cp:lastModifiedBy>
  <cp:revision>22</cp:revision>
  <dcterms:created xsi:type="dcterms:W3CDTF">2020-06-19T08:11:02Z</dcterms:created>
  <dcterms:modified xsi:type="dcterms:W3CDTF">2020-06-21T19:24:14Z</dcterms:modified>
</cp:coreProperties>
</file>