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400"/>
    <a:srgbClr val="6E8314"/>
    <a:srgbClr val="803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985C8-DC69-4152-80AD-4456892E381F}" v="28" dt="2021-04-11T11:49:04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89" d="100"/>
          <a:sy n="89" d="100"/>
        </p:scale>
        <p:origin x="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27F7-E29F-4060-9A76-0C1A85224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053DA-1B59-4593-BD1C-E9EB6AFE3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2A7AC-AC03-42CB-BD12-D24A5F95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AA42-908B-4F12-963B-C2AA47315A36}" type="datetimeFigureOut">
              <a:rPr lang="en-AE" smtClean="0"/>
              <a:t>11/04/2021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209F5-D79E-4826-95BF-C35F8DB4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9BFBA-59DA-4D78-8EB1-6BCF8019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385E-8897-4781-B8F0-C9C78FB6AC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9031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A0A1-70DA-46BE-951A-3E4D826B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6A051-F0E6-4579-9F1C-E0EF974F7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1EB8C-7862-470D-A70F-07D10B05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AA42-908B-4F12-963B-C2AA47315A36}" type="datetimeFigureOut">
              <a:rPr lang="en-AE" smtClean="0"/>
              <a:t>11/04/2021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66C2-1742-44B7-80FC-2023A667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EA832-BB7D-48C4-8197-833FA0B4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385E-8897-4781-B8F0-C9C78FB6AC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9605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FB812-5EB9-40F3-BC35-4A71139C4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1D68E-DB15-4905-8B2B-0618E1F9C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41A82-D6CF-4957-8FE5-3CAD8E15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AA42-908B-4F12-963B-C2AA47315A36}" type="datetimeFigureOut">
              <a:rPr lang="en-AE" smtClean="0"/>
              <a:t>11/04/2021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A4FE4-0B95-4CA3-A2ED-57607A69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86C36-54EC-4FAB-BDEA-4B9D04C5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385E-8897-4781-B8F0-C9C78FB6AC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584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73E1-5153-48F6-AC61-9F9B7304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2A23E-A8D7-45DB-B9F1-EEE8F22CA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C43F0-F93E-4C54-A00A-8E16E1B9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AA42-908B-4F12-963B-C2AA47315A36}" type="datetimeFigureOut">
              <a:rPr lang="en-AE" smtClean="0"/>
              <a:t>11/04/2021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27B9A-84D5-4AD8-8133-F8A3EFEB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ED760-F3CD-4717-887B-5A78F79C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385E-8897-4781-B8F0-C9C78FB6AC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3843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DCB3-BCC2-430D-AE32-E6228994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7AB1A-5F03-46D3-81AE-D4103A9FE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49BAB-90AD-4EFB-AA42-110460D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AA42-908B-4F12-963B-C2AA47315A36}" type="datetimeFigureOut">
              <a:rPr lang="en-AE" smtClean="0"/>
              <a:t>11/04/2021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6F73B-B4E2-4A45-85E9-70BDAA46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109B9-F927-490D-8FE9-3986FD3C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385E-8897-4781-B8F0-C9C78FB6AC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6307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99B2-33EF-4A65-A7AB-F82A35C1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3AA99-7335-4B53-9073-400CC39DE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8BB1F-F083-49C9-90B8-C27609151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DBC65-6592-437B-99F2-AF737EDE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AA42-908B-4F12-963B-C2AA47315A36}" type="datetimeFigureOut">
              <a:rPr lang="en-AE" smtClean="0"/>
              <a:t>11/04/2021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19717-241A-44E3-AABE-B7D3C11B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F5D6D-5C35-4BC1-A55E-6BBD2A41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385E-8897-4781-B8F0-C9C78FB6AC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5346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6857-98AC-4C1B-93CE-127B5C8E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731CC-1735-4666-A556-6D92C5401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5F424-5C12-40F1-ABD2-A274EFB25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BAF73-7261-487A-9790-43D0E23B3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DD415C-9EAC-444D-A963-0EA7F7194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C9D2A0-3D5E-400C-A322-6E96DC89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AA42-908B-4F12-963B-C2AA47315A36}" type="datetimeFigureOut">
              <a:rPr lang="en-AE" smtClean="0"/>
              <a:t>11/04/2021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04592-20BF-41D0-9ED4-780B2FE1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CA589-8096-4EFF-8D42-9D8275B7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385E-8897-4781-B8F0-C9C78FB6AC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0155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D82B-3301-4FC6-B06B-BB7AB96D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8C198-CF75-4F81-81F3-55754D1C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AA42-908B-4F12-963B-C2AA47315A36}" type="datetimeFigureOut">
              <a:rPr lang="en-AE" smtClean="0"/>
              <a:t>11/04/2021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BC52B-5B01-4702-8F8E-857F2673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8E566-6BD8-4897-AA6A-796D3047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385E-8897-4781-B8F0-C9C78FB6AC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897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8572D-799B-45B2-B136-5F94DD2B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AA42-908B-4F12-963B-C2AA47315A36}" type="datetimeFigureOut">
              <a:rPr lang="en-AE" smtClean="0"/>
              <a:t>11/04/2021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955BF-E073-4722-B90F-DE2EEA64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ADC0C-1E94-44B5-B414-0F05CAE8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385E-8897-4781-B8F0-C9C78FB6AC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3832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BDCB-C9C4-4E6B-B8DE-7227B923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5A80-108C-468C-85DB-DFEA3A2A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63CF8-F48E-4F58-B5D0-B34606E8B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5F0A-0185-49C0-880B-C94B8F66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AA42-908B-4F12-963B-C2AA47315A36}" type="datetimeFigureOut">
              <a:rPr lang="en-AE" smtClean="0"/>
              <a:t>11/04/2021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CB718-E055-4F4C-BC66-98D9C678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16A90-87F6-4144-B3FD-5908A082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385E-8897-4781-B8F0-C9C78FB6AC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3933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581A-9E3D-4EC7-A118-B0148957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8564A-409A-4B72-88D7-616C1387E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40619-A70F-44C1-91E4-AACED3112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79449-9F05-4722-A408-5BA43F43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AA42-908B-4F12-963B-C2AA47315A36}" type="datetimeFigureOut">
              <a:rPr lang="en-AE" smtClean="0"/>
              <a:t>11/04/2021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A31C5-3B55-4C86-94CB-32858E9C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847E5-958E-44EF-8BF0-0D3E30F8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385E-8897-4781-B8F0-C9C78FB6AC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878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35E5F-F860-4E47-9482-A3C67AE0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2C694-808B-47BC-A5BD-47DDE98E0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5B2A4-A516-41AA-A33E-80314F0DC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AA42-908B-4F12-963B-C2AA47315A36}" type="datetimeFigureOut">
              <a:rPr lang="en-AE" smtClean="0"/>
              <a:t>11/04/2021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3FC8F-0887-4150-A022-234DEABDF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0A117-36EE-4D3D-97AA-2282A7EA3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4385E-8897-4781-B8F0-C9C78FB6AC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9960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mariam_khalifa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9DB12A-CF64-4450-80F9-5FB67A3E0F08}"/>
              </a:ext>
            </a:extLst>
          </p:cNvPr>
          <p:cNvSpPr/>
          <p:nvPr/>
        </p:nvSpPr>
        <p:spPr>
          <a:xfrm>
            <a:off x="50005" y="6443665"/>
            <a:ext cx="3250405" cy="371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1400" dirty="0">
                <a:hlinkClick r:id="rId3"/>
              </a:rPr>
              <a:t>https://t.me/mariam_khalifa1</a:t>
            </a:r>
            <a:endParaRPr lang="ar-AE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AEDEC9-71C0-4B58-83CC-A14C480A1164}"/>
              </a:ext>
            </a:extLst>
          </p:cNvPr>
          <p:cNvGrpSpPr/>
          <p:nvPr/>
        </p:nvGrpSpPr>
        <p:grpSpPr>
          <a:xfrm>
            <a:off x="4450399" y="1711867"/>
            <a:ext cx="7691596" cy="5103274"/>
            <a:chOff x="4450399" y="1711867"/>
            <a:chExt cx="7691596" cy="51032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131C85-75DE-41AE-802B-1E6DD5DED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6678" flipH="1">
              <a:off x="4450399" y="1711867"/>
              <a:ext cx="3244684" cy="36070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D14690-FECC-4634-AB15-5ED6271F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13453" y="6417027"/>
              <a:ext cx="2728542" cy="398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09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C72237-3EBC-497F-82C7-0C191061B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6" t="7976" b="11285"/>
          <a:stretch/>
        </p:blipFill>
        <p:spPr>
          <a:xfrm>
            <a:off x="3069572" y="2242298"/>
            <a:ext cx="6320118" cy="3281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3E78CE-0A8E-485D-AC0F-8D87CA913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9" y="6337153"/>
            <a:ext cx="2108539" cy="430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DAE1D-2767-4C30-B669-FC2B67081A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027" y="4803648"/>
            <a:ext cx="1926291" cy="219747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DCC2B1-D4EB-4ED1-B7C0-B1B64619F648}"/>
              </a:ext>
            </a:extLst>
          </p:cNvPr>
          <p:cNvSpPr/>
          <p:nvPr/>
        </p:nvSpPr>
        <p:spPr>
          <a:xfrm>
            <a:off x="5208494" y="2968998"/>
            <a:ext cx="887506" cy="606799"/>
          </a:xfrm>
          <a:prstGeom prst="roundRect">
            <a:avLst/>
          </a:prstGeom>
          <a:noFill/>
          <a:ln w="38100">
            <a:solidFill>
              <a:srgbClr val="F5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9E02F8-9DB2-4E5E-AA32-4DF1794C2E54}"/>
              </a:ext>
            </a:extLst>
          </p:cNvPr>
          <p:cNvSpPr/>
          <p:nvPr/>
        </p:nvSpPr>
        <p:spPr>
          <a:xfrm>
            <a:off x="5464969" y="4916581"/>
            <a:ext cx="962025" cy="606799"/>
          </a:xfrm>
          <a:prstGeom prst="roundRect">
            <a:avLst/>
          </a:prstGeom>
          <a:noFill/>
          <a:ln w="38100">
            <a:solidFill>
              <a:srgbClr val="F5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BA2E7-396C-4873-B902-471DE94A1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026" y="1334620"/>
            <a:ext cx="290194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56D8BE-241B-4F2A-84D2-ECDA8D2F8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4594" y="85725"/>
            <a:ext cx="2007399" cy="2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3E78CE-0A8E-485D-AC0F-8D87CA91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79" y="6337153"/>
            <a:ext cx="2108539" cy="430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DAE1D-2767-4C30-B669-FC2B67081A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027" y="4803648"/>
            <a:ext cx="1926291" cy="2197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122945-F3CE-4DCB-A7B2-FFB45AAF14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13" t="22092" r="10611" b="12811"/>
          <a:stretch/>
        </p:blipFill>
        <p:spPr>
          <a:xfrm>
            <a:off x="2939910" y="1008528"/>
            <a:ext cx="6602829" cy="4684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CD434-428C-4582-B362-2474BFA96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594" y="85725"/>
            <a:ext cx="2007399" cy="2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850149-D6DE-47D6-8F91-C5C136AE5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01" t="19608" r="4074" b="15686"/>
          <a:stretch/>
        </p:blipFill>
        <p:spPr>
          <a:xfrm>
            <a:off x="2510118" y="1225433"/>
            <a:ext cx="7153837" cy="4344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3E78CE-0A8E-485D-AC0F-8D87CA913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9" y="6337153"/>
            <a:ext cx="2108539" cy="430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DAE1D-2767-4C30-B669-FC2B67081A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027" y="4803648"/>
            <a:ext cx="1926291" cy="219747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36B601-63F3-4F76-A823-A54557836DBF}"/>
              </a:ext>
            </a:extLst>
          </p:cNvPr>
          <p:cNvGrpSpPr/>
          <p:nvPr/>
        </p:nvGrpSpPr>
        <p:grpSpPr>
          <a:xfrm>
            <a:off x="4688541" y="3675529"/>
            <a:ext cx="3200400" cy="1192306"/>
            <a:chOff x="4688541" y="3675529"/>
            <a:chExt cx="3200400" cy="119230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9D320C4-9D17-4DCC-80E1-A84A6ECF4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8541" y="3774141"/>
              <a:ext cx="1299883" cy="109369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9D17E2-AA77-4FF5-B6B1-AABC5DF27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8424" y="3675529"/>
              <a:ext cx="1900517" cy="98612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9457DE-7093-4186-BF59-F8FE3BF6B722}"/>
              </a:ext>
            </a:extLst>
          </p:cNvPr>
          <p:cNvCxnSpPr>
            <a:cxnSpLocks/>
          </p:cNvCxnSpPr>
          <p:nvPr/>
        </p:nvCxnSpPr>
        <p:spPr>
          <a:xfrm flipH="1" flipV="1">
            <a:off x="4823012" y="3675529"/>
            <a:ext cx="842683" cy="6813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31D7E0-4162-452A-BBE8-26D791581578}"/>
              </a:ext>
            </a:extLst>
          </p:cNvPr>
          <p:cNvGrpSpPr/>
          <p:nvPr/>
        </p:nvGrpSpPr>
        <p:grpSpPr>
          <a:xfrm>
            <a:off x="4688542" y="4356848"/>
            <a:ext cx="2241176" cy="773695"/>
            <a:chOff x="5647765" y="2901834"/>
            <a:chExt cx="2241176" cy="77369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C2899A-3F0E-4802-AC03-D6507D911C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47765" y="2901834"/>
              <a:ext cx="1111624" cy="7736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1375CC-5614-4A36-9C28-082469C67E34}"/>
                </a:ext>
              </a:extLst>
            </p:cNvPr>
            <p:cNvCxnSpPr>
              <a:cxnSpLocks/>
            </p:cNvCxnSpPr>
            <p:nvPr/>
          </p:nvCxnSpPr>
          <p:spPr>
            <a:xfrm>
              <a:off x="6741458" y="3675529"/>
              <a:ext cx="1147483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955F3BA-B2ED-4156-9D12-744A855E2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594" y="85725"/>
            <a:ext cx="2007399" cy="2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D8046-4DDF-4915-AF24-6692AD0D3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56" t="22876" r="4336" b="14248"/>
          <a:stretch/>
        </p:blipFill>
        <p:spPr>
          <a:xfrm>
            <a:off x="2429438" y="1380568"/>
            <a:ext cx="7386918" cy="4312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3E78CE-0A8E-485D-AC0F-8D87CA913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9" y="6337153"/>
            <a:ext cx="2108539" cy="430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DAE1D-2767-4C30-B669-FC2B67081A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027" y="4803648"/>
            <a:ext cx="1926291" cy="2197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34C52F-B3EA-4880-B9FC-545507F26F67}"/>
              </a:ext>
            </a:extLst>
          </p:cNvPr>
          <p:cNvSpPr txBox="1"/>
          <p:nvPr/>
        </p:nvSpPr>
        <p:spPr>
          <a:xfrm>
            <a:off x="7494495" y="2438400"/>
            <a:ext cx="192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rgbClr val="803C15"/>
                </a:solidFill>
                <a:cs typeface="Akhbar MT" pitchFamily="2" charset="-78"/>
              </a:rPr>
              <a:t>ورقة </a:t>
            </a:r>
            <a:endParaRPr lang="en-AE" sz="3200" b="1" dirty="0">
              <a:solidFill>
                <a:srgbClr val="803C15"/>
              </a:solidFill>
              <a:cs typeface="Akhbar MT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EA437-60C9-4415-BF57-FA98AAFB9E88}"/>
              </a:ext>
            </a:extLst>
          </p:cNvPr>
          <p:cNvSpPr txBox="1"/>
          <p:nvPr/>
        </p:nvSpPr>
        <p:spPr>
          <a:xfrm>
            <a:off x="2770095" y="2438400"/>
            <a:ext cx="192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rgbClr val="803C15"/>
                </a:solidFill>
                <a:cs typeface="Akhbar MT" pitchFamily="2" charset="-78"/>
              </a:rPr>
              <a:t>صفحات</a:t>
            </a:r>
            <a:endParaRPr lang="en-AE" sz="3200" b="1" dirty="0">
              <a:solidFill>
                <a:srgbClr val="803C15"/>
              </a:solidFill>
              <a:cs typeface="Akhbar MT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09E20B-75A4-4C55-B0A3-677056F4A415}"/>
              </a:ext>
            </a:extLst>
          </p:cNvPr>
          <p:cNvSpPr txBox="1"/>
          <p:nvPr/>
        </p:nvSpPr>
        <p:spPr>
          <a:xfrm>
            <a:off x="3738285" y="1020340"/>
            <a:ext cx="4769223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400" b="1" dirty="0">
                <a:solidFill>
                  <a:srgbClr val="6E8314"/>
                </a:solidFill>
                <a:cs typeface="Akhbar MT" pitchFamily="2" charset="-78"/>
              </a:rPr>
              <a:t>هيا نجيب بمفردنا على السؤالين المتبقيين في دقيقتين </a:t>
            </a:r>
            <a:endParaRPr lang="en-AE" sz="2400" b="1" dirty="0">
              <a:solidFill>
                <a:srgbClr val="6E8314"/>
              </a:solidFill>
              <a:cs typeface="Akhbar MT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C50CB-D6C4-47EA-8003-68DB2EC54C25}"/>
              </a:ext>
            </a:extLst>
          </p:cNvPr>
          <p:cNvSpPr/>
          <p:nvPr/>
        </p:nvSpPr>
        <p:spPr>
          <a:xfrm>
            <a:off x="10139082" y="6337153"/>
            <a:ext cx="1398494" cy="3236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>
                <a:cs typeface="Akhbar MT" pitchFamily="2" charset="-78"/>
              </a:rPr>
              <a:t>محطة الوصول</a:t>
            </a:r>
            <a:endParaRPr lang="en-AE" b="1" dirty="0">
              <a:cs typeface="Akhbar MT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0439F-51D4-4BB1-AC6F-75E8191A4F03}"/>
              </a:ext>
            </a:extLst>
          </p:cNvPr>
          <p:cNvSpPr txBox="1"/>
          <p:nvPr/>
        </p:nvSpPr>
        <p:spPr>
          <a:xfrm>
            <a:off x="4849906" y="3961642"/>
            <a:ext cx="2644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rgbClr val="803C15"/>
                </a:solidFill>
                <a:cs typeface="Akhbar MT" pitchFamily="2" charset="-78"/>
              </a:rPr>
              <a:t>صافح – صفيحة  </a:t>
            </a:r>
            <a:endParaRPr lang="en-AE" sz="3200" b="1" dirty="0">
              <a:solidFill>
                <a:srgbClr val="803C15"/>
              </a:solidFill>
              <a:cs typeface="Akhbar MT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48ABB-7BE4-4D3D-8320-2633089FFCBA}"/>
              </a:ext>
            </a:extLst>
          </p:cNvPr>
          <p:cNvSpPr txBox="1"/>
          <p:nvPr/>
        </p:nvSpPr>
        <p:spPr>
          <a:xfrm>
            <a:off x="4078942" y="5107816"/>
            <a:ext cx="34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rgbClr val="803C15"/>
                </a:solidFill>
                <a:cs typeface="Akhbar MT" pitchFamily="2" charset="-78"/>
              </a:rPr>
              <a:t>حفظت صفحة من القرآن . </a:t>
            </a:r>
            <a:endParaRPr lang="en-AE" sz="3200" b="1" dirty="0">
              <a:solidFill>
                <a:srgbClr val="803C15"/>
              </a:solidFill>
              <a:cs typeface="Akhbar MT" pitchFamily="2" charset="-78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723975D-1BC9-45D8-B545-21748A5E18EE}"/>
              </a:ext>
            </a:extLst>
          </p:cNvPr>
          <p:cNvSpPr/>
          <p:nvPr/>
        </p:nvSpPr>
        <p:spPr>
          <a:xfrm>
            <a:off x="521494" y="144364"/>
            <a:ext cx="2936081" cy="2060953"/>
          </a:xfrm>
          <a:prstGeom prst="wedgeEllipseCallout">
            <a:avLst>
              <a:gd name="adj1" fmla="val 67002"/>
              <a:gd name="adj2" fmla="val 37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/>
              <a:t>عند ظهور هذا المستطيل ستبدأ الطائرة بالإقلاع إلى أن تصل إلى محطة الوصول في دقيقتين </a:t>
            </a:r>
          </a:p>
          <a:p>
            <a:pPr algn="ctr"/>
            <a:r>
              <a:rPr lang="ar-AE" dirty="0"/>
              <a:t>(أرجو مسح الفقاعة بعد القراءة) </a:t>
            </a:r>
            <a:endParaRPr lang="en-A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5EE60D-5B69-4C36-954C-328C725FF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594" y="85725"/>
            <a:ext cx="2007399" cy="2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39 0.03194 L 0.07839 0.03194 C 0.0793 0.03588 0.08034 0.03981 0.08125 0.04375 C 0.08216 0.04768 0.0819 0.0493 0.08347 0.05301 C 0.08425 0.05486 0.08542 0.05648 0.08646 0.0581 L 0.08933 0.06342 C 0.09011 0.06389 0.09089 0.06412 0.09154 0.06481 C 0.09232 0.06551 0.09297 0.06666 0.09375 0.06736 C 0.09466 0.06805 0.09571 0.06829 0.09675 0.06875 C 0.09701 0.06898 0.10274 0.07616 0.10404 0.07639 C 0.10912 0.07754 0.11433 0.07731 0.11953 0.07778 C 0.12019 0.07801 0.12526 0.07963 0.12617 0.08032 C 0.12696 0.08102 0.12748 0.08241 0.12826 0.0831 C 0.13021 0.08426 0.13229 0.08472 0.13425 0.08565 L 0.13711 0.08704 C 0.13815 0.0875 0.13907 0.08773 0.14011 0.08819 L 0.14675 0.09213 L 0.14896 0.09352 L 0.15117 0.09491 C 0.1543 0.09444 0.15756 0.09421 0.16068 0.09352 C 0.16263 0.09305 0.16654 0.09097 0.16654 0.09097 C 0.17006 0.0868 0.16797 0.08866 0.17318 0.08565 C 0.17435 0.08495 0.17722 0.0831 0.17826 0.0831 C 0.18594 0.08217 0.19349 0.08217 0.20117 0.08171 C 0.20209 0.08079 0.203 0.07986 0.20404 0.07916 C 0.20847 0.07569 0.21016 0.07824 0.21654 0.07916 C 0.22214 0.0787 0.22787 0.07847 0.23347 0.07778 C 0.23516 0.07754 0.23685 0.07685 0.23854 0.07639 C 0.24154 0.07592 0.24453 0.07569 0.2474 0.07523 C 0.25274 0.07592 0.25769 0.07778 0.26289 0.07523 C 0.26367 0.07477 0.26433 0.07338 0.26511 0.07268 C 0.26576 0.07199 0.26654 0.07176 0.26732 0.07129 C 0.26758 0.07291 0.26758 0.07477 0.26797 0.07639 C 0.26992 0.08333 0.27709 0.07801 0.27904 0.07778 C 0.27982 0.07685 0.28047 0.07569 0.28125 0.07523 C 0.28894 0.0706 0.28269 0.07639 0.28854 0.07268 C 0.28959 0.07199 0.2905 0.07083 0.29154 0.06991 C 0.29349 0.06852 0.29466 0.06852 0.29675 0.06736 C 0.29818 0.06643 0.29961 0.06551 0.30104 0.06481 C 0.30183 0.06435 0.30261 0.06366 0.30326 0.06342 C 0.30769 0.0618 0.30586 0.06273 0.30925 0.06088 C 0.31146 0.06134 0.31367 0.06111 0.31576 0.06204 C 0.31654 0.0625 0.31667 0.06412 0.31732 0.06481 C 0.31797 0.06551 0.31875 0.06551 0.31953 0.06597 C 0.32045 0.0669 0.32136 0.06829 0.3224 0.06875 C 0.32604 0.06967 0.32982 0.06944 0.33347 0.06991 C 0.33972 0.07754 0.33177 0.06852 0.33789 0.07384 C 0.33867 0.07454 0.3392 0.07592 0.34011 0.07639 C 0.34102 0.07708 0.34206 0.07731 0.34297 0.07778 C 0.34375 0.07824 0.3444 0.07893 0.34519 0.07916 C 0.34792 0.07986 0.35065 0.08009 0.35326 0.08032 C 0.35886 0.08287 0.35977 0.08356 0.36797 0.0831 C 0.37006 0.08287 0.37188 0.08079 0.37383 0.08032 L 0.37982 0.07916 C 0.38047 0.0787 0.38125 0.07847 0.38203 0.07778 C 0.38347 0.07616 0.38477 0.07361 0.38633 0.07268 C 0.38711 0.07222 0.38789 0.07199 0.38854 0.07129 C 0.39427 0.0662 0.3875 0.0706 0.39297 0.06736 C 0.39427 0.06782 0.39571 0.06736 0.39675 0.06875 C 0.39753 0.06967 0.39753 0.07222 0.39818 0.07384 C 0.3987 0.07546 0.39961 0.07639 0.40039 0.07778 C 0.40196 0.075 0.40183 0.07477 0.40404 0.07268 C 0.40495 0.07153 0.40586 0.07037 0.40703 0.06991 C 0.40912 0.06898 0.41133 0.06898 0.41354 0.06875 C 0.41459 0.06782 0.4155 0.0662 0.41654 0.06597 C 0.42253 0.06551 0.42487 0.06713 0.42982 0.06875 C 0.43125 0.06921 0.43269 0.06944 0.43425 0.06991 C 0.43854 0.07384 0.43607 0.07199 0.44154 0.07523 C 0.44232 0.07569 0.4431 0.07569 0.44375 0.07639 C 0.44453 0.07731 0.44506 0.07847 0.44597 0.07916 C 0.44714 0.07986 0.44844 0.07986 0.44961 0.08032 C 0.45039 0.08079 0.45104 0.08125 0.45183 0.08171 C 0.45287 0.08125 0.45378 0.08079 0.45482 0.08032 C 0.46328 0.07801 0.45899 0.08032 0.46576 0.07778 C 0.46654 0.07754 0.47006 0.07592 0.47097 0.07523 C 0.47175 0.07454 0.4724 0.07338 0.47318 0.07268 C 0.47461 0.07129 0.47761 0.07037 0.47904 0.06991 C 0.48073 0.07037 0.48242 0.0706 0.48412 0.07129 C 0.48633 0.07199 0.48724 0.07361 0.48933 0.07523 C 0.48998 0.07569 0.49076 0.07616 0.49154 0.07639 C 0.49519 0.07616 0.49883 0.07569 0.50261 0.07523 C 0.5043 0.075 0.50599 0.07384 0.50769 0.07384 C 0.51315 0.07384 0.51849 0.07477 0.52383 0.07523 C 0.52513 0.07569 0.52644 0.07569 0.52761 0.07639 C 0.52826 0.07708 0.52839 0.07847 0.52904 0.07916 C 0.52995 0.07986 0.53099 0.07986 0.53203 0.08032 C 0.53269 0.08079 0.53347 0.08125 0.53412 0.08171 C 0.53881 0.08125 0.54349 0.08125 0.54818 0.08032 C 0.55065 0.08009 0.55026 0.07824 0.55261 0.07639 C 0.55404 0.07546 0.55547 0.07407 0.55703 0.07384 C 0.58203 0.07245 0.57123 0.07338 0.58933 0.07129 C 0.59597 0.07176 0.60261 0.07291 0.60912 0.07268 C 0.61068 0.07245 0.61354 0.06991 0.61354 0.06991 C 0.61433 0.06898 0.61498 0.06805 0.61576 0.06736 C 0.61875 0.06458 0.62006 0.06643 0.62383 0.06736 C 0.62409 0.06875 0.62435 0.06991 0.62461 0.07129 C 0.62487 0.07291 0.62448 0.07546 0.62539 0.07639 C 0.62591 0.07731 0.62683 0.07569 0.62761 0.07523 C 0.63138 0.07176 0.63138 0.07083 0.6349 0.06597 C 0.63555 0.06504 0.63646 0.06435 0.63711 0.06342 C 0.63763 0.06273 0.63789 0.06134 0.63854 0.06088 C 0.63972 0.05995 0.64102 0.05995 0.64232 0.05949 C 0.64297 0.05926 0.64375 0.05856 0.6444 0.0581 C 0.64688 0.05694 0.64857 0.05648 0.65104 0.05555 C 0.65404 0.05602 0.65703 0.05602 0.6599 0.05694 C 0.66146 0.05741 0.66433 0.05949 0.66433 0.05949 L 0.69375 0.0581 C 0.69492 0.0581 0.69623 0.05787 0.6974 0.05694 C 0.69805 0.05648 0.69831 0.05509 0.69883 0.05416 C 0.70065 0.05185 0.70196 0.05092 0.70404 0.04907 C 0.70716 0.04954 0.71042 0.04954 0.71354 0.05046 C 0.71524 0.05069 0.71732 0.05324 0.71875 0.05416 C 0.72279 0.05741 0.71901 0.05324 0.72383 0.0581 C 0.72787 0.06227 0.72422 0.05972 0.72826 0.06204 C 0.72878 0.06296 0.72943 0.06366 0.72969 0.06481 C 0.73034 0.06643 0.73047 0.06852 0.73125 0.06991 C 0.73177 0.07106 0.73269 0.07176 0.73347 0.07268 C 0.73581 0.07129 0.73581 0.07153 0.73789 0.06875 C 0.73972 0.06597 0.73894 0.06551 0.74154 0.06342 C 0.74297 0.06227 0.7444 0.06157 0.74597 0.06088 L 0.75183 0.0581 C 0.75808 0.05069 0.75013 0.05972 0.75625 0.05416 C 0.75703 0.05347 0.75769 0.05254 0.75847 0.05162 C 0.75873 0.04954 0.7586 0.04699 0.75912 0.04514 C 0.75964 0.04375 0.76068 0.04352 0.76133 0.04259 C 0.76693 0.03403 0.76133 0.03773 0.77162 0.03588 C 0.77292 0.03264 0.77344 0.03194 0.77383 0.02824 C 0.77422 0.025 0.77409 0.02199 0.77461 0.01898 C 0.77487 0.01782 0.77539 0.0169 0.77604 0.01643 C 0.78099 0.01204 0.7862 0.01296 0.79154 0.0125 C 0.79245 0.01204 0.79349 0.01134 0.7944 0.01111 C 0.7961 0.01065 0.79805 0.01111 0.79961 0.00972 C 0.80026 0.00926 0.8 0.00717 0.80039 0.00602 C 0.80065 0.00486 0.80131 0.00416 0.80183 0.00324 C 0.80131 0.00231 0.80052 0.00185 0.80039 0.00069 C 0.80013 -0.0007 0.80091 -0.00185 0.80104 -0.00324 C 0.80274 -0.01343 0.80039 -0.00394 0.80404 -0.0125 C 0.80482 -0.01435 0.80534 -0.0169 0.80625 -0.01898 C 0.80729 -0.0213 0.8099 -0.02546 0.8099 -0.02546 C 0.81016 -0.02685 0.81029 -0.02824 0.81068 -0.0294 C 0.8112 -0.03125 0.81211 -0.03287 0.81289 -0.03472 C 0.81328 -0.03565 0.81381 -0.03634 0.81433 -0.03727 L 0.81511 -0.03843 L 0.81511 -0.03843 L 0.81511 -0.03843 " pathEditMode="relative" ptsTypes="AAAAAAAAAAAAAAAAAAAAAAAAAAAAAAAAAAAAAAAAAAAAAAAAAAAAAAAAAAAAAAAAAAAAAAAAAAAAAAAAAAAAAAAAAAAAAAAAAAAAAAAAAAAAAAAAAAAAAAAAAAAAAAAAAAAAAAAAAAAAAAAAA">
                                      <p:cBhvr>
                                        <p:cTn id="49" dur="1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10" grpId="1" animBg="1"/>
      <p:bldP spid="3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51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12</cp:revision>
  <dcterms:created xsi:type="dcterms:W3CDTF">2021-04-08T07:27:40Z</dcterms:created>
  <dcterms:modified xsi:type="dcterms:W3CDTF">2021-04-11T11:49:10Z</dcterms:modified>
</cp:coreProperties>
</file>