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presProps" Target="pres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398" t="11458" r="20351" b="35417"/>
          <a:stretch>
            <a:fillRect/>
          </a:stretch>
        </p:blipFill>
        <p:spPr bwMode="auto">
          <a:xfrm>
            <a:off x="0" y="0"/>
            <a:ext cx="914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741" t="10417" r="22694" b="6250"/>
          <a:stretch>
            <a:fillRect/>
          </a:stretch>
        </p:blipFill>
        <p:spPr bwMode="auto">
          <a:xfrm>
            <a:off x="14068" y="14068"/>
            <a:ext cx="8503920" cy="680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658728" y="4251309"/>
            <a:ext cx="170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add </a:t>
            </a:r>
            <a:r>
              <a:rPr lang="en-US" sz="2200" b="1" i="1" err="1">
                <a:solidFill>
                  <a:srgbClr val="002060"/>
                </a:solidFill>
              </a:rPr>
              <a:t>ed</a:t>
            </a:r>
            <a:r>
              <a:rPr lang="en-US" sz="2200" b="1" i="1">
                <a:solidFill>
                  <a:srgbClr val="002060"/>
                </a:solidFill>
              </a:rPr>
              <a:t> </a:t>
            </a:r>
            <a:r>
              <a:rPr lang="en-US" sz="2200" b="1">
                <a:solidFill>
                  <a:srgbClr val="FF0000"/>
                </a:solidFill>
              </a:rPr>
              <a:t>or </a:t>
            </a:r>
            <a:r>
              <a:rPr lang="en-US" sz="2200" b="1" i="1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4953000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made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3480" y="4953000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put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080" y="4953000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thought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5969913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went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6080" y="6019800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ate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3480" y="6019800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began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3280" y="6019800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brought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5880" y="6350913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drew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6350913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came</a:t>
            </a:r>
            <a:endParaRPr lang="en-US" sz="2200" b="1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766" t="12500" r="22447" b="18711"/>
          <a:stretch>
            <a:fillRect/>
          </a:stretch>
        </p:blipFill>
        <p:spPr bwMode="auto">
          <a:xfrm>
            <a:off x="22276" y="28130"/>
            <a:ext cx="9052560" cy="59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44880" y="2043332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put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97649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built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0620" y="3226713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built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0416" y="3607713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drew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7080" y="3988713"/>
            <a:ext cx="1188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cut</a:t>
            </a:r>
            <a:endParaRPr lang="en-US" sz="2200" b="1" i="1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136" y="3702152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3996" y="4086664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56272" y="2528668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33996" y="1780736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6398" t="17708" r="24451" b="30208"/>
          <a:stretch>
            <a:fillRect/>
          </a:stretch>
        </p:blipFill>
        <p:spPr bwMode="auto">
          <a:xfrm>
            <a:off x="0" y="25969"/>
            <a:ext cx="9144000" cy="452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9600" y="4522113"/>
            <a:ext cx="8001000" cy="47672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Now we </a:t>
            </a:r>
            <a:r>
              <a:rPr lang="en-US" sz="2200" b="1" i="1">
                <a:solidFill>
                  <a:srgbClr val="002060"/>
                </a:solidFill>
              </a:rPr>
              <a:t>live</a:t>
            </a:r>
            <a:r>
              <a:rPr lang="en-US" sz="2200" b="1">
                <a:solidFill>
                  <a:srgbClr val="FF0000"/>
                </a:solidFill>
              </a:rPr>
              <a:t> in ---------------, but in the past we </a:t>
            </a:r>
            <a:r>
              <a:rPr lang="en-US" sz="2200" b="1" i="1">
                <a:solidFill>
                  <a:srgbClr val="002060"/>
                </a:solidFill>
              </a:rPr>
              <a:t>lived</a:t>
            </a:r>
            <a:r>
              <a:rPr lang="en-US" sz="2200" b="1">
                <a:solidFill>
                  <a:srgbClr val="FF0000"/>
                </a:solidFill>
              </a:rPr>
              <a:t> in ----------------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114010"/>
            <a:ext cx="8001000" cy="47672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Now we </a:t>
            </a:r>
            <a:r>
              <a:rPr lang="en-US" sz="2200" b="1" i="1">
                <a:solidFill>
                  <a:srgbClr val="002060"/>
                </a:solidFill>
              </a:rPr>
              <a:t>eat</a:t>
            </a:r>
            <a:r>
              <a:rPr lang="en-US" sz="2200" b="1">
                <a:solidFill>
                  <a:srgbClr val="FF0000"/>
                </a:solidFill>
              </a:rPr>
              <a:t> ---------------, but in the past we </a:t>
            </a:r>
            <a:r>
              <a:rPr lang="en-US" sz="2200" b="1" i="1">
                <a:solidFill>
                  <a:srgbClr val="002060"/>
                </a:solidFill>
              </a:rPr>
              <a:t>ate </a:t>
            </a:r>
            <a:r>
              <a:rPr lang="en-US" sz="2200" b="1">
                <a:solidFill>
                  <a:srgbClr val="FF0000"/>
                </a:solidFill>
              </a:rPr>
              <a:t> ----------------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661478"/>
            <a:ext cx="8001000" cy="47672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Now we </a:t>
            </a:r>
            <a:r>
              <a:rPr lang="en-US" sz="2200" b="1" i="1">
                <a:solidFill>
                  <a:srgbClr val="002060"/>
                </a:solidFill>
              </a:rPr>
              <a:t>wear </a:t>
            </a:r>
            <a:r>
              <a:rPr lang="en-US" sz="2200" b="1">
                <a:solidFill>
                  <a:srgbClr val="FF0000"/>
                </a:solidFill>
              </a:rPr>
              <a:t>-------------, but in the past we </a:t>
            </a:r>
            <a:r>
              <a:rPr lang="en-US" sz="2200" b="1" i="1">
                <a:solidFill>
                  <a:srgbClr val="002060"/>
                </a:solidFill>
              </a:rPr>
              <a:t>wore </a:t>
            </a:r>
            <a:r>
              <a:rPr lang="en-US" sz="2200" b="1">
                <a:solidFill>
                  <a:srgbClr val="FF0000"/>
                </a:solidFill>
              </a:rPr>
              <a:t> ----------------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220264"/>
            <a:ext cx="8001000" cy="47672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Now we </a:t>
            </a:r>
            <a:r>
              <a:rPr lang="en-US" sz="2200" b="1" i="1">
                <a:solidFill>
                  <a:srgbClr val="002060"/>
                </a:solidFill>
              </a:rPr>
              <a:t>play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 i="1">
                <a:solidFill>
                  <a:srgbClr val="002060"/>
                </a:solidFill>
              </a:rPr>
              <a:t>------- </a:t>
            </a:r>
            <a:r>
              <a:rPr lang="en-US" sz="2200" b="1">
                <a:solidFill>
                  <a:srgbClr val="FF0000"/>
                </a:solidFill>
              </a:rPr>
              <a:t>for fun, but in the past we </a:t>
            </a:r>
            <a:r>
              <a:rPr lang="en-US" sz="2200" b="1" i="1">
                <a:solidFill>
                  <a:srgbClr val="002060"/>
                </a:solidFill>
              </a:rPr>
              <a:t> played ------ </a:t>
            </a:r>
            <a:r>
              <a:rPr lang="en-US" sz="2200" b="1">
                <a:solidFill>
                  <a:srgbClr val="FF0000"/>
                </a:solidFill>
              </a:rPr>
              <a:t>for fun</a:t>
            </a:r>
            <a:r>
              <a:rPr lang="en-US" sz="2200" b="1" i="1">
                <a:solidFill>
                  <a:srgbClr val="002060"/>
                </a:solidFill>
              </a:rPr>
              <a:t>. </a:t>
            </a:r>
            <a:endParaRPr lang="en-US" sz="2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7204" t="17708" r="14861" b="32292"/>
          <a:stretch>
            <a:fillRect/>
          </a:stretch>
        </p:blipFill>
        <p:spPr bwMode="auto">
          <a:xfrm>
            <a:off x="0" y="1066799"/>
            <a:ext cx="9144000" cy="378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6"/>
          <p:cNvSpPr txBox="1"/>
          <p:nvPr/>
        </p:nvSpPr>
        <p:spPr>
          <a:xfrm>
            <a:off x="6477000" y="3581400"/>
            <a:ext cx="1524000" cy="365760"/>
          </a:xfrm>
          <a:prstGeom prst="right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Tunic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4114800" y="3048000"/>
            <a:ext cx="1097280" cy="457200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5334000" y="3236744"/>
            <a:ext cx="1737360" cy="365760"/>
          </a:xfrm>
          <a:prstGeom prst="right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Sandals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62600" y="4434840"/>
            <a:ext cx="9144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baths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49196" y="2847536"/>
            <a:ext cx="1097280" cy="548640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>
                <a:solidFill>
                  <a:srgbClr val="FF0000"/>
                </a:solidFill>
              </a:rPr>
              <a:t>chariot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4641" t="30208" r="20250" b="23498"/>
          <a:stretch>
            <a:fillRect/>
          </a:stretch>
        </p:blipFill>
        <p:spPr bwMode="auto">
          <a:xfrm>
            <a:off x="-8208" y="14065"/>
            <a:ext cx="9144000" cy="365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4641" t="79601" r="15666" b="6250"/>
          <a:stretch>
            <a:fillRect/>
          </a:stretch>
        </p:blipFill>
        <p:spPr bwMode="auto">
          <a:xfrm>
            <a:off x="0" y="4061671"/>
            <a:ext cx="9144000" cy="104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4648200" y="607252"/>
            <a:ext cx="381000" cy="381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/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6019800" y="609600"/>
            <a:ext cx="381000" cy="381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/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1447800" y="609600"/>
            <a:ext cx="381000" cy="381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/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8153400" y="609600"/>
            <a:ext cx="381000" cy="381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/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2743200" y="21336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4295336" y="2486464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2729132" y="2853396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Oval 10"/>
          <p:cNvSpPr/>
          <p:nvPr/>
        </p:nvSpPr>
        <p:spPr>
          <a:xfrm>
            <a:off x="3338732" y="3158196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056" t="11458" r="13909" b="6250"/>
          <a:stretch>
            <a:fillRect/>
          </a:stretch>
        </p:blipFill>
        <p:spPr bwMode="auto">
          <a:xfrm>
            <a:off x="0" y="1"/>
            <a:ext cx="9144000" cy="587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7643" t="10417" r="18375" b="6250"/>
          <a:stretch>
            <a:fillRect/>
          </a:stretch>
        </p:blipFill>
        <p:spPr bwMode="auto">
          <a:xfrm>
            <a:off x="-86497" y="0"/>
            <a:ext cx="9144000" cy="669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6"/>
          <p:cNvSpPr txBox="1"/>
          <p:nvPr/>
        </p:nvSpPr>
        <p:spPr>
          <a:xfrm>
            <a:off x="3124200" y="19928"/>
            <a:ext cx="1447800" cy="47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Notebook 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3124200" y="1047274"/>
            <a:ext cx="38862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about life in the ancient Rome.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3110132" y="1436482"/>
            <a:ext cx="45720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describe the houses in ancient Rome.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33800" y="1817482"/>
            <a:ext cx="22098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Roman clothes.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136" y="2190274"/>
            <a:ext cx="22098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talk about jobs.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2057400" y="2571274"/>
            <a:ext cx="22098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food.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3505200" y="2924138"/>
            <a:ext cx="37338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what the Roman did for fun.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81000" y="4710332"/>
            <a:ext cx="42976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78724" y="5091332"/>
            <a:ext cx="47548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520" y="5548532"/>
            <a:ext cx="393192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4684" y="5957668"/>
            <a:ext cx="393192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984" t="13542" r="17423" b="11458"/>
          <a:stretch>
            <a:fillRect/>
          </a:stretch>
        </p:blipFill>
        <p:spPr bwMode="auto">
          <a:xfrm>
            <a:off x="0" y="-3"/>
            <a:ext cx="9144000" cy="58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6"/>
          <p:cNvSpPr txBox="1"/>
          <p:nvPr/>
        </p:nvSpPr>
        <p:spPr>
          <a:xfrm>
            <a:off x="5791200" y="4086664"/>
            <a:ext cx="128016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mummy</a:t>
            </a:r>
          </a:p>
        </p:txBody>
      </p:sp>
      <p:sp>
        <p:nvSpPr>
          <p:cNvPr id="4" name="Oval 3"/>
          <p:cNvSpPr/>
          <p:nvPr/>
        </p:nvSpPr>
        <p:spPr>
          <a:xfrm>
            <a:off x="8229600" y="3242604"/>
            <a:ext cx="381000" cy="3810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7696200" y="4448908"/>
            <a:ext cx="109728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sphinx</a:t>
            </a:r>
          </a:p>
        </p:txBody>
      </p:sp>
      <p:sp>
        <p:nvSpPr>
          <p:cNvPr id="6" name="Oval 5"/>
          <p:cNvSpPr/>
          <p:nvPr/>
        </p:nvSpPr>
        <p:spPr>
          <a:xfrm>
            <a:off x="3976468" y="3234396"/>
            <a:ext cx="381000" cy="3810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15840"/>
            <a:ext cx="146304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aqueducts</a:t>
            </a:r>
          </a:p>
        </p:txBody>
      </p:sp>
      <p:sp>
        <p:nvSpPr>
          <p:cNvPr id="8" name="Oval 7"/>
          <p:cNvSpPr/>
          <p:nvPr/>
        </p:nvSpPr>
        <p:spPr>
          <a:xfrm>
            <a:off x="2362200" y="3228536"/>
            <a:ext cx="381000" cy="3810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960" y="5196840"/>
            <a:ext cx="146304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err="1">
                <a:solidFill>
                  <a:srgbClr val="FF0000"/>
                </a:solidFill>
              </a:rPr>
              <a:t>colosseum</a:t>
            </a:r>
            <a:endParaRPr lang="en-US" sz="22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62600" y="3234396"/>
            <a:ext cx="381000" cy="3810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8360" y="5501640"/>
            <a:ext cx="146304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numerals</a:t>
            </a:r>
          </a:p>
        </p:txBody>
      </p:sp>
      <p:sp>
        <p:nvSpPr>
          <p:cNvPr id="12" name="Oval 11"/>
          <p:cNvSpPr/>
          <p:nvPr/>
        </p:nvSpPr>
        <p:spPr>
          <a:xfrm>
            <a:off x="7046744" y="3228536"/>
            <a:ext cx="381000" cy="3810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4861" t="11458" r="17203" b="6250"/>
          <a:stretch>
            <a:fillRect/>
          </a:stretch>
        </p:blipFill>
        <p:spPr bwMode="auto">
          <a:xfrm>
            <a:off x="0" y="0"/>
            <a:ext cx="9144000" cy="622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2841" t="11458" r="20351" b="6250"/>
          <a:stretch>
            <a:fillRect/>
          </a:stretch>
        </p:blipFill>
        <p:spPr bwMode="auto">
          <a:xfrm>
            <a:off x="0" y="0"/>
            <a:ext cx="8412480" cy="685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912056" y="2119532"/>
            <a:ext cx="3474720" cy="3048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922520" y="3581400"/>
            <a:ext cx="14630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6136" y="4848664"/>
            <a:ext cx="73152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24424" y="5167532"/>
            <a:ext cx="73152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80736" y="5542672"/>
            <a:ext cx="5486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19268" y="5548532"/>
            <a:ext cx="20116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5853332"/>
            <a:ext cx="5486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7004" y="6144064"/>
            <a:ext cx="10058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8360" y="6448864"/>
            <a:ext cx="14630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6932" y="6753664"/>
            <a:ext cx="6400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6618" t="23958" r="14861" b="13542"/>
          <a:stretch>
            <a:fillRect/>
          </a:stretch>
        </p:blipFill>
        <p:spPr bwMode="auto">
          <a:xfrm>
            <a:off x="0" y="0"/>
            <a:ext cx="9144000" cy="46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4600" y="5334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A and B are in Egypt / C and D are in Rome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305864" y="1566204"/>
            <a:ext cx="762000" cy="3048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943600" y="19050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2209800" y="20574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5181600" y="22098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3528" t="34375" r="21713" b="13385"/>
          <a:stretch>
            <a:fillRect/>
          </a:stretch>
        </p:blipFill>
        <p:spPr bwMode="auto">
          <a:xfrm>
            <a:off x="0" y="-11"/>
            <a:ext cx="9144000" cy="490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19546" t="86615" r="20717" b="5208"/>
          <a:stretch>
            <a:fillRect/>
          </a:stretch>
        </p:blipFill>
        <p:spPr bwMode="auto">
          <a:xfrm>
            <a:off x="0" y="5087482"/>
            <a:ext cx="9144000" cy="70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47800" y="2286000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did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2173456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FF0000"/>
                </a:solidFill>
              </a:rPr>
              <a:t>Howard Carter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2668" y="2286000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find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2136" y="2322344"/>
            <a:ext cx="14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FF0000"/>
                </a:solidFill>
              </a:rPr>
              <a:t>the tomb?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3732" y="2921913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did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8452" y="2966707"/>
            <a:ext cx="156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err="1">
                <a:solidFill>
                  <a:srgbClr val="FF0000"/>
                </a:solidFill>
              </a:rPr>
              <a:t>Tutankhamun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2950049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become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7996" y="2799472"/>
            <a:ext cx="1413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FF0000"/>
                </a:solidFill>
              </a:rPr>
              <a:t>the pharaoh?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0" y="3559649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did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0996" y="3449695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FF0000"/>
                </a:solidFill>
              </a:rPr>
              <a:t>Howard Carter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8600" y="3593645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find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2064" y="3607713"/>
            <a:ext cx="14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FF0000"/>
                </a:solidFill>
              </a:rPr>
              <a:t>the tomb?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1600" y="4141113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did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0800" y="4142936"/>
            <a:ext cx="156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</a:rPr>
              <a:t>the archeologists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8600" y="4163389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002060"/>
                </a:solidFill>
              </a:rPr>
              <a:t>find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3804" y="4233204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>
                <a:solidFill>
                  <a:srgbClr val="FF0000"/>
                </a:solidFill>
              </a:rPr>
              <a:t>in the tomb?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1669" t="14583" r="22694" b="12500"/>
          <a:stretch>
            <a:fillRect/>
          </a:stretch>
        </p:blipFill>
        <p:spPr bwMode="auto">
          <a:xfrm>
            <a:off x="0" y="-10"/>
            <a:ext cx="9144000" cy="673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2559148" y="1495864"/>
            <a:ext cx="2377440" cy="3048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8800" y="2057400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2430717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2769513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3150513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61072" y="4329332"/>
            <a:ext cx="4297680" cy="3048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3429000" y="4663440"/>
            <a:ext cx="146304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a headline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5638800" y="4975678"/>
            <a:ext cx="164592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a quotation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5029200" y="5675546"/>
            <a:ext cx="146304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an opinion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5825196" y="6420728"/>
            <a:ext cx="914400" cy="365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rgbClr val="FF0000"/>
                </a:solidFill>
              </a:rPr>
              <a:t>a fact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1303" t="25000" r="20132" b="6250"/>
          <a:stretch>
            <a:fillRect/>
          </a:stretch>
        </p:blipFill>
        <p:spPr bwMode="auto">
          <a:xfrm>
            <a:off x="0" y="0"/>
            <a:ext cx="9144000" cy="603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161736" y="443132"/>
            <a:ext cx="2377440" cy="3048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371600" y="1724464"/>
            <a:ext cx="14630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71600" y="2057400"/>
            <a:ext cx="14630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95864" y="2404404"/>
            <a:ext cx="91440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0" y="2729132"/>
            <a:ext cx="91440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43200" y="3719732"/>
            <a:ext cx="274320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98544" y="4052668"/>
            <a:ext cx="10058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7964" y="4391464"/>
            <a:ext cx="118872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299" t="11458" r="19766" b="12500"/>
          <a:stretch>
            <a:fillRect/>
          </a:stretch>
        </p:blipFill>
        <p:spPr bwMode="auto">
          <a:xfrm>
            <a:off x="0" y="0"/>
            <a:ext cx="9144000" cy="57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368040" y="3048000"/>
            <a:ext cx="365760" cy="36576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8468" y="3783036"/>
            <a:ext cx="365760" cy="36576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910776" y="4572000"/>
            <a:ext cx="365760" cy="36576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23780" y="5301176"/>
            <a:ext cx="365760" cy="36576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4861" t="16667" r="14861" b="8333"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1713" t="11458" r="18008" b="43750"/>
          <a:stretch>
            <a:fillRect/>
          </a:stretch>
        </p:blipFill>
        <p:spPr bwMode="auto">
          <a:xfrm>
            <a:off x="0" y="0"/>
            <a:ext cx="914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617808" y="2644724"/>
            <a:ext cx="4792392" cy="3657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227" t="10417" r="21366" b="6250"/>
          <a:stretch>
            <a:fillRect/>
          </a:stretch>
        </p:blipFill>
        <p:spPr bwMode="auto">
          <a:xfrm>
            <a:off x="0" y="0"/>
            <a:ext cx="9144000" cy="675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3284808" y="1828800"/>
            <a:ext cx="3474720" cy="3657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59876" y="2210972"/>
            <a:ext cx="4023360" cy="3657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29396" y="2957732"/>
            <a:ext cx="5681004" cy="36576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65740" y="4795912"/>
            <a:ext cx="3017520" cy="36576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1713" t="30208" r="25622" b="16667"/>
          <a:stretch>
            <a:fillRect/>
          </a:stretch>
        </p:blipFill>
        <p:spPr bwMode="auto">
          <a:xfrm>
            <a:off x="0" y="0"/>
            <a:ext cx="9144000" cy="435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1083" t="84375" r="12152" b="6250"/>
          <a:stretch>
            <a:fillRect/>
          </a:stretch>
        </p:blipFill>
        <p:spPr bwMode="auto">
          <a:xfrm>
            <a:off x="457200" y="5334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>
            <a:off x="3810000" y="1275472"/>
            <a:ext cx="4114800" cy="199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62400" y="1622476"/>
            <a:ext cx="4953000" cy="539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3136" y="2057400"/>
            <a:ext cx="4572000" cy="539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69944" y="2460676"/>
            <a:ext cx="3108960" cy="539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38908" y="2514600"/>
            <a:ext cx="2011680" cy="3657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590780" y="2910840"/>
            <a:ext cx="3566160" cy="3657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445456" y="3353972"/>
            <a:ext cx="2194560" cy="3657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153528" y="3749040"/>
            <a:ext cx="1828800" cy="36576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4056" t="10417" r="13324" b="6250"/>
          <a:stretch>
            <a:fillRect/>
          </a:stretch>
        </p:blipFill>
        <p:spPr bwMode="auto">
          <a:xfrm>
            <a:off x="0" y="1"/>
            <a:ext cx="9144000" cy="589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638800" y="152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</a:rPr>
              <a:t>Cancelled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2438400"/>
            <a:ext cx="72029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The end of </a:t>
            </a:r>
            <a:r>
              <a:rPr lang="en-US" sz="54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unit 12</a:t>
            </a:r>
          </a:p>
          <a:p>
            <a:pPr algn="ctr"/>
            <a:r>
              <a:rPr lang="en-US" sz="5400" b="1" cap="all" spc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Thanks for watching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4641" t="31250" r="15666" b="6250"/>
          <a:stretch>
            <a:fillRect/>
          </a:stretch>
        </p:blipFill>
        <p:spPr bwMode="auto">
          <a:xfrm>
            <a:off x="0" y="0"/>
            <a:ext cx="9144000" cy="4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905000" y="75614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</a:t>
            </a:r>
          </a:p>
        </p:txBody>
      </p:sp>
      <p:sp>
        <p:nvSpPr>
          <p:cNvPr id="4" name="Oval 3"/>
          <p:cNvSpPr/>
          <p:nvPr/>
        </p:nvSpPr>
        <p:spPr>
          <a:xfrm>
            <a:off x="3429000" y="7620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685800" y="13716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4343400" y="1405596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D</a:t>
            </a:r>
          </a:p>
        </p:txBody>
      </p:sp>
      <p:sp>
        <p:nvSpPr>
          <p:cNvPr id="7" name="Oval 6"/>
          <p:cNvSpPr/>
          <p:nvPr/>
        </p:nvSpPr>
        <p:spPr>
          <a:xfrm>
            <a:off x="8077200" y="25908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5562600" y="29718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4419600" y="32004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6477000" y="3505200"/>
            <a:ext cx="3048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641" t="13542" r="13910" b="10417"/>
          <a:stretch>
            <a:fillRect/>
          </a:stretch>
        </p:blipFill>
        <p:spPr bwMode="auto">
          <a:xfrm>
            <a:off x="1624" y="95769"/>
            <a:ext cx="9052560" cy="541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501" t="11458" r="17423" b="9375"/>
          <a:stretch>
            <a:fillRect/>
          </a:stretch>
        </p:blipFill>
        <p:spPr bwMode="auto">
          <a:xfrm>
            <a:off x="11720" y="14065"/>
            <a:ext cx="9144000" cy="625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7135" t="32292" r="17789" b="22639"/>
          <a:stretch>
            <a:fillRect/>
          </a:stretch>
        </p:blipFill>
        <p:spPr bwMode="auto">
          <a:xfrm>
            <a:off x="11720" y="28132"/>
            <a:ext cx="9144000" cy="356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13104" t="79410" r="17789" b="10347"/>
          <a:stretch>
            <a:fillRect/>
          </a:stretch>
        </p:blipFill>
        <p:spPr bwMode="auto">
          <a:xfrm>
            <a:off x="0" y="36576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539260" y="1648264"/>
            <a:ext cx="3651740" cy="1406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86996" y="2681068"/>
            <a:ext cx="3651740" cy="1406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72928" y="3056208"/>
            <a:ext cx="2926080" cy="1406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613" t="11458" r="9810" b="10417"/>
          <a:stretch>
            <a:fillRect/>
          </a:stretch>
        </p:blipFill>
        <p:spPr bwMode="auto">
          <a:xfrm>
            <a:off x="0" y="1"/>
            <a:ext cx="9144000" cy="486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7247" t="15625" r="9004" b="72917"/>
          <a:stretch>
            <a:fillRect/>
          </a:stretch>
        </p:blipFill>
        <p:spPr bwMode="auto">
          <a:xfrm>
            <a:off x="0" y="0"/>
            <a:ext cx="9144000" cy="70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9959" t="27083" r="17419" b="9375"/>
          <a:stretch>
            <a:fillRect/>
          </a:stretch>
        </p:blipFill>
        <p:spPr bwMode="auto">
          <a:xfrm>
            <a:off x="0" y="1140543"/>
            <a:ext cx="9144000" cy="449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>
            <a:off x="3489960" y="2091396"/>
            <a:ext cx="6400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012788" y="2091396"/>
            <a:ext cx="10058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43336" y="2452468"/>
            <a:ext cx="10058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94936" y="2777196"/>
            <a:ext cx="10058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94628" y="2791264"/>
            <a:ext cx="82296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3508" y="2819400"/>
            <a:ext cx="19202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2864" y="3124200"/>
            <a:ext cx="82296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7128" y="3829928"/>
            <a:ext cx="15544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6664" y="4162864"/>
            <a:ext cx="15544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064" y="4501660"/>
            <a:ext cx="91440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0732" y="4828736"/>
            <a:ext cx="64008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41320" y="5195668"/>
            <a:ext cx="73152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67996" y="5209736"/>
            <a:ext cx="219456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444" y="5534464"/>
            <a:ext cx="100584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03828" y="5548532"/>
            <a:ext cx="731520" cy="1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613" t="32292" r="11612" b="21106"/>
          <a:stretch>
            <a:fillRect/>
          </a:stretch>
        </p:blipFill>
        <p:spPr bwMode="auto">
          <a:xfrm>
            <a:off x="5860" y="76200"/>
            <a:ext cx="9144000" cy="296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3426" t="76811" r="6296" b="10417"/>
          <a:stretch>
            <a:fillRect/>
          </a:stretch>
        </p:blipFill>
        <p:spPr bwMode="auto">
          <a:xfrm>
            <a:off x="0" y="4724400"/>
            <a:ext cx="9144000" cy="93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43864" y="1064977"/>
            <a:ext cx="170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about 120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0712" y="1369777"/>
            <a:ext cx="2085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over 4500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7412" y="1549788"/>
            <a:ext cx="266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more than 2 millions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6204" y="2083713"/>
            <a:ext cx="3386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clothes, food, games, gold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18672" y="2472396"/>
            <a:ext cx="640080" cy="30480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B87735A941864786FFF198AC6FA4CD" ma:contentTypeVersion="7" ma:contentTypeDescription="Create a new document." ma:contentTypeScope="" ma:versionID="466b517c20790458f303ccfc49d186be">
  <xsd:schema xmlns:xsd="http://www.w3.org/2001/XMLSchema" xmlns:xs="http://www.w3.org/2001/XMLSchema" xmlns:p="http://schemas.microsoft.com/office/2006/metadata/properties" xmlns:ns2="5f914c9c-f230-42e2-b7c2-985c7121223a" targetNamespace="http://schemas.microsoft.com/office/2006/metadata/properties" ma:root="true" ma:fieldsID="092a3c6e0c74d07775f81f20751fe135" ns2:_="">
    <xsd:import namespace="5f914c9c-f230-42e2-b7c2-985c71212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14c9c-f230-42e2-b7c2-985c71212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6B5343-DC08-4447-8B57-809823E043D0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06E7467E-9CC0-4A9B-BA7B-E38877774CC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5f914c9c-f230-42e2-b7c2-985c7121223a"/>
  </ds:schemaRefs>
</ds:datastoreItem>
</file>

<file path=customXml/itemProps3.xml><?xml version="1.0" encoding="utf-8"?>
<ds:datastoreItem xmlns:ds="http://schemas.openxmlformats.org/officeDocument/2006/customXml" ds:itemID="{0DE0DDD5-A1B0-484F-A790-686DEA2D41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عرض على الشاشة (4:3)</PresentationFormat>
  <Slides>29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Abo Anas</dc:creator>
  <cp:lastModifiedBy>مستخدم غير معروف</cp:lastModifiedBy>
  <cp:revision>2</cp:revision>
  <dcterms:created xsi:type="dcterms:W3CDTF">2006-08-16T00:00:00Z</dcterms:created>
  <dcterms:modified xsi:type="dcterms:W3CDTF">2020-06-13T18:55:15Z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0x0101009FB87735A941864786FFF198AC6FA4CD</vt:lpwstr>
  </property>
</Properties>
</file>