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89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/>
    <p:restoredTop sz="94673"/>
  </p:normalViewPr>
  <p:slideViewPr>
    <p:cSldViewPr snapToGrid="0" snapToObjects="1">
      <p:cViewPr varScale="1">
        <p:scale>
          <a:sx n="44" d="100"/>
          <a:sy n="44" d="100"/>
        </p:scale>
        <p:origin x="54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8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98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2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961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80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94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50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42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607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0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09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68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592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402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9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01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يدة, شخص&#10;&#10;تم إنشاء الوصف تلقائياً">
            <a:extLst>
              <a:ext uri="{FF2B5EF4-FFF2-40B4-BE49-F238E27FC236}">
                <a16:creationId xmlns:a16="http://schemas.microsoft.com/office/drawing/2014/main" id="{69FDF333-9E4A-0449-BC52-30F815F4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cording 16‏/04‏/2021، 11:48:23 ص" descr="Audio Recording 16‏/04‏/2021، 11:48:23 ص">
            <a:hlinkClick r:id="" action="ppaction://media"/>
            <a:extLst>
              <a:ext uri="{FF2B5EF4-FFF2-40B4-BE49-F238E27FC236}">
                <a16:creationId xmlns:a16="http://schemas.microsoft.com/office/drawing/2014/main" id="{3E18C2B2-B191-8241-A355-950B98D11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120" y="6234544"/>
            <a:ext cx="623455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F99D95-5A19-FE4A-B530-CBB5BFEC58A2}"/>
              </a:ext>
            </a:extLst>
          </p:cNvPr>
          <p:cNvSpPr txBox="1"/>
          <p:nvPr/>
        </p:nvSpPr>
        <p:spPr>
          <a:xfrm>
            <a:off x="4168239" y="861313"/>
            <a:ext cx="7291473" cy="5135374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/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00B0F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الفصل السادس والعشرون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ar-SA" sz="4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FFFF0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عن ولد بري في فرنسا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en-US" sz="9600" b="1" spc="20" dirty="0">
              <a:solidFill>
                <a:srgbClr val="FFFF00">
                  <a:alpha val="58000"/>
                </a:srgbClr>
              </a:solidFill>
              <a:latin typeface="Farah" pitchFamily="2" charset="-78"/>
              <a:cs typeface="Farah" pitchFamily="2" charset="-78"/>
            </a:endParaRPr>
          </a:p>
        </p:txBody>
      </p:sp>
      <p:pic>
        <p:nvPicPr>
          <p:cNvPr id="3" name="Audio Recording 17‏/04‏/2021، 3:17:56 ص" descr="Audio Recording 17‏/04‏/2021، 3:17:56 ص">
            <a:hlinkClick r:id="" action="ppaction://media"/>
            <a:extLst>
              <a:ext uri="{FF2B5EF4-FFF2-40B4-BE49-F238E27FC236}">
                <a16:creationId xmlns:a16="http://schemas.microsoft.com/office/drawing/2014/main" id="{4060D8AB-8ADF-3045-9217-F8EFFE18AA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888" y="6362700"/>
            <a:ext cx="292100" cy="29210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A663429-9AA4-BA45-841F-78D33A18A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88" y="3112861"/>
            <a:ext cx="3156445" cy="150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65D65E-3BC4-9543-83FE-3DD6E513FF13}"/>
              </a:ext>
            </a:extLst>
          </p:cNvPr>
          <p:cNvSpPr/>
          <p:nvPr/>
        </p:nvSpPr>
        <p:spPr>
          <a:xfrm>
            <a:off x="152400" y="394692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B883AF-5230-9F4C-A4AF-689AD108EF16}"/>
              </a:ext>
            </a:extLst>
          </p:cNvPr>
          <p:cNvSpPr txBox="1"/>
          <p:nvPr/>
        </p:nvSpPr>
        <p:spPr>
          <a:xfrm>
            <a:off x="152400" y="505122"/>
            <a:ext cx="11887200" cy="58477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3400" b="1" dirty="0">
                <a:solidFill>
                  <a:srgbClr val="FFC000"/>
                </a:solidFill>
              </a:rPr>
              <a:t>وصل فريق البحث بقيادة ( لوك </a:t>
            </a:r>
            <a:r>
              <a:rPr lang="ar-SA" sz="3400" b="1" dirty="0" err="1">
                <a:solidFill>
                  <a:srgbClr val="FFC000"/>
                </a:solidFill>
              </a:rPr>
              <a:t>أوكنور</a:t>
            </a:r>
            <a:r>
              <a:rPr lang="ar-SA" sz="3400" b="1" dirty="0">
                <a:solidFill>
                  <a:srgbClr val="FFC000"/>
                </a:solidFill>
              </a:rPr>
              <a:t> ) ومعه ثلاثة جيبات محملة بالماء والوقود ومعدات التصوير والحبال وشبكــــة لصيد الولد البري ، ومعه ثلاثة رجال من شركة ( غلوبال ) هم المنتج ( بوب جونسون ) والمصور السينمائي ( هارولد جوزيف ) ومهندس الصوت ( </a:t>
            </a:r>
            <a:r>
              <a:rPr lang="ar-SA" sz="3400" b="1" dirty="0" err="1">
                <a:solidFill>
                  <a:srgbClr val="FFC000"/>
                </a:solidFill>
              </a:rPr>
              <a:t>غريغوري</a:t>
            </a:r>
            <a:r>
              <a:rPr lang="ar-SA" sz="3400" b="1" dirty="0">
                <a:solidFill>
                  <a:srgbClr val="FFC000"/>
                </a:solidFill>
              </a:rPr>
              <a:t> </a:t>
            </a:r>
            <a:r>
              <a:rPr lang="ar-SA" sz="3400" b="1" dirty="0" err="1">
                <a:solidFill>
                  <a:srgbClr val="FFC000"/>
                </a:solidFill>
              </a:rPr>
              <a:t>وايلدر</a:t>
            </a:r>
            <a:r>
              <a:rPr lang="ar-SA" sz="3400" b="1" dirty="0">
                <a:solidFill>
                  <a:srgbClr val="FFC000"/>
                </a:solidFill>
              </a:rPr>
              <a:t> ) ، والشخص الخامس الذي كان يجلس بجانب ( لوك ) في السيارة هو الخبير اللغوي ( غاي </a:t>
            </a:r>
            <a:r>
              <a:rPr lang="ar-SA" sz="3400" b="1" dirty="0" err="1">
                <a:solidFill>
                  <a:srgbClr val="FFC000"/>
                </a:solidFill>
              </a:rPr>
              <a:t>ميكلوس</a:t>
            </a:r>
            <a:r>
              <a:rPr lang="ar-SA" sz="3400" b="1" dirty="0">
                <a:solidFill>
                  <a:srgbClr val="FFC000"/>
                </a:solidFill>
              </a:rPr>
              <a:t> ) والذي كان يتقن اللغة العربية ولغة أهل الصحراء الغربية ( الحسانية ) ولغة الطوارق ( </a:t>
            </a:r>
            <a:r>
              <a:rPr lang="ar-SA" sz="3400" b="1" dirty="0" err="1">
                <a:solidFill>
                  <a:srgbClr val="FFC000"/>
                </a:solidFill>
              </a:rPr>
              <a:t>التماشك</a:t>
            </a:r>
            <a:r>
              <a:rPr lang="ar-SA" sz="3400" b="1" dirty="0">
                <a:solidFill>
                  <a:srgbClr val="FFC000"/>
                </a:solidFill>
              </a:rPr>
              <a:t> ) .</a:t>
            </a:r>
          </a:p>
          <a:p>
            <a:pPr algn="just" rtl="1"/>
            <a:r>
              <a:rPr lang="ar-SA" sz="3400" b="1" dirty="0">
                <a:solidFill>
                  <a:srgbClr val="FFC000"/>
                </a:solidFill>
              </a:rPr>
              <a:t>توقف الجميع لمناقشة أمر استئجار دليل فحكى لهم عن ( سيدي إبراهيم ) مستهزئاً فأعجبهم ورأوا فيه إضافة مهمة للفيلم فوافق ( لوك ) وهو مغتاظ ومجبر ، وفي المساء وصلوا لمنطقة فنصبوا خيامهم وصاروا يتفقدون معدات التصوير وينظفونها بعناية من الرمال ويتحاورون في الفيلم وأحداثه ، وكل ما شغل بالهم هو قدرة الولد على التحدث .</a:t>
            </a:r>
          </a:p>
        </p:txBody>
      </p:sp>
      <p:pic>
        <p:nvPicPr>
          <p:cNvPr id="4" name="Audio Recording 17‏/04‏/2021، 3:20:44 ص" descr="Audio Recording 17‏/04‏/2021، 3:20:44 ص">
            <a:hlinkClick r:id="" action="ppaction://media"/>
            <a:extLst>
              <a:ext uri="{FF2B5EF4-FFF2-40B4-BE49-F238E27FC236}">
                <a16:creationId xmlns:a16="http://schemas.microsoft.com/office/drawing/2014/main" id="{821062A7-DDAC-414A-B521-3EB1B0F61A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900" y="6056907"/>
            <a:ext cx="406400" cy="406400"/>
          </a:xfrm>
          <a:prstGeom prst="rect">
            <a:avLst/>
          </a:prstGeom>
        </p:spPr>
      </p:pic>
      <p:pic>
        <p:nvPicPr>
          <p:cNvPr id="5" name="صورة 4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1EF80F60-8805-4C46-A699-FC423E3A8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800" y="6204530"/>
            <a:ext cx="1238580" cy="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_15493580_TF10001079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93580_TF10001079" id="{2576778D-5CEA-43C5-8C9A-C99E7A9253D4}" vid="{6C8881D5-1E7B-4F28-9A2D-782A776CB4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{D3DEAAF2-20B4-6048-8C7E-ACFF3E39E874}tf10001079</Template>
  <TotalTime>249</TotalTime>
  <Words>151</Words>
  <Application>Microsoft Office PowerPoint</Application>
  <PresentationFormat>شاشة عريضة</PresentationFormat>
  <Paragraphs>6</Paragraphs>
  <Slides>3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Farah</vt:lpstr>
      <vt:lpstr>Office_15493580_TF10001079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5PC0549</dc:creator>
  <cp:lastModifiedBy>حمود حاتم الناصر</cp:lastModifiedBy>
  <cp:revision>38</cp:revision>
  <dcterms:created xsi:type="dcterms:W3CDTF">2021-04-16T06:58:00Z</dcterms:created>
  <dcterms:modified xsi:type="dcterms:W3CDTF">2021-04-17T21:14:39Z</dcterms:modified>
</cp:coreProperties>
</file>