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1"/>
    <p:restoredTop sz="94673"/>
  </p:normalViewPr>
  <p:slideViewPr>
    <p:cSldViewPr snapToGrid="0" snapToObjects="1">
      <p:cViewPr varScale="1">
        <p:scale>
          <a:sx n="42" d="100"/>
          <a:sy n="42" d="100"/>
        </p:scale>
        <p:origin x="6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5412222" y="633600"/>
            <a:ext cx="6023740" cy="51353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Diwan Thuluth" pitchFamily="2" charset="-78"/>
                <a:cs typeface="Diwan Thuluth" pitchFamily="2" charset="-78"/>
              </a:rPr>
              <a:t>الفصل السابع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المكان الممنوع</a:t>
            </a: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4" name="Audio Recording 16‏/04‏/2021، 1:09:40 م" descr="Audio Recording 16‏/04‏/2021، 1:09:40 م">
            <a:hlinkClick r:id="" action="ppaction://media"/>
            <a:extLst>
              <a:ext uri="{FF2B5EF4-FFF2-40B4-BE49-F238E27FC236}">
                <a16:creationId xmlns:a16="http://schemas.microsoft.com/office/drawing/2014/main" id="{3DCB6E22-A7B4-F542-AF28-BB55ED866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091" y="6325848"/>
            <a:ext cx="357109" cy="3571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9009B81-D772-9C43-8A42-5C75D72BD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38" y="3201287"/>
            <a:ext cx="3606753" cy="17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76200" y="394692"/>
            <a:ext cx="12039600" cy="71865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100" b="1" dirty="0">
                <a:solidFill>
                  <a:srgbClr val="FFC000"/>
                </a:solidFill>
              </a:rPr>
              <a:t>رغم مضي عشر سنوات مع سرب النعام إلا أن ( هدارة ) ما زال لا يفهم كثيراً من تصرفاتهم كالركض والدوران وفتح الأجنحة والرقص لكنه كان يفعل مثلهم ، وبعد الرقص شعر الجميع بالجوع والعطش </a:t>
            </a:r>
            <a:r>
              <a:rPr lang="ar-SA" sz="3100" b="1" dirty="0" err="1">
                <a:solidFill>
                  <a:srgbClr val="FFC000"/>
                </a:solidFill>
              </a:rPr>
              <a:t>فبدؤوا</a:t>
            </a:r>
            <a:r>
              <a:rPr lang="ar-SA" sz="3100" b="1" dirty="0">
                <a:solidFill>
                  <a:srgbClr val="FFC000"/>
                </a:solidFill>
              </a:rPr>
              <a:t> المشي ومروا بمكان فأصرت ( </a:t>
            </a:r>
            <a:r>
              <a:rPr lang="ar-SA" sz="3100" b="1" dirty="0" err="1">
                <a:solidFill>
                  <a:srgbClr val="FFC000"/>
                </a:solidFill>
              </a:rPr>
              <a:t>ماكو</a:t>
            </a:r>
            <a:r>
              <a:rPr lang="ar-SA" sz="3100" b="1" dirty="0">
                <a:solidFill>
                  <a:srgbClr val="FFC000"/>
                </a:solidFill>
              </a:rPr>
              <a:t> ) على أن تري ( هدارة ) رسماً لأجدادها النعام على الصخور فعرف ( هدارة ) أن من رسم هذا لا بد أن يكون من صنفه .</a:t>
            </a:r>
          </a:p>
          <a:p>
            <a:pPr algn="just" rtl="1"/>
            <a:r>
              <a:rPr lang="ar-SA" sz="3100" b="1" dirty="0">
                <a:solidFill>
                  <a:srgbClr val="FFC000"/>
                </a:solidFill>
              </a:rPr>
              <a:t>ثم وصلوا إلى المـكان الممنوع كما كانت تطلق عليه ( </a:t>
            </a:r>
            <a:r>
              <a:rPr lang="ar-SA" sz="3100" b="1" dirty="0" err="1">
                <a:solidFill>
                  <a:srgbClr val="FFC000"/>
                </a:solidFill>
              </a:rPr>
              <a:t>ماكـو</a:t>
            </a:r>
            <a:r>
              <a:rPr lang="ar-SA" sz="3100" b="1" dirty="0">
                <a:solidFill>
                  <a:srgbClr val="FFC000"/>
                </a:solidFill>
              </a:rPr>
              <a:t> ) لأنه المـــــكان الذي وجدوا فيـه ( هدارة ) .</a:t>
            </a:r>
          </a:p>
          <a:p>
            <a:pPr algn="just" rtl="1"/>
            <a:r>
              <a:rPr lang="ar-SA" sz="3100" b="1" dirty="0">
                <a:solidFill>
                  <a:srgbClr val="FFC000"/>
                </a:solidFill>
              </a:rPr>
              <a:t>بدأ ( هدارة ) باللعب بالرمل الناعم والصعود للكثبان والتزحلق من أعلى لأسفل ، وحين صعد كثيباً هبت الريح فأثارت الرمل فشعر ( هدارة ) بالحزن فجأة ، وكان هنــــــــاك اسم يتردد في رأسه ( فاطمة ) .</a:t>
            </a:r>
          </a:p>
          <a:p>
            <a:pPr algn="just" rtl="1"/>
            <a:r>
              <a:rPr lang="ar-SA" sz="3100" b="1" dirty="0">
                <a:solidFill>
                  <a:srgbClr val="FFC000"/>
                </a:solidFill>
              </a:rPr>
              <a:t>مشى ( هدارة ) قليلاً فوجد سواراً في الرمال فلبسه .. لامت ( </a:t>
            </a:r>
            <a:r>
              <a:rPr lang="ar-SA" sz="3100" b="1" dirty="0" err="1">
                <a:solidFill>
                  <a:srgbClr val="FFC000"/>
                </a:solidFill>
              </a:rPr>
              <a:t>ماكو</a:t>
            </a:r>
            <a:r>
              <a:rPr lang="ar-SA" sz="3100" b="1" dirty="0">
                <a:solidFill>
                  <a:srgbClr val="FFC000"/>
                </a:solidFill>
              </a:rPr>
              <a:t> ) نفسها لأنها جاءت به لهذا المكان فقد شعر بالحزن ، وفي الليل قالت له : أنا أمك .</a:t>
            </a:r>
          </a:p>
          <a:p>
            <a:pPr algn="just" rtl="1"/>
            <a:r>
              <a:rPr lang="ar-SA" sz="3100" b="1" dirty="0">
                <a:solidFill>
                  <a:srgbClr val="FFC000"/>
                </a:solidFill>
              </a:rPr>
              <a:t>لم يعرف ( هدارة ) لماذا قالت له هذا فهي بالطبع أمه ! وحين نام ( هدارة ) خلعت ( </a:t>
            </a:r>
            <a:r>
              <a:rPr lang="ar-SA" sz="3100" b="1" dirty="0" err="1">
                <a:solidFill>
                  <a:srgbClr val="FFC000"/>
                </a:solidFill>
              </a:rPr>
              <a:t>ماكو</a:t>
            </a:r>
            <a:r>
              <a:rPr lang="ar-SA" sz="3100" b="1" dirty="0">
                <a:solidFill>
                  <a:srgbClr val="FFC000"/>
                </a:solidFill>
              </a:rPr>
              <a:t> ) السوار من يده وقامت بدفنه في مكان ما .</a:t>
            </a:r>
          </a:p>
          <a:p>
            <a:pPr algn="just" rtl="1"/>
            <a:r>
              <a:rPr lang="ar-SA" sz="2800" b="1" dirty="0">
                <a:solidFill>
                  <a:srgbClr val="FFC000"/>
                </a:solidFill>
              </a:rPr>
              <a:t> </a:t>
            </a:r>
          </a:p>
          <a:p>
            <a:pPr algn="just" rtl="1"/>
            <a:endParaRPr lang="ar-SA" sz="3000" b="1" dirty="0">
              <a:solidFill>
                <a:srgbClr val="FFC000"/>
              </a:solidFill>
            </a:endParaRPr>
          </a:p>
        </p:txBody>
      </p:sp>
      <p:pic>
        <p:nvPicPr>
          <p:cNvPr id="5" name="Audio Recording 16‏/04‏/2021، 1:20:53 م" descr="Audio Recording 16‏/04‏/2021، 1:20:53 م">
            <a:hlinkClick r:id="" action="ppaction://media"/>
            <a:extLst>
              <a:ext uri="{FF2B5EF4-FFF2-40B4-BE49-F238E27FC236}">
                <a16:creationId xmlns:a16="http://schemas.microsoft.com/office/drawing/2014/main" id="{2941A845-1461-9D49-868C-7F38C901D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131" y="6260108"/>
            <a:ext cx="406400" cy="406400"/>
          </a:xfrm>
          <a:prstGeom prst="rect">
            <a:avLst/>
          </a:prstGeom>
        </p:spPr>
      </p:pic>
      <p:pic>
        <p:nvPicPr>
          <p:cNvPr id="6" name="صورة 5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D0679490-EE08-2744-BCCF-218A26324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62" y="6314961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113</TotalTime>
  <Words>198</Words>
  <Application>Microsoft Office PowerPoint</Application>
  <PresentationFormat>شاشة عريضة</PresentationFormat>
  <Paragraphs>10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Diwan Thuluth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14</cp:revision>
  <dcterms:created xsi:type="dcterms:W3CDTF">2021-04-16T06:58:00Z</dcterms:created>
  <dcterms:modified xsi:type="dcterms:W3CDTF">2021-04-17T21:05:13Z</dcterms:modified>
</cp:coreProperties>
</file>