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4239491" y="861313"/>
            <a:ext cx="7220221" cy="513537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الثامن والعشرون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أكثر شهرة من كاسبر </a:t>
            </a:r>
            <a:r>
              <a:rPr lang="ar-SA" sz="9600" b="1" spc="20" dirty="0" err="1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هاوزر</a:t>
            </a:r>
            <a:endParaRPr lang="ar-SA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3" name="Audio Recording 17‏/04‏/2021، 3:24:37 ص" descr="Audio Recording 17‏/04‏/2021، 3:24:37 ص">
            <a:hlinkClick r:id="" action="ppaction://media"/>
            <a:extLst>
              <a:ext uri="{FF2B5EF4-FFF2-40B4-BE49-F238E27FC236}">
                <a16:creationId xmlns:a16="http://schemas.microsoft.com/office/drawing/2014/main" id="{C75CE995-0EB0-7C47-8362-229A52D71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618" y="6172200"/>
            <a:ext cx="350982" cy="350982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8D1AB85-B640-1846-8373-AB3315CF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18" y="2388565"/>
            <a:ext cx="3702710" cy="17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299690"/>
            <a:ext cx="11887200" cy="7540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اتجهت سيارات الجيب الثلاث نحو البحيرة ، وعندها توقف المصور لالتقاط صور للسراب ، بينما لف ( غاي </a:t>
            </a:r>
            <a:r>
              <a:rPr lang="ar-SA" sz="3200" b="1" dirty="0" err="1">
                <a:solidFill>
                  <a:srgbClr val="FFC000"/>
                </a:solidFill>
              </a:rPr>
              <a:t>ميكلوس</a:t>
            </a:r>
            <a:r>
              <a:rPr lang="ar-SA" sz="3200" b="1" dirty="0">
                <a:solidFill>
                  <a:srgbClr val="FFC000"/>
                </a:solidFill>
              </a:rPr>
              <a:t> ) قطعة قماش على رأسه كالعمامة فسخر منه ( لوك ) ، وأما المخرج ( بوب ) فكان يفكر في مشهد البداية لفلمه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وجدوا خياماً للبدو فاستضافوهم وقدموا لهم الشاي وكانوا يتكلمون اللغة الحسانية التي يتقنها ( غاي </a:t>
            </a:r>
            <a:r>
              <a:rPr lang="ar-SA" sz="3200" b="1" dirty="0" err="1">
                <a:solidFill>
                  <a:srgbClr val="FFC000"/>
                </a:solidFill>
              </a:rPr>
              <a:t>ميكلوس</a:t>
            </a:r>
            <a:r>
              <a:rPr lang="ar-SA" sz="3200" b="1" dirty="0">
                <a:solidFill>
                  <a:srgbClr val="FFC000"/>
                </a:solidFill>
              </a:rPr>
              <a:t> ) .. قدموا لكل واحد منهم ثلاثة كؤوس من الشاي ، الأول مر والثاني فيه القليل من السكر والثالث كثير السكر ، بعدها أخذوا معهم ثلاثة من الماعز وشابين من القبيلة ( علي ) و ( فريد ) ، وسألوا عن دليل فقال لهم عجوز إن ( سيدي إبراهيم ) هو أفضل دليل ومتقص للأثر ، وأنه مع قبيلته على مسافة ثلاثة أيام على الجمال ، فاتجهت الجيبات نحو الجنوب ، وعندما حل المساء توقفوا ونصبوا الخيام وطلبوا من الشابين ذبح ماعز وتحضير الطعام ، بينما صار ( غاي ) يحكي لهم قصة طفل كان محبوساً طوال عمره في قبو اسمه ( كاسبر </a:t>
            </a:r>
            <a:r>
              <a:rPr lang="ar-SA" sz="3200" b="1" dirty="0" err="1">
                <a:solidFill>
                  <a:srgbClr val="FFC000"/>
                </a:solidFill>
              </a:rPr>
              <a:t>هاوزر</a:t>
            </a:r>
            <a:r>
              <a:rPr lang="ar-SA" sz="3200" b="1" dirty="0">
                <a:solidFill>
                  <a:srgbClr val="FFC000"/>
                </a:solidFill>
              </a:rPr>
              <a:t> ) وكان يعرف بعض الكلمات ولكن عندما أخرجوه وعلموه اللغة تعلمها بسرعة وفكر الجميع بأن الولد البري قد يصبح مثله ويتعلم اللغة بسرعة .</a:t>
            </a:r>
          </a:p>
          <a:p>
            <a:pPr algn="just" rtl="1"/>
            <a:r>
              <a:rPr lang="ar-SA" sz="3400" b="1" dirty="0">
                <a:solidFill>
                  <a:srgbClr val="FFC000"/>
                </a:solidFill>
              </a:rPr>
              <a:t> </a:t>
            </a:r>
          </a:p>
          <a:p>
            <a:pPr algn="just" rtl="1"/>
            <a:endParaRPr lang="ar-SA" sz="3400" b="1" dirty="0">
              <a:solidFill>
                <a:srgbClr val="FFC000"/>
              </a:solidFill>
            </a:endParaRPr>
          </a:p>
        </p:txBody>
      </p:sp>
      <p:pic>
        <p:nvPicPr>
          <p:cNvPr id="4" name="Audio Recording 17‏/04‏/2021، 3:27:47 ص" descr="Audio Recording 17‏/04‏/2021، 3:27:47 ص">
            <a:hlinkClick r:id="" action="ppaction://media"/>
            <a:extLst>
              <a:ext uri="{FF2B5EF4-FFF2-40B4-BE49-F238E27FC236}">
                <a16:creationId xmlns:a16="http://schemas.microsoft.com/office/drawing/2014/main" id="{22AA191B-7340-514C-8B8E-8574F7AFD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309" y="6276601"/>
            <a:ext cx="281709" cy="281709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0F9ACCEA-0363-9B49-8866-4022566FA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27" y="6352633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251</TotalTime>
  <Words>197</Words>
  <Application>Microsoft Office PowerPoint</Application>
  <PresentationFormat>شاشة عريضة</PresentationFormat>
  <Paragraphs>7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38</cp:revision>
  <dcterms:created xsi:type="dcterms:W3CDTF">2021-04-16T06:58:00Z</dcterms:created>
  <dcterms:modified xsi:type="dcterms:W3CDTF">2021-04-17T21:15:16Z</dcterms:modified>
</cp:coreProperties>
</file>