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738" r:id="rId4"/>
    <p:sldMasterId id="2147483750" r:id="rId5"/>
    <p:sldMasterId id="2147483762" r:id="rId6"/>
  </p:sldMasterIdLst>
  <p:notesMasterIdLst>
    <p:notesMasterId r:id="rId38"/>
  </p:notesMasterIdLst>
  <p:sldIdLst>
    <p:sldId id="256" r:id="rId7"/>
    <p:sldId id="258" r:id="rId8"/>
    <p:sldId id="257" r:id="rId9"/>
    <p:sldId id="410" r:id="rId10"/>
    <p:sldId id="411" r:id="rId11"/>
    <p:sldId id="412" r:id="rId12"/>
    <p:sldId id="1601" r:id="rId13"/>
    <p:sldId id="1652" r:id="rId14"/>
    <p:sldId id="1600" r:id="rId15"/>
    <p:sldId id="1221" r:id="rId16"/>
    <p:sldId id="1602" r:id="rId17"/>
    <p:sldId id="1650" r:id="rId18"/>
    <p:sldId id="1604" r:id="rId19"/>
    <p:sldId id="1606" r:id="rId20"/>
    <p:sldId id="1611" r:id="rId21"/>
    <p:sldId id="1645" r:id="rId22"/>
    <p:sldId id="1654" r:id="rId23"/>
    <p:sldId id="1616" r:id="rId24"/>
    <p:sldId id="380" r:id="rId25"/>
    <p:sldId id="403" r:id="rId26"/>
    <p:sldId id="267" r:id="rId27"/>
    <p:sldId id="268" r:id="rId28"/>
    <p:sldId id="270" r:id="rId29"/>
    <p:sldId id="382" r:id="rId30"/>
    <p:sldId id="271" r:id="rId31"/>
    <p:sldId id="1649" r:id="rId32"/>
    <p:sldId id="272" r:id="rId33"/>
    <p:sldId id="1655" r:id="rId34"/>
    <p:sldId id="1618" r:id="rId35"/>
    <p:sldId id="1620" r:id="rId36"/>
    <p:sldId id="1624" r:id="rId37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lam Fawzi Moh'D Essous" initials="AFME" lastIdx="1" clrIdx="0">
    <p:extLst>
      <p:ext uri="{19B8F6BF-5375-455C-9EA6-DF929625EA0E}">
        <p15:presenceInfo xmlns:p15="http://schemas.microsoft.com/office/powerpoint/2012/main" userId="S::AE2838@moe.gov.ae::b6eb5d63-ca58-4dce-a7a7-5fa64acc38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BF7E"/>
    <a:srgbClr val="DBBD7B"/>
    <a:srgbClr val="E1C88F"/>
    <a:srgbClr val="E5D1A3"/>
    <a:srgbClr val="EDDDBD"/>
    <a:srgbClr val="F0E5CC"/>
    <a:srgbClr val="F8F3E8"/>
    <a:srgbClr val="F4EBD8"/>
    <a:srgbClr val="EAD9B4"/>
    <a:srgbClr val="E5C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088" autoAdjust="0"/>
    <p:restoredTop sz="94660"/>
  </p:normalViewPr>
  <p:slideViewPr>
    <p:cSldViewPr snapToGrid="0">
      <p:cViewPr varScale="1">
        <p:scale>
          <a:sx n="68" d="100"/>
          <a:sy n="68" d="100"/>
        </p:scale>
        <p:origin x="4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D569446-3901-43C0-8079-0E7F114BC296}" type="datetimeFigureOut">
              <a:rPr lang="ar-AE" smtClean="0"/>
              <a:t>15/08/1442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7233805-1ECB-412E-BA3A-0DD0103F27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9083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BF4C2-D5F6-4354-8FCA-6D688649B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911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BF4C2-D5F6-4354-8FCA-6D688649B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926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27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77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91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09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96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33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13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06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4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92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27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87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3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3D3C-2D20-4DE7-9AFC-94CA483FA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9EF1D-8603-497D-912A-C0689804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9683-DC1D-48FD-85F1-6C9638D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A48E1-5FE6-4120-9337-5338226B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66A8-754A-4DDA-BB85-2CB2F239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2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51A5-4A03-4E5F-A337-90873423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F486-7243-4E54-A906-5B1782D6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F8D4-8C99-47D0-BFFF-F3B99BCF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00ED-6536-402E-935C-CFC78E90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7BC-3DB0-4B09-B457-5743271E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82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9643-856E-4B3A-A7B2-304873BE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2D90-7EA9-45E1-AA2C-EBA0619D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75773-3506-4D60-A4A3-77422977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43B90-CF4A-49C2-A22C-2E2CBAA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ECED-725F-4DCE-B551-733D5D94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19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A281-44DC-447E-86D6-279E1CF6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8CE4-759D-4FD0-BA1E-7B6602920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ABAA2-DB27-41B6-ABE6-0D54D37A7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C3988-4DF3-4167-9C71-4A94338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624FF-90EB-44AC-8754-082ABFEA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7B4F-C22A-4D5C-A164-4B78A026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08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5AE0-427E-46A6-98B7-E6AB983B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1EA0-13E1-4C2F-BA2C-C96310EA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6CD81-551D-43A4-A334-0DC6BED7F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79761-9C3B-4D8F-907C-296193E51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FE53-E784-472E-AAC4-513B3B4D8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2DA3E-7934-469A-B098-18D64F2E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539B1-A10D-46DD-A79E-70755485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C7B1F-B6D4-4FD4-8DD9-A78F7CD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14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F04-FD88-4B04-8150-DA9C8757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576D4-C866-452A-A5E1-7921FFDE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07494-62E6-4248-BD0B-DD6AC45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1B5-397F-40B0-A141-F201B875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5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5250D-EE15-441C-8FED-AF0D069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F1A20-9277-49EA-8FB7-C5F80ADC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E55B-46EF-4629-A35C-918A7369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3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25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7192-E44E-49CF-B036-0F9C5BA7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79FB-E8EA-43A1-BC85-4B4E3A1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040E6-D879-436A-B1B9-E03EAD0A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BA023-3126-44C3-923D-F36347BD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5BE90-FBB8-4323-9BEE-FB28E0B9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A1ED-3386-48F6-9BA1-0FCEEDA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08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ED2B-68A6-40B1-9F07-DA42E33D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889BB-39CD-4FA0-B243-3CD801D5A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3ACBD-91A6-44EC-AEEE-995FF1D0F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E2330-DB60-4277-B8BF-BDE87124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C6069-117A-45E8-8B79-A34ED16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5AFBE-BFF3-4C77-B71C-8B3133D3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47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806D-BDAE-46B4-B320-8EF05882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71924-9268-4C64-AB4F-D5838FF0E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C3DB-81F4-48D7-8EE0-5B25AB9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9E2-8065-48C8-BABB-136E3774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6BAD1-8493-4717-B9E5-414A75F0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69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E0382-CE57-4D46-A6F5-8BF890E4D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40217-C31A-4220-A7AB-67EF5FBF8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39EC-388D-4954-B580-994166A3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12C7-BE71-4C21-8E41-6CBAA058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4D9C-3B6D-43B6-8A7D-6342745B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84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10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91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05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53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42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95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72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69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469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1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40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72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4A5D1-AEB4-431F-B598-25626CD90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8F121-49A0-4CD2-957B-B7EA8C499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E0152-6D7A-46B3-BA84-AAD281C18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15/08/1442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420A0-6DF3-44F6-AD9F-1493995AA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8F0B1-C9F2-43D4-943F-B58323FEF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900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2BEC-2DB0-4DE1-9A55-E3A54A70A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5FBD3-CCB2-4FB1-B3F4-97B080317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7F1D2-3080-4EEF-8368-2F8AD446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15/08/1442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F459D-153E-45C5-9E2D-75FB84EEE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00594-FB4D-48F1-BB4B-DBF6E528E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912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4D5A-A832-42C7-BFA0-42C7D0110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E55C8-EA59-406E-B5C7-2C37502C7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ECF44-50F2-4E55-A05C-006AC2CA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15/08/1442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6EA51-8EA1-4BEE-9AFF-836729D8D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19808-084D-43BD-867B-7BC28F3B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183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D4B7B-7194-47E7-8F1E-08200CAED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B3E88-C433-4F50-8119-0475A161D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EE58A5-0AB0-4C4F-AD34-EE8A19404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7E5AC-9F5B-4592-9093-9C96E618C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15/08/1442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15728-47FD-4115-A359-FDE56114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2E62A-C517-4F14-AD07-CD2F4D8BC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608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CE576-D93D-492B-858A-BF84AB479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6B499-93E0-4245-AF75-239F28C84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FC9E2-E8A6-4B3D-BA26-32591029E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44FA2-CA80-49EC-81B6-220CF7C63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708291-53B7-4604-8C82-8CFEE6A6C1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E33B39-34C6-4084-A86C-C791AEA22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15/08/1442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562DDE-2E71-4892-8CAA-73CC9C67E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228680-6958-49F5-A71B-030A77A5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513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491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BD3A6-A21B-42F9-9E52-8094E9A11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0C92E-FEF0-4FA6-AB0B-E5B69EB88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15/08/1442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035D1-D50C-4171-87E1-928774F0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C95971-6F0D-4A80-85D3-8006B7314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90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22655B-83A0-48A0-BDB3-0B09BD0CB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15/08/1442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9FAD71-EB65-4592-B77B-ECBAA2BF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EE98B-C6CA-4C1E-933F-37735FF16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2629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545D-7FA3-449C-9BA2-EE33B1493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D4FE6-9C4E-4118-B3E7-8D9ACF0EC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AEEDE-CED1-4124-9755-E036EE576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498EE4-199F-4CF2-AD76-B254867B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15/08/1442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BC400-6371-4EB2-A9F7-54DD69213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4E126-F267-4AF4-9E37-404A2B8DE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606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D3CE6-15AF-4A28-A25D-2F38BF5F8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51D7C3-0D1E-4A2B-A6BB-02FFAC1868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E1634-99A5-464E-937A-BCF066332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49B80-4CC6-4DDE-B1B3-3EB4252E6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15/08/1442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51D10-F165-479C-8DD5-58D0BBCF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EF75A-AF9C-4251-91D2-C2EC188E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1906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7782E-4EDD-4DE3-BD31-B27144579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ACF812-CDCB-48FB-AE54-5C42288E4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EEADD-7DB9-4228-935B-720850A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15/08/1442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70F89-92DF-4C61-847C-68BE8A0B2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04C7C-7515-4A57-BA13-505F9D95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699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CE01C9-1EDB-4B36-8554-D65A2E3C90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8C7FCE-D0E7-4664-B52F-91F438E4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F148F-B4ED-4530-A2CD-EB89E03C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24794-4182-423D-8DF1-B159BD19EDB9}" type="datetimeFigureOut">
              <a:rPr lang="ar-AE" smtClean="0"/>
              <a:t>15/08/1442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89FDE-6607-4F05-9513-A169FAF2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81389-7F1D-464D-AE29-48DE215C5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1224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6102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82737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69500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2366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346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15352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48702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14480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40484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38828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43499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D0D1A-0297-49FF-8F16-7DAC0611AF65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1470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8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0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8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7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C9BF6-FB20-40B5-AD3F-CE30148A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4FA8B-6864-4465-8069-98BC0131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1D1F-FA27-4A9A-9CF6-A2FC3240C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9992-C722-4B42-B35F-45A615922843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1C8E-9275-4D30-9D1B-68083AB2B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76CD5-F201-4D32-9DDB-C2761AFBC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4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B58FF-A9F4-4F3A-A767-C7AACE614F1A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6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364D0E-2180-4CFF-BF85-0B872AF12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E0DFB-97E7-4342-A95E-0132FE65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6EE47-64E0-4CCF-A993-004872A90F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24794-4182-423D-8DF1-B159BD19EDB9}" type="datetimeFigureOut">
              <a:rPr lang="ar-AE" smtClean="0"/>
              <a:t>15/08/1442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48F08-6212-4A28-944A-1187A8F06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DCDA5-8680-4B56-9828-6867A7C2E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6EDDA-770B-404E-922E-0989D44CFA6D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56248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D0D1A-0297-49FF-8F16-7DAC0611AF65}" type="datetimeFigureOut">
              <a:rPr lang="en-US" smtClean="0"/>
              <a:t>3/28/2021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64542-DEB3-4436-A1B1-3DE07F3FB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2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20.gif"/><Relationship Id="rId39" Type="http://schemas.openxmlformats.org/officeDocument/2006/relationships/slide" Target="slide3.xml"/><Relationship Id="rId21" Type="http://schemas.openxmlformats.org/officeDocument/2006/relationships/image" Target="../media/image16.jfif"/><Relationship Id="rId34" Type="http://schemas.openxmlformats.org/officeDocument/2006/relationships/image" Target="../media/image28.jpeg"/><Relationship Id="rId42" Type="http://schemas.openxmlformats.org/officeDocument/2006/relationships/slide" Target="slide2.xml"/><Relationship Id="rId47" Type="http://schemas.openxmlformats.org/officeDocument/2006/relationships/image" Target="../media/image33.png"/><Relationship Id="rId50" Type="http://schemas.openxmlformats.org/officeDocument/2006/relationships/image" Target="../media/image34.png"/><Relationship Id="rId55" Type="http://schemas.openxmlformats.org/officeDocument/2006/relationships/image" Target="../media/image380.png"/><Relationship Id="rId63" Type="http://schemas.openxmlformats.org/officeDocument/2006/relationships/slide" Target="slide10.xml"/><Relationship Id="rId7" Type="http://schemas.openxmlformats.org/officeDocument/2006/relationships/hyperlink" Target="https://www.pexels.com/photo/amazing-blue-blue-sky-clouds-315055/" TargetMode="External"/><Relationship Id="rId2" Type="http://schemas.microsoft.com/office/2007/relationships/media" Target="../media/media1.mp4"/><Relationship Id="rId16" Type="http://schemas.openxmlformats.org/officeDocument/2006/relationships/image" Target="../media/image11.png"/><Relationship Id="rId20" Type="http://schemas.openxmlformats.org/officeDocument/2006/relationships/image" Target="../media/image15.gif"/><Relationship Id="rId29" Type="http://schemas.openxmlformats.org/officeDocument/2006/relationships/image" Target="../media/image23.jpeg"/><Relationship Id="rId41" Type="http://schemas.openxmlformats.org/officeDocument/2006/relationships/image" Target="../media/image31.png"/><Relationship Id="rId54" Type="http://schemas.openxmlformats.org/officeDocument/2006/relationships/slide" Target="slide7.xml"/><Relationship Id="rId62" Type="http://schemas.openxmlformats.org/officeDocument/2006/relationships/image" Target="../media/image38.png"/><Relationship Id="rId1" Type="http://schemas.openxmlformats.org/officeDocument/2006/relationships/video" Target="NULL" TargetMode="External"/><Relationship Id="rId6" Type="http://schemas.openxmlformats.org/officeDocument/2006/relationships/image" Target="../media/image4.jpeg"/><Relationship Id="rId11" Type="http://schemas.openxmlformats.org/officeDocument/2006/relationships/hyperlink" Target="https://www.deviantart.com/puffolotti4iji/art/Strong-wind-moving-tree-2-743395031" TargetMode="External"/><Relationship Id="rId24" Type="http://schemas.openxmlformats.org/officeDocument/2006/relationships/image" Target="../media/image19.png"/><Relationship Id="rId32" Type="http://schemas.openxmlformats.org/officeDocument/2006/relationships/image" Target="../media/image26.jpeg"/><Relationship Id="rId37" Type="http://schemas.openxmlformats.org/officeDocument/2006/relationships/image" Target="../media/image30.png"/><Relationship Id="rId40" Type="http://schemas.openxmlformats.org/officeDocument/2006/relationships/image" Target="../media/image30.png"/><Relationship Id="rId45" Type="http://schemas.openxmlformats.org/officeDocument/2006/relationships/slide" Target="slide4.xml"/><Relationship Id="rId53" Type="http://schemas.openxmlformats.org/officeDocument/2006/relationships/image" Target="../media/image35.png"/><Relationship Id="rId58" Type="http://schemas.openxmlformats.org/officeDocument/2006/relationships/image" Target="../media/image360.png"/><Relationship Id="rId5" Type="http://schemas.openxmlformats.org/officeDocument/2006/relationships/image" Target="../media/image3.jpeg"/><Relationship Id="rId15" Type="http://schemas.openxmlformats.org/officeDocument/2006/relationships/image" Target="../media/image10.png"/><Relationship Id="rId23" Type="http://schemas.openxmlformats.org/officeDocument/2006/relationships/image" Target="../media/image18.jpg"/><Relationship Id="rId28" Type="http://schemas.openxmlformats.org/officeDocument/2006/relationships/image" Target="../media/image22.jpeg"/><Relationship Id="rId36" Type="http://schemas.microsoft.com/office/2007/relationships/hdphoto" Target="../media/hdphoto2.wdp"/><Relationship Id="rId49" Type="http://schemas.openxmlformats.org/officeDocument/2006/relationships/image" Target="../media/image33.png"/><Relationship Id="rId57" Type="http://schemas.openxmlformats.org/officeDocument/2006/relationships/slide" Target="slide8.xml"/><Relationship Id="rId61" Type="http://schemas.openxmlformats.org/officeDocument/2006/relationships/image" Target="../media/image370.png"/><Relationship Id="rId10" Type="http://schemas.openxmlformats.org/officeDocument/2006/relationships/image" Target="../media/image7.gif"/><Relationship Id="rId19" Type="http://schemas.openxmlformats.org/officeDocument/2006/relationships/image" Target="../media/image14.jpeg"/><Relationship Id="rId31" Type="http://schemas.openxmlformats.org/officeDocument/2006/relationships/image" Target="../media/image25.jpeg"/><Relationship Id="rId44" Type="http://schemas.openxmlformats.org/officeDocument/2006/relationships/image" Target="../media/image32.png"/><Relationship Id="rId52" Type="http://schemas.openxmlformats.org/officeDocument/2006/relationships/image" Target="../media/image330.png"/><Relationship Id="rId60" Type="http://schemas.openxmlformats.org/officeDocument/2006/relationships/slide" Target="slide9.xml"/><Relationship Id="rId4" Type="http://schemas.openxmlformats.org/officeDocument/2006/relationships/image" Target="../media/image2.jpg"/><Relationship Id="rId9" Type="http://schemas.openxmlformats.org/officeDocument/2006/relationships/image" Target="../media/image6.jpeg"/><Relationship Id="rId14" Type="http://schemas.microsoft.com/office/2007/relationships/hdphoto" Target="../media/hdphoto1.wdp"/><Relationship Id="rId22" Type="http://schemas.openxmlformats.org/officeDocument/2006/relationships/image" Target="../media/image17.jpg"/><Relationship Id="rId27" Type="http://schemas.openxmlformats.org/officeDocument/2006/relationships/image" Target="../media/image21.png"/><Relationship Id="rId30" Type="http://schemas.openxmlformats.org/officeDocument/2006/relationships/image" Target="../media/image24.jpg"/><Relationship Id="rId35" Type="http://schemas.openxmlformats.org/officeDocument/2006/relationships/image" Target="../media/image29.png"/><Relationship Id="rId43" Type="http://schemas.openxmlformats.org/officeDocument/2006/relationships/image" Target="../media/image300.png"/><Relationship Id="rId48" Type="http://schemas.openxmlformats.org/officeDocument/2006/relationships/slide" Target="slide5.xml"/><Relationship Id="rId56" Type="http://schemas.openxmlformats.org/officeDocument/2006/relationships/image" Target="../media/image36.png"/><Relationship Id="rId64" Type="http://schemas.openxmlformats.org/officeDocument/2006/relationships/image" Target="../media/image381.png"/><Relationship Id="rId8" Type="http://schemas.openxmlformats.org/officeDocument/2006/relationships/image" Target="../media/image5.jpeg"/><Relationship Id="rId51" Type="http://schemas.openxmlformats.org/officeDocument/2006/relationships/slide" Target="slide6.xml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8.jpg"/><Relationship Id="rId17" Type="http://schemas.openxmlformats.org/officeDocument/2006/relationships/image" Target="../media/image12.png"/><Relationship Id="rId25" Type="http://schemas.openxmlformats.org/officeDocument/2006/relationships/hyperlink" Target="http://www.pngmart.com/image/tag/sign" TargetMode="External"/><Relationship Id="rId33" Type="http://schemas.openxmlformats.org/officeDocument/2006/relationships/image" Target="../media/image27.jpeg"/><Relationship Id="rId46" Type="http://schemas.openxmlformats.org/officeDocument/2006/relationships/image" Target="../media/image350.png"/><Relationship Id="rId59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tmp"/><Relationship Id="rId5" Type="http://schemas.openxmlformats.org/officeDocument/2006/relationships/image" Target="../media/image48.png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gif"/><Relationship Id="rId26" Type="http://schemas.openxmlformats.org/officeDocument/2006/relationships/image" Target="../media/image24.jpg"/><Relationship Id="rId39" Type="http://schemas.openxmlformats.org/officeDocument/2006/relationships/image" Target="../media/image52.png"/><Relationship Id="rId252" Type="http://schemas.openxmlformats.org/officeDocument/2006/relationships/image" Target="../media/image60.png"/><Relationship Id="rId281" Type="http://schemas.openxmlformats.org/officeDocument/2006/relationships/image" Target="../media/image620.png"/><Relationship Id="rId286" Type="http://schemas.openxmlformats.org/officeDocument/2006/relationships/image" Target="../media/image65.png"/><Relationship Id="rId294" Type="http://schemas.openxmlformats.org/officeDocument/2006/relationships/image" Target="../media/image69.png"/><Relationship Id="rId21" Type="http://schemas.openxmlformats.org/officeDocument/2006/relationships/image" Target="../media/image18.jpg"/><Relationship Id="rId42" Type="http://schemas.openxmlformats.org/officeDocument/2006/relationships/image" Target="../media/image53.png"/><Relationship Id="rId125" Type="http://schemas.openxmlformats.org/officeDocument/2006/relationships/slide" Target="slide30.xml"/><Relationship Id="rId7" Type="http://schemas.openxmlformats.org/officeDocument/2006/relationships/image" Target="../media/image6.jpeg"/><Relationship Id="rId2" Type="http://schemas.openxmlformats.org/officeDocument/2006/relationships/image" Target="../media/image2.jpg"/><Relationship Id="rId16" Type="http://schemas.openxmlformats.org/officeDocument/2006/relationships/image" Target="../media/image13.png"/><Relationship Id="rId29" Type="http://schemas.openxmlformats.org/officeDocument/2006/relationships/image" Target="../media/image27.jpeg"/><Relationship Id="rId250" Type="http://schemas.openxmlformats.org/officeDocument/2006/relationships/slide" Target="slide12.xml"/><Relationship Id="rId276" Type="http://schemas.openxmlformats.org/officeDocument/2006/relationships/image" Target="../media/image61.png"/><Relationship Id="rId284" Type="http://schemas.openxmlformats.org/officeDocument/2006/relationships/image" Target="../media/image64.png"/><Relationship Id="rId289" Type="http://schemas.openxmlformats.org/officeDocument/2006/relationships/slide" Target="slide22.xml"/><Relationship Id="rId292" Type="http://schemas.openxmlformats.org/officeDocument/2006/relationships/image" Target="../media/image68.png"/><Relationship Id="rId297" Type="http://schemas.openxmlformats.org/officeDocument/2006/relationships/image" Target="../media/image71.png"/><Relationship Id="rId11" Type="http://schemas.openxmlformats.org/officeDocument/2006/relationships/image" Target="../media/image9.png"/><Relationship Id="rId24" Type="http://schemas.openxmlformats.org/officeDocument/2006/relationships/image" Target="../media/image22.jpeg"/><Relationship Id="rId32" Type="http://schemas.microsoft.com/office/2007/relationships/hdphoto" Target="../media/hdphoto2.wdp"/><Relationship Id="rId37" Type="http://schemas.openxmlformats.org/officeDocument/2006/relationships/slide" Target="slide13.xml"/><Relationship Id="rId40" Type="http://schemas.openxmlformats.org/officeDocument/2006/relationships/slide" Target="slide14.xml"/><Relationship Id="rId45" Type="http://schemas.openxmlformats.org/officeDocument/2006/relationships/image" Target="../media/image55.png"/><Relationship Id="rId123" Type="http://schemas.openxmlformats.org/officeDocument/2006/relationships/image" Target="../media/image55.png"/><Relationship Id="rId128" Type="http://schemas.openxmlformats.org/officeDocument/2006/relationships/slide" Target="slide26.xml"/><Relationship Id="rId5" Type="http://schemas.openxmlformats.org/officeDocument/2006/relationships/hyperlink" Target="https://www.pexels.com/photo/amazing-blue-blue-sky-clouds-315055/" TargetMode="External"/><Relationship Id="rId15" Type="http://schemas.openxmlformats.org/officeDocument/2006/relationships/image" Target="../media/image12.png"/><Relationship Id="rId23" Type="http://schemas.openxmlformats.org/officeDocument/2006/relationships/hyperlink" Target="http://www.pngmart.com/image/tag/sign" TargetMode="External"/><Relationship Id="rId28" Type="http://schemas.openxmlformats.org/officeDocument/2006/relationships/image" Target="../media/image26.jpeg"/><Relationship Id="rId127" Type="http://schemas.openxmlformats.org/officeDocument/2006/relationships/image" Target="../media/image57.png"/><Relationship Id="rId275" Type="http://schemas.openxmlformats.org/officeDocument/2006/relationships/image" Target="../media/image60.png"/><Relationship Id="rId283" Type="http://schemas.openxmlformats.org/officeDocument/2006/relationships/slide" Target="slide19.xml"/><Relationship Id="rId291" Type="http://schemas.openxmlformats.org/officeDocument/2006/relationships/slide" Target="slide23.xml"/><Relationship Id="rId296" Type="http://schemas.openxmlformats.org/officeDocument/2006/relationships/image" Target="../media/image70.png"/><Relationship Id="rId10" Type="http://schemas.openxmlformats.org/officeDocument/2006/relationships/image" Target="../media/image8.jpg"/><Relationship Id="rId19" Type="http://schemas.openxmlformats.org/officeDocument/2006/relationships/image" Target="../media/image16.jfif"/><Relationship Id="rId31" Type="http://schemas.openxmlformats.org/officeDocument/2006/relationships/image" Target="../media/image29.png"/><Relationship Id="rId44" Type="http://schemas.openxmlformats.org/officeDocument/2006/relationships/image" Target="../media/image520.png"/><Relationship Id="rId122" Type="http://schemas.openxmlformats.org/officeDocument/2006/relationships/slide" Target="slide29.xml"/><Relationship Id="rId274" Type="http://schemas.openxmlformats.org/officeDocument/2006/relationships/slide" Target="slide18.xml"/><Relationship Id="rId279" Type="http://schemas.openxmlformats.org/officeDocument/2006/relationships/image" Target="../media/image62.png"/><Relationship Id="rId287" Type="http://schemas.openxmlformats.org/officeDocument/2006/relationships/slide" Target="slide21.xml"/><Relationship Id="rId295" Type="http://schemas.openxmlformats.org/officeDocument/2006/relationships/slide" Target="slide25.xml"/><Relationship Id="rId4" Type="http://schemas.openxmlformats.org/officeDocument/2006/relationships/image" Target="../media/image4.jpeg"/><Relationship Id="rId9" Type="http://schemas.openxmlformats.org/officeDocument/2006/relationships/hyperlink" Target="https://www.deviantart.com/puffolotti4iji/art/Strong-wind-moving-tree-2-743395031" TargetMode="External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5.jpeg"/><Relationship Id="rId30" Type="http://schemas.openxmlformats.org/officeDocument/2006/relationships/image" Target="../media/image28.jpeg"/><Relationship Id="rId43" Type="http://schemas.openxmlformats.org/officeDocument/2006/relationships/slide" Target="slide15.xml"/><Relationship Id="rId126" Type="http://schemas.openxmlformats.org/officeDocument/2006/relationships/image" Target="../media/image820.png"/><Relationship Id="rId278" Type="http://schemas.openxmlformats.org/officeDocument/2006/relationships/image" Target="../media/image610.png"/><Relationship Id="rId282" Type="http://schemas.openxmlformats.org/officeDocument/2006/relationships/image" Target="../media/image63.png"/><Relationship Id="rId290" Type="http://schemas.openxmlformats.org/officeDocument/2006/relationships/image" Target="../media/image67.png"/><Relationship Id="rId8" Type="http://schemas.openxmlformats.org/officeDocument/2006/relationships/image" Target="../media/image7.gif"/><Relationship Id="rId3" Type="http://schemas.openxmlformats.org/officeDocument/2006/relationships/image" Target="../media/image3.jpeg"/><Relationship Id="rId251" Type="http://schemas.openxmlformats.org/officeDocument/2006/relationships/image" Target="../media/image59.png"/><Relationship Id="rId277" Type="http://schemas.openxmlformats.org/officeDocument/2006/relationships/slide" Target="slide16.xml"/><Relationship Id="rId285" Type="http://schemas.openxmlformats.org/officeDocument/2006/relationships/slide" Target="slide20.xml"/><Relationship Id="rId12" Type="http://schemas.microsoft.com/office/2007/relationships/hdphoto" Target="../media/hdphoto1.wdp"/><Relationship Id="rId17" Type="http://schemas.openxmlformats.org/officeDocument/2006/relationships/image" Target="../media/image14.jpeg"/><Relationship Id="rId25" Type="http://schemas.openxmlformats.org/officeDocument/2006/relationships/image" Target="../media/image23.jpeg"/><Relationship Id="rId33" Type="http://schemas.openxmlformats.org/officeDocument/2006/relationships/image" Target="../media/image51.png"/><Relationship Id="rId38" Type="http://schemas.openxmlformats.org/officeDocument/2006/relationships/image" Target="../media/image54.png"/><Relationship Id="rId124" Type="http://schemas.openxmlformats.org/officeDocument/2006/relationships/image" Target="../media/image56.png"/><Relationship Id="rId129" Type="http://schemas.openxmlformats.org/officeDocument/2006/relationships/image" Target="../media/image58.png"/><Relationship Id="rId280" Type="http://schemas.openxmlformats.org/officeDocument/2006/relationships/slide" Target="slide17.xml"/><Relationship Id="rId293" Type="http://schemas.openxmlformats.org/officeDocument/2006/relationships/slide" Target="slide24.xml"/><Relationship Id="rId20" Type="http://schemas.openxmlformats.org/officeDocument/2006/relationships/image" Target="../media/image17.jpg"/><Relationship Id="rId41" Type="http://schemas.openxmlformats.org/officeDocument/2006/relationships/image" Target="../media/image5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288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2.png"/><Relationship Id="rId4" Type="http://schemas.openxmlformats.org/officeDocument/2006/relationships/image" Target="../media/image76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8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3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2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5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8B454F19-B1AB-4FD3-B880-1FF328C34501}"/>
              </a:ext>
            </a:extLst>
          </p:cNvPr>
          <p:cNvSpPr/>
          <p:nvPr/>
        </p:nvSpPr>
        <p:spPr>
          <a:xfrm>
            <a:off x="0" y="19143"/>
            <a:ext cx="12192000" cy="500257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110" name="Picture 109" descr="A group of clouds in the sky on a cloudy day&#10;&#10;Description automatically generated">
            <a:extLst>
              <a:ext uri="{FF2B5EF4-FFF2-40B4-BE49-F238E27FC236}">
                <a16:creationId xmlns:a16="http://schemas.microsoft.com/office/drawing/2014/main" id="{047FFFA3-2527-460F-983E-48954F6A99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80854" y="1476049"/>
            <a:ext cx="2461029" cy="1641426"/>
          </a:xfrm>
          <a:prstGeom prst="rect">
            <a:avLst/>
          </a:prstGeom>
        </p:spPr>
      </p:pic>
      <p:sp>
        <p:nvSpPr>
          <p:cNvPr id="111" name="Oval 110">
            <a:extLst>
              <a:ext uri="{FF2B5EF4-FFF2-40B4-BE49-F238E27FC236}">
                <a16:creationId xmlns:a16="http://schemas.microsoft.com/office/drawing/2014/main" id="{F7B0DEAC-33EB-49B6-ADAB-45027B6BDAA8}"/>
              </a:ext>
            </a:extLst>
          </p:cNvPr>
          <p:cNvSpPr/>
          <p:nvPr/>
        </p:nvSpPr>
        <p:spPr>
          <a:xfrm>
            <a:off x="968634" y="959299"/>
            <a:ext cx="885467" cy="485775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12" name="Isosceles Triangle 111">
            <a:extLst>
              <a:ext uri="{FF2B5EF4-FFF2-40B4-BE49-F238E27FC236}">
                <a16:creationId xmlns:a16="http://schemas.microsoft.com/office/drawing/2014/main" id="{6421659D-CD3A-428E-947A-1FD35467C60E}"/>
              </a:ext>
            </a:extLst>
          </p:cNvPr>
          <p:cNvSpPr/>
          <p:nvPr/>
        </p:nvSpPr>
        <p:spPr>
          <a:xfrm>
            <a:off x="180854" y="1026711"/>
            <a:ext cx="941528" cy="350950"/>
          </a:xfrm>
          <a:prstGeom prst="triangl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13" name="Isosceles Triangle 112">
            <a:extLst>
              <a:ext uri="{FF2B5EF4-FFF2-40B4-BE49-F238E27FC236}">
                <a16:creationId xmlns:a16="http://schemas.microsoft.com/office/drawing/2014/main" id="{D95FE987-83C5-4C41-95B8-0478356E3D58}"/>
              </a:ext>
            </a:extLst>
          </p:cNvPr>
          <p:cNvSpPr/>
          <p:nvPr/>
        </p:nvSpPr>
        <p:spPr>
          <a:xfrm>
            <a:off x="1699710" y="1026711"/>
            <a:ext cx="941528" cy="350950"/>
          </a:xfrm>
          <a:prstGeom prst="triangl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13" name="Picture 12" descr="A close up of a tree&#10;&#10;Description automatically generated">
            <a:extLst>
              <a:ext uri="{FF2B5EF4-FFF2-40B4-BE49-F238E27FC236}">
                <a16:creationId xmlns:a16="http://schemas.microsoft.com/office/drawing/2014/main" id="{1FD9BB69-8CA1-448B-BF5D-0E5DEDBB6E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-461827" y="1564956"/>
            <a:ext cx="1170203" cy="16414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D98200-84EA-4638-88A3-65C31F07C28F}"/>
              </a:ext>
            </a:extLst>
          </p:cNvPr>
          <p:cNvSpPr/>
          <p:nvPr/>
        </p:nvSpPr>
        <p:spPr>
          <a:xfrm>
            <a:off x="5694501" y="102516"/>
            <a:ext cx="1268625" cy="1127948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E4A84-2EB0-465E-A2A9-515B15EE969D}"/>
              </a:ext>
            </a:extLst>
          </p:cNvPr>
          <p:cNvGrpSpPr/>
          <p:nvPr/>
        </p:nvGrpSpPr>
        <p:grpSpPr>
          <a:xfrm>
            <a:off x="8886826" y="4048126"/>
            <a:ext cx="3461820" cy="2838484"/>
            <a:chOff x="8818858" y="4142953"/>
            <a:chExt cx="3407204" cy="2871217"/>
          </a:xfrm>
        </p:grpSpPr>
        <p:pic>
          <p:nvPicPr>
            <p:cNvPr id="1062" name="Picture 38" descr="https://lh6.googleusercontent.com/lA8Hyi4kH_IVGIdbWoAFwdqJ0IGVj9Bn9TQ8RhpKzpEZjPVyUjgSWzvirmGim6mjsnpnR9onHSWPgS2dGT4Ag0pR-t8j2dOFWCfozE8aOKTdQtfZKVkoibbq713dsVPmtcn8tJQLNB0"/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86594" y="4142953"/>
              <a:ext cx="2471733" cy="2698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lh3.googleusercontent.com/VMNVCZm22c4vPLUs3u4axgiwda84BV8NtqGTjwX19OZ4zagJmFTcme8TTmK6WAsomAgq97PkJS4HGI4-AkX13sSqXZz1CzxMOCUccUS2iW9dtAU-w9ABiqHPk1VyfJANaU5sBMXFYf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858" y="4671010"/>
              <a:ext cx="3407204" cy="234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s://lh5.googleusercontent.com/YYm79rPHA3tNltb9ima9pACC8Dr4tbhbiB4jrnPBvVi29rr1f9luI5oqOn5zWdMEi6TRk_in3-_fGBWSn-cc9uREGKHXOE85CaptYRzNu1ACuSIQlVA623ey1PWOXB2yPGEJwtcwOms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0521" y="4376132"/>
              <a:ext cx="977626" cy="732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s://lh4.googleusercontent.com/b-EDMIxaaqUK2i6El7zb2hICXWWzLXP7Bx1xmPXChB9IOpGPlI-zlkNkoi1uurDk7Ekod1N902O-DCbxkOYC3p5Fzkq0-dSV2hIea-k2WkmwiiOCsMb-StrYQJjL-9PoIz55TF2XSCU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80" t="19202" b="28515"/>
            <a:stretch/>
          </p:blipFill>
          <p:spPr bwMode="auto">
            <a:xfrm flipH="1">
              <a:off x="9134739" y="4638646"/>
              <a:ext cx="1401102" cy="945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4A78B572-EB9B-4797-82E2-7AB162859F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96" y="128229"/>
            <a:ext cx="1268626" cy="1109682"/>
          </a:xfrm>
          <a:prstGeom prst="ellipse">
            <a:avLst/>
          </a:prstGeom>
          <a:ln w="63500" cap="rnd">
            <a:solidFill>
              <a:schemeClr val="accent4">
                <a:lumMod val="50000"/>
              </a:schemeClr>
            </a:solidFill>
          </a:ln>
          <a:effectLst>
            <a:outerShdw blurRad="381000" dist="292100" dir="5400000" sx="-80000" sy="-18000" rotWithShape="0">
              <a:schemeClr val="accent2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94E3982-019C-48BE-8F13-B68CAB87FD3E}"/>
              </a:ext>
            </a:extLst>
          </p:cNvPr>
          <p:cNvGrpSpPr/>
          <p:nvPr/>
        </p:nvGrpSpPr>
        <p:grpSpPr>
          <a:xfrm>
            <a:off x="6293313" y="338270"/>
            <a:ext cx="71000" cy="591301"/>
            <a:chOff x="6305550" y="1352550"/>
            <a:chExt cx="152400" cy="2838450"/>
          </a:xfrm>
          <a:solidFill>
            <a:srgbClr val="FF0000"/>
          </a:solidFill>
        </p:grpSpPr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EE0E40B1-9F61-409E-8AAF-4B2BEFBAF30F}"/>
                </a:ext>
              </a:extLst>
            </p:cNvPr>
            <p:cNvSpPr/>
            <p:nvPr/>
          </p:nvSpPr>
          <p:spPr>
            <a:xfrm>
              <a:off x="6305550" y="1352550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9F5476C3-41A4-43CF-9B32-B7AD6BBFF991}"/>
                </a:ext>
              </a:extLst>
            </p:cNvPr>
            <p:cNvSpPr/>
            <p:nvPr/>
          </p:nvSpPr>
          <p:spPr>
            <a:xfrm rot="10800000">
              <a:off x="6305550" y="2771775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noFill/>
            <a:ln w="6350"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0D3386-E3E2-4A50-BF49-48732749BB10}"/>
              </a:ext>
            </a:extLst>
          </p:cNvPr>
          <p:cNvGrpSpPr/>
          <p:nvPr/>
        </p:nvGrpSpPr>
        <p:grpSpPr>
          <a:xfrm rot="5400000">
            <a:off x="6302180" y="161987"/>
            <a:ext cx="53267" cy="943871"/>
            <a:chOff x="6305540" y="1352551"/>
            <a:chExt cx="152407" cy="2838447"/>
          </a:xfrm>
          <a:solidFill>
            <a:schemeClr val="accent2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FAEABAC-E53A-4D66-A5B5-8CB1DE59CA2B}"/>
                </a:ext>
              </a:extLst>
            </p:cNvPr>
            <p:cNvSpPr/>
            <p:nvPr/>
          </p:nvSpPr>
          <p:spPr>
            <a:xfrm>
              <a:off x="6305547" y="1352551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7ED98B57-1BF3-46FE-988F-6C37DEC99A64}"/>
                </a:ext>
              </a:extLst>
            </p:cNvPr>
            <p:cNvSpPr/>
            <p:nvPr/>
          </p:nvSpPr>
          <p:spPr>
            <a:xfrm rot="10800000">
              <a:off x="6305540" y="2771773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noFill/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92E83CC0-6719-4B21-816C-9D1A37D1E6BC}"/>
              </a:ext>
            </a:extLst>
          </p:cNvPr>
          <p:cNvSpPr/>
          <p:nvPr/>
        </p:nvSpPr>
        <p:spPr>
          <a:xfrm>
            <a:off x="6270468" y="568663"/>
            <a:ext cx="116690" cy="1305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E07610-5C49-4210-A19F-4AF10F4ABE69}"/>
              </a:ext>
            </a:extLst>
          </p:cNvPr>
          <p:cNvSpPr/>
          <p:nvPr/>
        </p:nvSpPr>
        <p:spPr>
          <a:xfrm>
            <a:off x="80199" y="3368973"/>
            <a:ext cx="115778" cy="236151"/>
          </a:xfrm>
          <a:prstGeom prst="rect">
            <a:avLst/>
          </a:prstGeom>
          <a:solidFill>
            <a:srgbClr val="A09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3117710" y="1728718"/>
            <a:ext cx="5478336" cy="23761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bird flying in the sky&#10;&#10;Description automatically generated">
            <a:extLst>
              <a:ext uri="{FF2B5EF4-FFF2-40B4-BE49-F238E27FC236}">
                <a16:creationId xmlns:a16="http://schemas.microsoft.com/office/drawing/2014/main" id="{84229B5C-6322-4705-A816-9156C957A21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859" y="1719680"/>
            <a:ext cx="297585" cy="297585"/>
          </a:xfrm>
          <a:prstGeom prst="rect">
            <a:avLst/>
          </a:prstGeom>
        </p:spPr>
      </p:pic>
      <p:pic>
        <p:nvPicPr>
          <p:cNvPr id="53" name="Picture 52" descr="A bird flying in the sky&#10;&#10;Description automatically generated">
            <a:extLst>
              <a:ext uri="{FF2B5EF4-FFF2-40B4-BE49-F238E27FC236}">
                <a16:creationId xmlns:a16="http://schemas.microsoft.com/office/drawing/2014/main" id="{C67CDB3F-40E7-4AE3-A3C1-83993D67AAA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24" y="2070987"/>
            <a:ext cx="371475" cy="371475"/>
          </a:xfrm>
          <a:prstGeom prst="rect">
            <a:avLst/>
          </a:prstGeom>
        </p:spPr>
      </p:pic>
      <p:pic>
        <p:nvPicPr>
          <p:cNvPr id="54" name="Picture 53" descr="A bird flying in the sky&#10;&#10;Description automatically generated">
            <a:extLst>
              <a:ext uri="{FF2B5EF4-FFF2-40B4-BE49-F238E27FC236}">
                <a16:creationId xmlns:a16="http://schemas.microsoft.com/office/drawing/2014/main" id="{89327AEF-2AA5-4653-888B-86317665EC4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2" y="1757555"/>
            <a:ext cx="371475" cy="371475"/>
          </a:xfrm>
          <a:prstGeom prst="rect">
            <a:avLst/>
          </a:prstGeom>
        </p:spPr>
      </p:pic>
      <p:pic>
        <p:nvPicPr>
          <p:cNvPr id="55" name="Picture 54" descr="A bird flying in the sky&#10;&#10;Description automatically generated">
            <a:extLst>
              <a:ext uri="{FF2B5EF4-FFF2-40B4-BE49-F238E27FC236}">
                <a16:creationId xmlns:a16="http://schemas.microsoft.com/office/drawing/2014/main" id="{B0725289-228F-4D1F-9308-B02C3DB1B07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2962" y="985567"/>
            <a:ext cx="371475" cy="371475"/>
          </a:xfrm>
          <a:prstGeom prst="rect">
            <a:avLst/>
          </a:prstGeom>
        </p:spPr>
      </p:pic>
      <p:pic>
        <p:nvPicPr>
          <p:cNvPr id="44" name="Picture 43" descr="A close up of a rug&#10;&#10;Description automatically generated">
            <a:extLst>
              <a:ext uri="{FF2B5EF4-FFF2-40B4-BE49-F238E27FC236}">
                <a16:creationId xmlns:a16="http://schemas.microsoft.com/office/drawing/2014/main" id="{F209C659-E2F1-4113-B44E-A7C710197F2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89" y="5123060"/>
            <a:ext cx="6590551" cy="167128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15BE1A4-2C17-4D1E-BC3D-CBF24DF3ADAC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t="5529" r="21054" b="6431"/>
          <a:stretch/>
        </p:blipFill>
        <p:spPr>
          <a:xfrm>
            <a:off x="-168208" y="3546470"/>
            <a:ext cx="2574490" cy="2605356"/>
          </a:xfrm>
          <a:prstGeom prst="rect">
            <a:avLst/>
          </a:prstGeom>
          <a:ln>
            <a:noFill/>
          </a:ln>
          <a:effectLst/>
          <a:scene3d>
            <a:camera prst="perspectiveContrastingLeftFacing" fov="5100000">
              <a:rot lat="600000" lon="186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9" name="Picture 68" descr="A flat screen tv sitting on top of a hard wood floor&#10;&#10;Description automatically generated">
            <a:extLst>
              <a:ext uri="{FF2B5EF4-FFF2-40B4-BE49-F238E27FC236}">
                <a16:creationId xmlns:a16="http://schemas.microsoft.com/office/drawing/2014/main" id="{E2C76DC7-AB83-4601-9642-C909073DF0E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22500" r="32294" b="49878"/>
          <a:stretch/>
        </p:blipFill>
        <p:spPr>
          <a:xfrm>
            <a:off x="9105670" y="2049144"/>
            <a:ext cx="2857083" cy="2013302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D2EA41B-A138-4DDA-BBC6-4DCFEC3EBEBE}"/>
              </a:ext>
            </a:extLst>
          </p:cNvPr>
          <p:cNvSpPr/>
          <p:nvPr/>
        </p:nvSpPr>
        <p:spPr>
          <a:xfrm>
            <a:off x="10631332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FF40AFC-494D-4ECE-8C6F-5A53ACB875DE}"/>
              </a:ext>
            </a:extLst>
          </p:cNvPr>
          <p:cNvSpPr/>
          <p:nvPr/>
        </p:nvSpPr>
        <p:spPr>
          <a:xfrm>
            <a:off x="10688833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7266015-9234-4D14-B988-417175B8DF9B}"/>
              </a:ext>
            </a:extLst>
          </p:cNvPr>
          <p:cNvGrpSpPr/>
          <p:nvPr/>
        </p:nvGrpSpPr>
        <p:grpSpPr>
          <a:xfrm>
            <a:off x="10761565" y="100833"/>
            <a:ext cx="958813" cy="230034"/>
            <a:chOff x="1876904" y="850457"/>
            <a:chExt cx="3058430" cy="86394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790BF40-1638-4A88-A50E-A69DD64EDE1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F11AB32-78E4-4123-9F31-B0386F8D0D35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59C3771-3C71-46D5-BC81-B4718C7CF4F2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FA51EFF-B52F-4DF3-853A-31826A65F3FD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4D337C1-E3A1-4A8D-8E4F-A505226EE559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C853055-9F0F-459A-88D2-5380A08C64E7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EDA8FA4-2873-4B20-9674-650347F39DA9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321C153-AEC3-4B07-9BD2-09E20164E5C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3CA3482-7DB6-4B68-B316-CEE47F9081C6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DD64BCFF-73D3-4847-ABCB-2ACBFAB392E7}"/>
              </a:ext>
            </a:extLst>
          </p:cNvPr>
          <p:cNvSpPr/>
          <p:nvPr/>
        </p:nvSpPr>
        <p:spPr>
          <a:xfrm>
            <a:off x="9272341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89F13DB-106D-471D-B542-4B094316558D}"/>
              </a:ext>
            </a:extLst>
          </p:cNvPr>
          <p:cNvSpPr/>
          <p:nvPr/>
        </p:nvSpPr>
        <p:spPr>
          <a:xfrm>
            <a:off x="9329842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7529B22-74E2-41B1-ACD3-F4149EB286AF}"/>
              </a:ext>
            </a:extLst>
          </p:cNvPr>
          <p:cNvGrpSpPr/>
          <p:nvPr/>
        </p:nvGrpSpPr>
        <p:grpSpPr>
          <a:xfrm>
            <a:off x="9402574" y="100833"/>
            <a:ext cx="958813" cy="230034"/>
            <a:chOff x="1876904" y="850457"/>
            <a:chExt cx="3058430" cy="863943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EC67757-1971-458B-894D-27ABB911A3E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E08B5F0-0BCA-40F0-A448-234EC5FBF7D7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9D79691-411B-4D4B-8FAD-B7099E202044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4841E8D-3031-4390-9A2C-AA6F43B27C97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179C005-05D4-43C9-8BDF-45F39156B6D3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04B0C7D-5B39-4346-9578-6F4D844DF8B5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6B94053-BA29-4D26-AFB5-B15F66255C8D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B700A90-DDE3-468F-9E1B-86D74AF3651C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25AD719-C8CF-487D-BFF3-9D9EF552C6BF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121B22F-2174-4ABE-A4A1-781B24C81ADE}"/>
              </a:ext>
            </a:extLst>
          </p:cNvPr>
          <p:cNvSpPr/>
          <p:nvPr/>
        </p:nvSpPr>
        <p:spPr>
          <a:xfrm>
            <a:off x="7913350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6AD859-DFFC-4F63-81E5-368961D14D4D}"/>
              </a:ext>
            </a:extLst>
          </p:cNvPr>
          <p:cNvSpPr/>
          <p:nvPr/>
        </p:nvSpPr>
        <p:spPr>
          <a:xfrm>
            <a:off x="7970851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F4C5EB3-2DBD-47AB-BDC9-CE632C5C2DC0}"/>
              </a:ext>
            </a:extLst>
          </p:cNvPr>
          <p:cNvGrpSpPr/>
          <p:nvPr/>
        </p:nvGrpSpPr>
        <p:grpSpPr>
          <a:xfrm>
            <a:off x="8043583" y="100833"/>
            <a:ext cx="958813" cy="230034"/>
            <a:chOff x="1876904" y="850457"/>
            <a:chExt cx="3058430" cy="863943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D585EBB-5C03-4C3F-8F20-BE44914B18FD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E55F1B2-0D8E-4FA4-97B2-4ED8FB26E1FB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1465686-8708-4483-A425-33598A2E849A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93B4BB1-381F-4035-BB01-8E0C05CF10F1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D940CA-1B59-4483-A97B-4C8594B68F87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E50B899-D4F7-4F09-B00C-5C3A105CA1F1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A4EEA2-3F3A-4E69-BF8F-96703F37531F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7C6D38E-2C18-4383-B831-F1671BD380D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AE1B15D-E589-470D-A63E-B61ED4248610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4" name="Picture 11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F47283C3-3B34-418C-B2F8-4C57A0C3965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874900" y="3556977"/>
            <a:ext cx="1193718" cy="957860"/>
          </a:xfrm>
          <a:prstGeom prst="rect">
            <a:avLst/>
          </a:prstGeom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C1768008-3B56-44DF-87F2-890B919FCA57}"/>
              </a:ext>
            </a:extLst>
          </p:cNvPr>
          <p:cNvSpPr/>
          <p:nvPr/>
        </p:nvSpPr>
        <p:spPr>
          <a:xfrm>
            <a:off x="10586345" y="477410"/>
            <a:ext cx="1247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dirty="0">
                <a:ln w="0">
                  <a:noFill/>
                </a:ln>
                <a:solidFill>
                  <a:srgbClr val="906146"/>
                </a:solidFill>
                <a:effectLst/>
                <a:latin typeface="Dubai Medium" panose="020B0603030403030204" pitchFamily="34" charset="-78"/>
                <a:cs typeface="(AH) Manal Black" pitchFamily="2" charset="-78"/>
                <a:sym typeface="Arial"/>
              </a:rPr>
              <a:t>اليوم والتاريخ</a:t>
            </a:r>
            <a:endParaRPr lang="en-US" dirty="0">
              <a:ln w="0">
                <a:noFill/>
              </a:ln>
              <a:solidFill>
                <a:srgbClr val="906146"/>
              </a:solidFill>
              <a:effectLst/>
              <a:latin typeface="Dubai Medium" panose="020B0603030403030204" pitchFamily="34" charset="-78"/>
              <a:cs typeface="(AH) Manal Black" pitchFamily="2" charset="-78"/>
              <a:sym typeface="Arial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951D138-7930-402C-B7CC-2261C2F6B337}"/>
              </a:ext>
            </a:extLst>
          </p:cNvPr>
          <p:cNvSpPr/>
          <p:nvPr/>
        </p:nvSpPr>
        <p:spPr>
          <a:xfrm>
            <a:off x="9249847" y="477410"/>
            <a:ext cx="1282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dirty="0">
                <a:ln w="0">
                  <a:noFill/>
                </a:ln>
                <a:solidFill>
                  <a:srgbClr val="906146"/>
                </a:solidFill>
                <a:effectLst/>
                <a:latin typeface="Dubai Medium" panose="020B0603030403030204" pitchFamily="34" charset="-78"/>
                <a:cs typeface="(AH) Manal Black" pitchFamily="2" charset="-78"/>
                <a:sym typeface="Arial"/>
              </a:rPr>
              <a:t>الحضور والغياب</a:t>
            </a:r>
            <a:endParaRPr lang="en-US" dirty="0">
              <a:ln w="0">
                <a:noFill/>
              </a:ln>
              <a:solidFill>
                <a:srgbClr val="906146"/>
              </a:solidFill>
              <a:effectLst/>
              <a:latin typeface="Dubai Medium" panose="020B0603030403030204" pitchFamily="34" charset="-78"/>
              <a:cs typeface="(AH) Manal Black" pitchFamily="2" charset="-78"/>
              <a:sym typeface="Arial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297170B-845E-4E55-82D7-CF0FCA8A4F06}"/>
              </a:ext>
            </a:extLst>
          </p:cNvPr>
          <p:cNvSpPr/>
          <p:nvPr/>
        </p:nvSpPr>
        <p:spPr>
          <a:xfrm>
            <a:off x="7902500" y="477410"/>
            <a:ext cx="1193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dirty="0">
                <a:ln w="0">
                  <a:noFill/>
                </a:ln>
                <a:solidFill>
                  <a:srgbClr val="906146"/>
                </a:solidFill>
                <a:effectLst/>
                <a:latin typeface="Dubai Medium" panose="020B0603030403030204" pitchFamily="34" charset="-78"/>
                <a:cs typeface="(AH) Manal Black" pitchFamily="2" charset="-78"/>
                <a:sym typeface="Arial"/>
              </a:rPr>
              <a:t>قوانين التعلم </a:t>
            </a:r>
            <a:endParaRPr lang="en-US" dirty="0">
              <a:ln w="0">
                <a:noFill/>
              </a:ln>
              <a:solidFill>
                <a:srgbClr val="906146"/>
              </a:solidFill>
              <a:effectLst/>
              <a:latin typeface="Dubai Medium" panose="020B0603030403030204" pitchFamily="34" charset="-78"/>
              <a:cs typeface="(AH) Manal Black" pitchFamily="2" charset="-78"/>
              <a:sym typeface="Arial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5B710F0-A8EC-441C-95E1-39B0EE1554E7}"/>
              </a:ext>
            </a:extLst>
          </p:cNvPr>
          <p:cNvSpPr/>
          <p:nvPr/>
        </p:nvSpPr>
        <p:spPr>
          <a:xfrm>
            <a:off x="1850557" y="3900081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sz="120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Dubai Medium" panose="020B0603030403030204" pitchFamily="34" charset="-78"/>
                <a:cs typeface="Dubai Medium" panose="020B0603030403030204" pitchFamily="34" charset="-78"/>
                <a:sym typeface="Arial"/>
              </a:rPr>
              <a:t>الروتين اليومي </a:t>
            </a:r>
            <a:endParaRPr lang="en-US" sz="120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latin typeface="Dubai Medium" panose="020B0603030403030204" pitchFamily="34" charset="-78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24" name="Picture 4" descr="اليوم الوطني الإماراتي علم الإمارات GIF - UnitedArabEmiratesNationalDay  EmiratiFlag - Discover &amp; Share GIFs">
            <a:extLst>
              <a:ext uri="{FF2B5EF4-FFF2-40B4-BE49-F238E27FC236}">
                <a16:creationId xmlns:a16="http://schemas.microsoft.com/office/drawing/2014/main" id="{97E2B76B-608C-44ED-932E-33DE9C2468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74" y="41199"/>
            <a:ext cx="1581185" cy="101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Learn Arabic Alphabet Train - قطار الحروف العربية للأطفال">
            <a:hlinkClick r:id="" action="ppaction://media"/>
            <a:extLst>
              <a:ext uri="{FF2B5EF4-FFF2-40B4-BE49-F238E27FC236}">
                <a16:creationId xmlns:a16="http://schemas.microsoft.com/office/drawing/2014/main" id="{3D56BE17-78F9-4AB1-B4A5-AC43DFA206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28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207770" y="2206738"/>
            <a:ext cx="2568253" cy="1546112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3DB4915-0B19-4E76-9894-8A24B2AA1F37}"/>
              </a:ext>
            </a:extLst>
          </p:cNvPr>
          <p:cNvGrpSpPr/>
          <p:nvPr/>
        </p:nvGrpSpPr>
        <p:grpSpPr>
          <a:xfrm>
            <a:off x="3036727" y="4211145"/>
            <a:ext cx="6049826" cy="861612"/>
            <a:chOff x="2335745" y="1135297"/>
            <a:chExt cx="7455955" cy="861612"/>
          </a:xfrm>
        </p:grpSpPr>
        <p:pic>
          <p:nvPicPr>
            <p:cNvPr id="133" name="Picture 13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6EB3963-640C-42AA-A071-4A4A055C4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847" y="1153235"/>
              <a:ext cx="1449853" cy="783587"/>
            </a:xfrm>
            <a:prstGeom prst="rect">
              <a:avLst/>
            </a:prstGeom>
          </p:spPr>
        </p:pic>
        <p:pic>
          <p:nvPicPr>
            <p:cNvPr id="134" name="Picture 13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CA550D9-A60E-47EE-A3DB-51DEA3553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263" y="1153235"/>
              <a:ext cx="1695924" cy="825736"/>
            </a:xfrm>
            <a:prstGeom prst="rect">
              <a:avLst/>
            </a:prstGeom>
          </p:spPr>
        </p:pic>
        <p:pic>
          <p:nvPicPr>
            <p:cNvPr id="135" name="Picture 134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803E81C3-C5A0-43CE-A432-196D78D51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205" y="1186278"/>
              <a:ext cx="1699909" cy="777368"/>
            </a:xfrm>
            <a:prstGeom prst="rect">
              <a:avLst/>
            </a:prstGeom>
          </p:spPr>
        </p:pic>
        <p:pic>
          <p:nvPicPr>
            <p:cNvPr id="136" name="Picture 13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41D42FB-4A2C-4898-BDBE-FD96326F0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796" y="1201604"/>
              <a:ext cx="1699909" cy="777368"/>
            </a:xfrm>
            <a:prstGeom prst="rect">
              <a:avLst/>
            </a:prstGeom>
          </p:spPr>
        </p:pic>
        <p:pic>
          <p:nvPicPr>
            <p:cNvPr id="137" name="Picture 136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B4B70188-33FD-453C-B1AA-899D3292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5745" y="1135297"/>
              <a:ext cx="1645230" cy="861612"/>
            </a:xfrm>
            <a:prstGeom prst="rect">
              <a:avLst/>
            </a:prstGeom>
          </p:spPr>
        </p:pic>
      </p:grpSp>
      <p:pic>
        <p:nvPicPr>
          <p:cNvPr id="138" name="Picture 137" descr="A picture containing indoor, sitting, paper, orange&#10;&#10;Description automatically generated">
            <a:extLst>
              <a:ext uri="{FF2B5EF4-FFF2-40B4-BE49-F238E27FC236}">
                <a16:creationId xmlns:a16="http://schemas.microsoft.com/office/drawing/2014/main" id="{45A8C28C-A2C7-4795-A90E-6342D6C6D04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6" y="5287764"/>
            <a:ext cx="996935" cy="1236844"/>
          </a:xfrm>
          <a:prstGeom prst="rect">
            <a:avLst/>
          </a:prstGeom>
        </p:spPr>
      </p:pic>
      <p:pic>
        <p:nvPicPr>
          <p:cNvPr id="140" name="Picture 139" descr="A picture containing sitting, hat&#10;&#10;Description automatically generated">
            <a:extLst>
              <a:ext uri="{FF2B5EF4-FFF2-40B4-BE49-F238E27FC236}">
                <a16:creationId xmlns:a16="http://schemas.microsoft.com/office/drawing/2014/main" id="{C017582C-2C13-4EE0-9D71-3F70255D982F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6210" flipH="1">
            <a:off x="525488" y="5591232"/>
            <a:ext cx="1210739" cy="1320494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0AB8A781-08D7-4586-8959-F13903BB62A6}"/>
              </a:ext>
            </a:extLst>
          </p:cNvPr>
          <p:cNvSpPr/>
          <p:nvPr/>
        </p:nvSpPr>
        <p:spPr>
          <a:xfrm>
            <a:off x="441575" y="3459627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sz="120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Dubai Medium" panose="020B0603030403030204" pitchFamily="34" charset="-78"/>
                <a:cs typeface="Dubai Medium" panose="020B0603030403030204" pitchFamily="34" charset="-78"/>
                <a:sym typeface="Arial"/>
              </a:rPr>
              <a:t>ركن القراءة </a:t>
            </a:r>
            <a:endParaRPr lang="en-US" sz="120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latin typeface="Dubai Medium" panose="020B0603030403030204" pitchFamily="34" charset="-78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44" name="Picture 14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05DE7B1E-516A-4733-911B-9E624959CEB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 flipH="1">
            <a:off x="2995774" y="743679"/>
            <a:ext cx="1219097" cy="1013876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3BC5D28C-7FC1-47A0-AB78-81BCD006053B}"/>
              </a:ext>
            </a:extLst>
          </p:cNvPr>
          <p:cNvSpPr/>
          <p:nvPr/>
        </p:nvSpPr>
        <p:spPr>
          <a:xfrm>
            <a:off x="3021765" y="1124635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sz="120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Dubai Medium" panose="020B0603030403030204" pitchFamily="34" charset="-78"/>
                <a:cs typeface="Dubai Medium" panose="020B0603030403030204" pitchFamily="34" charset="-78"/>
                <a:sym typeface="Arial"/>
              </a:rPr>
              <a:t>النشيد الوطني</a:t>
            </a:r>
            <a:endParaRPr lang="en-US" sz="120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latin typeface="Dubai Medium" panose="020B0603030403030204" pitchFamily="34" charset="-78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15" name="Picture 2" descr="نافذة او شباك, نافذة او شباك png">
            <a:extLst>
              <a:ext uri="{FF2B5EF4-FFF2-40B4-BE49-F238E27FC236}">
                <a16:creationId xmlns:a16="http://schemas.microsoft.com/office/drawing/2014/main" id="{F3F581A6-775B-4F3D-89A5-7976B9F1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3390" b="99779" l="2556" r="99000">
                        <a14:foregroundMark x1="15000" y1="13559" x2="15000" y2="13559"/>
                        <a14:foregroundMark x1="2889" y1="29108" x2="2889" y2="29108"/>
                        <a14:foregroundMark x1="2556" y1="43405" x2="6000" y2="96094"/>
                        <a14:foregroundMark x1="9778" y1="98968" x2="85556" y2="99779"/>
                        <a14:foregroundMark x1="92000" y1="27487" x2="99333" y2="47900"/>
                        <a14:foregroundMark x1="99333" y1="47900" x2="96667" y2="83051"/>
                        <a14:foregroundMark x1="88556" y1="27487" x2="65889" y2="23066"/>
                        <a14:foregroundMark x1="65889" y1="23066" x2="50000" y2="37288"/>
                        <a14:foregroundMark x1="50000" y1="37288" x2="48556" y2="89167"/>
                        <a14:foregroundMark x1="28333" y1="15991" x2="24444" y2="7443"/>
                        <a14:foregroundMark x1="32667" y1="4200" x2="23556" y2="6632"/>
                        <a14:foregroundMark x1="43333" y1="3390" x2="65556" y2="9433"/>
                        <a14:foregroundMark x1="65556" y1="9433" x2="67000" y2="13191"/>
                        <a14:backgroundMark x1="48111" y1="13191" x2="48111" y2="13191"/>
                        <a14:backgroundMark x1="31778" y1="36846" x2="21889" y2="70744"/>
                        <a14:backgroundMark x1="77333" y1="35667" x2="73000" y2="80619"/>
                        <a14:backgroundMark x1="76111" y1="16433" x2="82889" y2="18865"/>
                        <a14:backgroundMark x1="57556" y1="11127" x2="44222" y2="13191"/>
                        <a14:backgroundMark x1="23111" y1="15181" x2="17111" y2="18497"/>
                        <a14:backgroundMark x1="13222" y1="4569" x2="3333" y2="8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21" y="852717"/>
            <a:ext cx="2918381" cy="23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C3A92965-BABE-49CB-9C81-C24E15D2AB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0085007"/>
                  </p:ext>
                </p:extLst>
              </p:nvPr>
            </p:nvGraphicFramePr>
            <p:xfrm>
              <a:off x="4214871" y="1107666"/>
              <a:ext cx="444961" cy="337408"/>
            </p:xfrm>
            <a:graphic>
              <a:graphicData uri="http://schemas.microsoft.com/office/powerpoint/2016/slidezoom">
                <pslz:sldZm>
                  <pslz:sldZmObj sldId="257" cId="1154240994">
                    <pslz:zmPr id="{92CE75FD-3723-4AED-BB82-F538BC8AF990}" transitionDur="10">
                      <p166:blipFill xmlns:p166="http://schemas.microsoft.com/office/powerpoint/2016/6/main">
                        <a:blip r:embed="rId3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44961" cy="3374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39" action="ppaction://hlinksldjump"/>
                <a:extLst>
                  <a:ext uri="{FF2B5EF4-FFF2-40B4-BE49-F238E27FC236}">
                    <a16:creationId xmlns:a16="http://schemas.microsoft.com/office/drawing/2014/main" id="{C3A92965-BABE-49CB-9C81-C24E15D2AB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214871" y="1107666"/>
                <a:ext cx="444961" cy="33740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6C42F631-8C9D-45B4-A5F1-985C64612C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2783797"/>
                  </p:ext>
                </p:extLst>
              </p:nvPr>
            </p:nvGraphicFramePr>
            <p:xfrm>
              <a:off x="3116158" y="1684518"/>
              <a:ext cx="5478336" cy="2394345"/>
            </p:xfrm>
            <a:graphic>
              <a:graphicData uri="http://schemas.microsoft.com/office/powerpoint/2016/slidezoom">
                <pslz:sldZm>
                  <pslz:sldZmObj sldId="258" cId="1865293730">
                    <pslz:zmPr id="{3706913B-9A0F-4471-B074-8D34E873F8F1}" transitionDur="1000">
                      <p166:blipFill xmlns:p166="http://schemas.microsoft.com/office/powerpoint/2016/6/main">
                        <a:blip r:embed="rId4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478336" cy="239434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42" action="ppaction://hlinksldjump"/>
                <a:extLst>
                  <a:ext uri="{FF2B5EF4-FFF2-40B4-BE49-F238E27FC236}">
                    <a16:creationId xmlns:a16="http://schemas.microsoft.com/office/drawing/2014/main" id="{6C42F631-8C9D-45B4-A5F1-985C64612C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16158" y="1684518"/>
                <a:ext cx="5478336" cy="239434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984792F7-2B28-4B8B-89F9-E6212B50D0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9232798"/>
                  </p:ext>
                </p:extLst>
              </p:nvPr>
            </p:nvGraphicFramePr>
            <p:xfrm>
              <a:off x="10855841" y="896307"/>
              <a:ext cx="793680" cy="481354"/>
            </p:xfrm>
            <a:graphic>
              <a:graphicData uri="http://schemas.microsoft.com/office/powerpoint/2016/slidezoom">
                <pslz:sldZm>
                  <pslz:sldZmObj sldId="410" cId="2046464788">
                    <pslz:zmPr id="{98A26D41-4D3D-4330-A7FA-321763819FD7}" transitionDur="1000">
                      <p166:blipFill xmlns:p166="http://schemas.microsoft.com/office/powerpoint/2016/6/main">
                        <a:blip r:embed="rId4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3680" cy="4813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45" action="ppaction://hlinksldjump"/>
                <a:extLst>
                  <a:ext uri="{FF2B5EF4-FFF2-40B4-BE49-F238E27FC236}">
                    <a16:creationId xmlns:a16="http://schemas.microsoft.com/office/drawing/2014/main" id="{984792F7-2B28-4B8B-89F9-E6212B50D0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855841" y="896307"/>
                <a:ext cx="793680" cy="4813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147CCEB1-EDA0-4627-8B90-2B906FA2A4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2644515"/>
                  </p:ext>
                </p:extLst>
              </p:nvPr>
            </p:nvGraphicFramePr>
            <p:xfrm>
              <a:off x="9553684" y="896306"/>
              <a:ext cx="656592" cy="488897"/>
            </p:xfrm>
            <a:graphic>
              <a:graphicData uri="http://schemas.microsoft.com/office/powerpoint/2016/slidezoom">
                <pslz:sldZm>
                  <pslz:sldZmObj sldId="411" cId="1887769528">
                    <pslz:zmPr id="{842F9B5F-2368-4E42-BADC-F7CA9CB79774}" transitionDur="1000">
                      <p166:blipFill xmlns:p166="http://schemas.microsoft.com/office/powerpoint/2016/6/main">
                        <a:blip r:embed="rId4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56592" cy="48889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48" action="ppaction://hlinksldjump"/>
                <a:extLst>
                  <a:ext uri="{FF2B5EF4-FFF2-40B4-BE49-F238E27FC236}">
                    <a16:creationId xmlns:a16="http://schemas.microsoft.com/office/drawing/2014/main" id="{147CCEB1-EDA0-4627-8B90-2B906FA2A4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553684" y="896306"/>
                <a:ext cx="656592" cy="48889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Slide Zoom 13">
                <a:extLst>
                  <a:ext uri="{FF2B5EF4-FFF2-40B4-BE49-F238E27FC236}">
                    <a16:creationId xmlns:a16="http://schemas.microsoft.com/office/drawing/2014/main" id="{D2BBF873-7BD6-43C8-A164-2DC18A8D45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7453668"/>
                  </p:ext>
                </p:extLst>
              </p:nvPr>
            </p:nvGraphicFramePr>
            <p:xfrm>
              <a:off x="8118877" y="899909"/>
              <a:ext cx="747994" cy="477751"/>
            </p:xfrm>
            <a:graphic>
              <a:graphicData uri="http://schemas.microsoft.com/office/powerpoint/2016/slidezoom">
                <pslz:sldZm>
                  <pslz:sldZmObj sldId="412" cId="4193031007">
                    <pslz:zmPr id="{BE26426A-8AA0-4067-BD82-728F92D557CE}" transitionDur="1000">
                      <p166:blipFill xmlns:p166="http://schemas.microsoft.com/office/powerpoint/2016/6/main">
                        <a:blip r:embed="rId5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47994" cy="4777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Slide Zoom 13">
                <a:hlinkClick r:id="rId51" action="ppaction://hlinksldjump"/>
                <a:extLst>
                  <a:ext uri="{FF2B5EF4-FFF2-40B4-BE49-F238E27FC236}">
                    <a16:creationId xmlns:a16="http://schemas.microsoft.com/office/drawing/2014/main" id="{D2BBF873-7BD6-43C8-A164-2DC18A8D45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118877" y="899909"/>
                <a:ext cx="747994" cy="4777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Slide Zoom 15">
                <a:extLst>
                  <a:ext uri="{FF2B5EF4-FFF2-40B4-BE49-F238E27FC236}">
                    <a16:creationId xmlns:a16="http://schemas.microsoft.com/office/drawing/2014/main" id="{26D69A7F-D026-48D1-8ACA-C5619CFF24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3733531"/>
                  </p:ext>
                </p:extLst>
              </p:nvPr>
            </p:nvGraphicFramePr>
            <p:xfrm>
              <a:off x="1903707" y="4391124"/>
              <a:ext cx="905211" cy="533347"/>
            </p:xfrm>
            <a:graphic>
              <a:graphicData uri="http://schemas.microsoft.com/office/powerpoint/2016/slidezoom">
                <pslz:sldZm>
                  <pslz:sldZmObj sldId="1601" cId="1698740282">
                    <pslz:zmPr id="{C798BA13-0D49-4522-89A4-5C6DF8EE719F}" returnToParent="0" transitionDur="1000">
                      <p166:blipFill xmlns:p166="http://schemas.microsoft.com/office/powerpoint/2016/6/main">
                        <a:blip r:embed="rId5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5211" cy="5333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Slide Zoom 15">
                <a:hlinkClick r:id="rId54" action="ppaction://hlinksldjump"/>
                <a:extLst>
                  <a:ext uri="{FF2B5EF4-FFF2-40B4-BE49-F238E27FC236}">
                    <a16:creationId xmlns:a16="http://schemas.microsoft.com/office/drawing/2014/main" id="{26D69A7F-D026-48D1-8ACA-C5619CFF24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903707" y="4391124"/>
                <a:ext cx="905211" cy="5333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44CF8FEC-2DE8-488E-ABAD-3D1D69A95D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41188030"/>
                  </p:ext>
                </p:extLst>
              </p:nvPr>
            </p:nvGraphicFramePr>
            <p:xfrm>
              <a:off x="3195369" y="4426905"/>
              <a:ext cx="878714" cy="340282"/>
            </p:xfrm>
            <a:graphic>
              <a:graphicData uri="http://schemas.microsoft.com/office/powerpoint/2016/slidezoom">
                <pslz:sldZm>
                  <pslz:sldZmObj sldId="1652" cId="2145111590">
                    <pslz:zmPr id="{DD8642F9-C2F0-4328-A238-2F51F6BB7DDD}" returnToParent="0" transitionDur="1000">
                      <p166:blipFill xmlns:p166="http://schemas.microsoft.com/office/powerpoint/2016/6/main">
                        <a:blip r:embed="rId5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78714" cy="34028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57" action="ppaction://hlinksldjump"/>
                <a:extLst>
                  <a:ext uri="{FF2B5EF4-FFF2-40B4-BE49-F238E27FC236}">
                    <a16:creationId xmlns:a16="http://schemas.microsoft.com/office/drawing/2014/main" id="{44CF8FEC-2DE8-488E-ABAD-3D1D69A95D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195369" y="4426905"/>
                <a:ext cx="878714" cy="34028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4FA6E634-A7DD-4DC1-A00A-BBFC988007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1039847"/>
                  </p:ext>
                </p:extLst>
              </p:nvPr>
            </p:nvGraphicFramePr>
            <p:xfrm>
              <a:off x="5666322" y="4436602"/>
              <a:ext cx="778492" cy="412391"/>
            </p:xfrm>
            <a:graphic>
              <a:graphicData uri="http://schemas.microsoft.com/office/powerpoint/2016/slidezoom">
                <pslz:sldZm>
                  <pslz:sldZmObj sldId="1600" cId="2290841353">
                    <pslz:zmPr id="{BF7653A3-1881-4EC9-AEE3-F13ADBD112B3}" returnToParent="0" transitionDur="1000">
                      <p166:blipFill xmlns:p166="http://schemas.microsoft.com/office/powerpoint/2016/6/main">
                        <a:blip r:embed="rId5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78492" cy="41239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Slide Zoom 11">
                <a:hlinkClick r:id="rId60" action="ppaction://hlinksldjump"/>
                <a:extLst>
                  <a:ext uri="{FF2B5EF4-FFF2-40B4-BE49-F238E27FC236}">
                    <a16:creationId xmlns:a16="http://schemas.microsoft.com/office/drawing/2014/main" id="{4FA6E634-A7DD-4DC1-A00A-BBFC988007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666322" y="4436602"/>
                <a:ext cx="778492" cy="41239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Slide Zoom 16">
                <a:extLst>
                  <a:ext uri="{FF2B5EF4-FFF2-40B4-BE49-F238E27FC236}">
                    <a16:creationId xmlns:a16="http://schemas.microsoft.com/office/drawing/2014/main" id="{DD1CE19F-8B4D-49AF-8E60-97272111B6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4351468"/>
                  </p:ext>
                </p:extLst>
              </p:nvPr>
            </p:nvGraphicFramePr>
            <p:xfrm>
              <a:off x="6906283" y="4421515"/>
              <a:ext cx="814110" cy="351061"/>
            </p:xfrm>
            <a:graphic>
              <a:graphicData uri="http://schemas.microsoft.com/office/powerpoint/2016/slidezoom">
                <pslz:sldZm>
                  <pslz:sldZmObj sldId="1221" cId="3915165335">
                    <pslz:zmPr id="{66024356-1A20-48A9-B77B-774B4CE2CC95}" returnToParent="0" transitionDur="1000">
                      <p166:blipFill xmlns:p166="http://schemas.microsoft.com/office/powerpoint/2016/6/main">
                        <a:blip r:embed="rId6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14110" cy="35106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Slide Zoom 16">
                <a:hlinkClick r:id="rId63" action="ppaction://hlinksldjump"/>
                <a:extLst>
                  <a:ext uri="{FF2B5EF4-FFF2-40B4-BE49-F238E27FC236}">
                    <a16:creationId xmlns:a16="http://schemas.microsoft.com/office/drawing/2014/main" id="{DD1CE19F-8B4D-49AF-8E60-97272111B6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906283" y="4421515"/>
                <a:ext cx="814110" cy="35106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104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27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1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oll, toy, clock, drawing&#10;&#10;Description automatically generated">
            <a:extLst>
              <a:ext uri="{FF2B5EF4-FFF2-40B4-BE49-F238E27FC236}">
                <a16:creationId xmlns:a16="http://schemas.microsoft.com/office/drawing/2014/main" id="{C2EF2736-43BA-4406-A819-1B9263C060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1"/>
          <a:stretch/>
        </p:blipFill>
        <p:spPr>
          <a:xfrm>
            <a:off x="787790" y="73479"/>
            <a:ext cx="10775853" cy="6650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F39751-9D39-4BDA-A883-0194972A8AE9}"/>
              </a:ext>
            </a:extLst>
          </p:cNvPr>
          <p:cNvSpPr txBox="1"/>
          <p:nvPr/>
        </p:nvSpPr>
        <p:spPr>
          <a:xfrm>
            <a:off x="1856935" y="2580545"/>
            <a:ext cx="9186203" cy="21936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ar-AE" sz="2400" b="1" dirty="0"/>
              <a:t>أُعَـبّرُ عن الصورة بكتابة جملة مفيدة مع مراعاة قواعد الكتابة الصحيحة والخط والإملاء :</a:t>
            </a:r>
          </a:p>
          <a:p>
            <a:pPr>
              <a:lnSpc>
                <a:spcPct val="200000"/>
              </a:lnSpc>
            </a:pPr>
            <a:r>
              <a:rPr lang="ar-AE" sz="2400" b="1" dirty="0"/>
              <a:t>1..............................................................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ar-AE" sz="2400" b="1" dirty="0"/>
              <a:t>2..............................................................</a:t>
            </a:r>
          </a:p>
        </p:txBody>
      </p:sp>
      <p:pic>
        <p:nvPicPr>
          <p:cNvPr id="8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26411B1E-766B-4289-B9DD-8A0FDE52F8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5176" y="277856"/>
            <a:ext cx="1125416" cy="705107"/>
          </a:xfrm>
          <a:prstGeom prst="rect">
            <a:avLst/>
          </a:prstGeom>
        </p:spPr>
      </p:pic>
      <p:pic>
        <p:nvPicPr>
          <p:cNvPr id="5" name="Picture 4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9A7336AF-C2E6-4FF1-A2C0-2140EDC9B7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5"/>
          <a:stretch/>
        </p:blipFill>
        <p:spPr>
          <a:xfrm>
            <a:off x="1475874" y="3429000"/>
            <a:ext cx="3609473" cy="2900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16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8B454F19-B1AB-4FD3-B880-1FF328C34501}"/>
              </a:ext>
            </a:extLst>
          </p:cNvPr>
          <p:cNvSpPr/>
          <p:nvPr/>
        </p:nvSpPr>
        <p:spPr>
          <a:xfrm>
            <a:off x="0" y="19143"/>
            <a:ext cx="12192000" cy="50025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0" name="Picture 109" descr="A group of clouds in the sky on a cloudy day&#10;&#10;Description automatically generated">
            <a:extLst>
              <a:ext uri="{FF2B5EF4-FFF2-40B4-BE49-F238E27FC236}">
                <a16:creationId xmlns:a16="http://schemas.microsoft.com/office/drawing/2014/main" id="{047FFFA3-2527-460F-983E-48954F6A9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0854" y="1476049"/>
            <a:ext cx="2461029" cy="1641426"/>
          </a:xfrm>
          <a:prstGeom prst="rect">
            <a:avLst/>
          </a:prstGeom>
        </p:spPr>
      </p:pic>
      <p:sp>
        <p:nvSpPr>
          <p:cNvPr id="111" name="Oval 110">
            <a:extLst>
              <a:ext uri="{FF2B5EF4-FFF2-40B4-BE49-F238E27FC236}">
                <a16:creationId xmlns:a16="http://schemas.microsoft.com/office/drawing/2014/main" id="{F7B0DEAC-33EB-49B6-ADAB-45027B6BDAA8}"/>
              </a:ext>
            </a:extLst>
          </p:cNvPr>
          <p:cNvSpPr/>
          <p:nvPr/>
        </p:nvSpPr>
        <p:spPr>
          <a:xfrm>
            <a:off x="968634" y="959299"/>
            <a:ext cx="885467" cy="485775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Isosceles Triangle 111">
            <a:extLst>
              <a:ext uri="{FF2B5EF4-FFF2-40B4-BE49-F238E27FC236}">
                <a16:creationId xmlns:a16="http://schemas.microsoft.com/office/drawing/2014/main" id="{6421659D-CD3A-428E-947A-1FD35467C60E}"/>
              </a:ext>
            </a:extLst>
          </p:cNvPr>
          <p:cNvSpPr/>
          <p:nvPr/>
        </p:nvSpPr>
        <p:spPr>
          <a:xfrm>
            <a:off x="180854" y="1026711"/>
            <a:ext cx="941528" cy="350950"/>
          </a:xfrm>
          <a:prstGeom prst="triangl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Isosceles Triangle 112">
            <a:extLst>
              <a:ext uri="{FF2B5EF4-FFF2-40B4-BE49-F238E27FC236}">
                <a16:creationId xmlns:a16="http://schemas.microsoft.com/office/drawing/2014/main" id="{D95FE987-83C5-4C41-95B8-0478356E3D58}"/>
              </a:ext>
            </a:extLst>
          </p:cNvPr>
          <p:cNvSpPr/>
          <p:nvPr/>
        </p:nvSpPr>
        <p:spPr>
          <a:xfrm>
            <a:off x="1699710" y="1026711"/>
            <a:ext cx="941528" cy="350950"/>
          </a:xfrm>
          <a:prstGeom prst="triangl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 descr="A close up of a tree&#10;&#10;Description automatically generated">
            <a:extLst>
              <a:ext uri="{FF2B5EF4-FFF2-40B4-BE49-F238E27FC236}">
                <a16:creationId xmlns:a16="http://schemas.microsoft.com/office/drawing/2014/main" id="{1FD9BB69-8CA1-448B-BF5D-0E5DEDBB6E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461827" y="1564956"/>
            <a:ext cx="1170203" cy="16414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D98200-84EA-4638-88A3-65C31F07C28F}"/>
              </a:ext>
            </a:extLst>
          </p:cNvPr>
          <p:cNvSpPr/>
          <p:nvPr/>
        </p:nvSpPr>
        <p:spPr>
          <a:xfrm>
            <a:off x="5694501" y="102516"/>
            <a:ext cx="1268625" cy="1127948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E4A84-2EB0-465E-A2A9-515B15EE969D}"/>
              </a:ext>
            </a:extLst>
          </p:cNvPr>
          <p:cNvGrpSpPr/>
          <p:nvPr/>
        </p:nvGrpSpPr>
        <p:grpSpPr>
          <a:xfrm>
            <a:off x="8886826" y="4048126"/>
            <a:ext cx="3461820" cy="2838484"/>
            <a:chOff x="8818858" y="4142953"/>
            <a:chExt cx="3407204" cy="2871217"/>
          </a:xfrm>
        </p:grpSpPr>
        <p:pic>
          <p:nvPicPr>
            <p:cNvPr id="1062" name="Picture 38" descr="https://lh6.googleusercontent.com/lA8Hyi4kH_IVGIdbWoAFwdqJ0IGVj9Bn9TQ8RhpKzpEZjPVyUjgSWzvirmGim6mjsnpnR9onHSWPgS2dGT4Ag0pR-t8j2dOFWCfozE8aOKTdQtfZKVkoibbq713dsVPmtcn8tJQLNB0"/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86594" y="4142953"/>
              <a:ext cx="2471733" cy="2698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lh3.googleusercontent.com/VMNVCZm22c4vPLUs3u4axgiwda84BV8NtqGTjwX19OZ4zagJmFTcme8TTmK6WAsomAgq97PkJS4HGI4-AkX13sSqXZz1CzxMOCUccUS2iW9dtAU-w9ABiqHPk1VyfJANaU5sBMXFYf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858" y="4671010"/>
              <a:ext cx="3407204" cy="234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s://lh5.googleusercontent.com/YYm79rPHA3tNltb9ima9pACC8Dr4tbhbiB4jrnPBvVi29rr1f9luI5oqOn5zWdMEi6TRk_in3-_fGBWSn-cc9uREGKHXOE85CaptYRzNu1ACuSIQlVA623ey1PWOXB2yPGEJwtcwOm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0521" y="4376132"/>
              <a:ext cx="977626" cy="732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s://lh4.googleusercontent.com/b-EDMIxaaqUK2i6El7zb2hICXWWzLXP7Bx1xmPXChB9IOpGPlI-zlkNkoi1uurDk7Ekod1N902O-DCbxkOYC3p5Fzkq0-dSV2hIea-k2WkmwiiOCsMb-StrYQJjL-9PoIz55TF2XSCU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80" t="19202" b="28515"/>
            <a:stretch/>
          </p:blipFill>
          <p:spPr bwMode="auto">
            <a:xfrm flipH="1">
              <a:off x="9134739" y="4638646"/>
              <a:ext cx="1401102" cy="945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4A78B572-EB9B-4797-82E2-7AB162859F1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329" y="141809"/>
            <a:ext cx="1268626" cy="1109682"/>
          </a:xfrm>
          <a:prstGeom prst="ellipse">
            <a:avLst/>
          </a:prstGeom>
          <a:ln w="63500" cap="rnd">
            <a:solidFill>
              <a:schemeClr val="accent4">
                <a:lumMod val="50000"/>
              </a:schemeClr>
            </a:solidFill>
          </a:ln>
          <a:effectLst>
            <a:outerShdw blurRad="381000" dist="292100" dir="5400000" sx="-80000" sy="-18000" rotWithShape="0">
              <a:schemeClr val="accent2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94E3982-019C-48BE-8F13-B68CAB87FD3E}"/>
              </a:ext>
            </a:extLst>
          </p:cNvPr>
          <p:cNvGrpSpPr/>
          <p:nvPr/>
        </p:nvGrpSpPr>
        <p:grpSpPr>
          <a:xfrm>
            <a:off x="6293313" y="338270"/>
            <a:ext cx="71000" cy="591301"/>
            <a:chOff x="6305550" y="1352550"/>
            <a:chExt cx="152400" cy="2838450"/>
          </a:xfrm>
          <a:solidFill>
            <a:srgbClr val="FF0000"/>
          </a:solidFill>
        </p:grpSpPr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EE0E40B1-9F61-409E-8AAF-4B2BEFBAF30F}"/>
                </a:ext>
              </a:extLst>
            </p:cNvPr>
            <p:cNvSpPr/>
            <p:nvPr/>
          </p:nvSpPr>
          <p:spPr>
            <a:xfrm>
              <a:off x="6305550" y="1352550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9F5476C3-41A4-43CF-9B32-B7AD6BBFF991}"/>
                </a:ext>
              </a:extLst>
            </p:cNvPr>
            <p:cNvSpPr/>
            <p:nvPr/>
          </p:nvSpPr>
          <p:spPr>
            <a:xfrm rot="10800000">
              <a:off x="6305550" y="2771775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noFill/>
            <a:ln w="6350"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0D3386-E3E2-4A50-BF49-48732749BB10}"/>
              </a:ext>
            </a:extLst>
          </p:cNvPr>
          <p:cNvGrpSpPr/>
          <p:nvPr/>
        </p:nvGrpSpPr>
        <p:grpSpPr>
          <a:xfrm rot="5400000">
            <a:off x="6302180" y="161987"/>
            <a:ext cx="53267" cy="943871"/>
            <a:chOff x="6305540" y="1352551"/>
            <a:chExt cx="152407" cy="2838447"/>
          </a:xfrm>
          <a:solidFill>
            <a:schemeClr val="accent2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FAEABAC-E53A-4D66-A5B5-8CB1DE59CA2B}"/>
                </a:ext>
              </a:extLst>
            </p:cNvPr>
            <p:cNvSpPr/>
            <p:nvPr/>
          </p:nvSpPr>
          <p:spPr>
            <a:xfrm>
              <a:off x="6305547" y="1352551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7ED98B57-1BF3-46FE-988F-6C37DEC99A64}"/>
                </a:ext>
              </a:extLst>
            </p:cNvPr>
            <p:cNvSpPr/>
            <p:nvPr/>
          </p:nvSpPr>
          <p:spPr>
            <a:xfrm rot="10800000">
              <a:off x="6305540" y="2771773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noFill/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92E83CC0-6719-4B21-816C-9D1A37D1E6BC}"/>
              </a:ext>
            </a:extLst>
          </p:cNvPr>
          <p:cNvSpPr/>
          <p:nvPr/>
        </p:nvSpPr>
        <p:spPr>
          <a:xfrm>
            <a:off x="6270468" y="568663"/>
            <a:ext cx="116690" cy="1305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E07610-5C49-4210-A19F-4AF10F4ABE69}"/>
              </a:ext>
            </a:extLst>
          </p:cNvPr>
          <p:cNvSpPr/>
          <p:nvPr/>
        </p:nvSpPr>
        <p:spPr>
          <a:xfrm>
            <a:off x="80199" y="3368973"/>
            <a:ext cx="115778" cy="236151"/>
          </a:xfrm>
          <a:prstGeom prst="rect">
            <a:avLst/>
          </a:prstGeom>
          <a:solidFill>
            <a:srgbClr val="A09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3117710" y="1728718"/>
            <a:ext cx="5478336" cy="23761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bird flying in the sky&#10;&#10;Description automatically generated">
            <a:extLst>
              <a:ext uri="{FF2B5EF4-FFF2-40B4-BE49-F238E27FC236}">
                <a16:creationId xmlns:a16="http://schemas.microsoft.com/office/drawing/2014/main" id="{84229B5C-6322-4705-A816-9156C957A21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859" y="1719680"/>
            <a:ext cx="297585" cy="297585"/>
          </a:xfrm>
          <a:prstGeom prst="rect">
            <a:avLst/>
          </a:prstGeom>
        </p:spPr>
      </p:pic>
      <p:pic>
        <p:nvPicPr>
          <p:cNvPr id="53" name="Picture 52" descr="A bird flying in the sky&#10;&#10;Description automatically generated">
            <a:extLst>
              <a:ext uri="{FF2B5EF4-FFF2-40B4-BE49-F238E27FC236}">
                <a16:creationId xmlns:a16="http://schemas.microsoft.com/office/drawing/2014/main" id="{C67CDB3F-40E7-4AE3-A3C1-83993D67AAA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24" y="2070987"/>
            <a:ext cx="371475" cy="371475"/>
          </a:xfrm>
          <a:prstGeom prst="rect">
            <a:avLst/>
          </a:prstGeom>
        </p:spPr>
      </p:pic>
      <p:pic>
        <p:nvPicPr>
          <p:cNvPr id="54" name="Picture 53" descr="A bird flying in the sky&#10;&#10;Description automatically generated">
            <a:extLst>
              <a:ext uri="{FF2B5EF4-FFF2-40B4-BE49-F238E27FC236}">
                <a16:creationId xmlns:a16="http://schemas.microsoft.com/office/drawing/2014/main" id="{89327AEF-2AA5-4653-888B-86317665EC4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2" y="1757555"/>
            <a:ext cx="371475" cy="371475"/>
          </a:xfrm>
          <a:prstGeom prst="rect">
            <a:avLst/>
          </a:prstGeom>
        </p:spPr>
      </p:pic>
      <p:pic>
        <p:nvPicPr>
          <p:cNvPr id="55" name="Picture 54" descr="A bird flying in the sky&#10;&#10;Description automatically generated">
            <a:extLst>
              <a:ext uri="{FF2B5EF4-FFF2-40B4-BE49-F238E27FC236}">
                <a16:creationId xmlns:a16="http://schemas.microsoft.com/office/drawing/2014/main" id="{B0725289-228F-4D1F-9308-B02C3DB1B07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2962" y="985567"/>
            <a:ext cx="371475" cy="371475"/>
          </a:xfrm>
          <a:prstGeom prst="rect">
            <a:avLst/>
          </a:prstGeom>
        </p:spPr>
      </p:pic>
      <p:pic>
        <p:nvPicPr>
          <p:cNvPr id="44" name="Picture 43" descr="A close up of a rug&#10;&#10;Description automatically generated">
            <a:extLst>
              <a:ext uri="{FF2B5EF4-FFF2-40B4-BE49-F238E27FC236}">
                <a16:creationId xmlns:a16="http://schemas.microsoft.com/office/drawing/2014/main" id="{F209C659-E2F1-4113-B44E-A7C710197F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89" y="5123060"/>
            <a:ext cx="6590551" cy="167128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15BE1A4-2C17-4D1E-BC3D-CBF24DF3ADA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t="5529" r="21054" b="6431"/>
          <a:stretch/>
        </p:blipFill>
        <p:spPr>
          <a:xfrm>
            <a:off x="-168208" y="3546470"/>
            <a:ext cx="2574490" cy="2605356"/>
          </a:xfrm>
          <a:prstGeom prst="rect">
            <a:avLst/>
          </a:prstGeom>
          <a:ln>
            <a:noFill/>
          </a:ln>
          <a:effectLst/>
          <a:scene3d>
            <a:camera prst="perspectiveContrastingLeftFacing" fov="5100000">
              <a:rot lat="600000" lon="186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9" name="Picture 68" descr="A flat screen tv sitting on top of a hard wood floor&#10;&#10;Description automatically generated">
            <a:extLst>
              <a:ext uri="{FF2B5EF4-FFF2-40B4-BE49-F238E27FC236}">
                <a16:creationId xmlns:a16="http://schemas.microsoft.com/office/drawing/2014/main" id="{E2C76DC7-AB83-4601-9642-C909073DF0E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22500" r="32294" b="49878"/>
          <a:stretch/>
        </p:blipFill>
        <p:spPr>
          <a:xfrm>
            <a:off x="9017495" y="2471900"/>
            <a:ext cx="2857083" cy="1615190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D2EA41B-A138-4DDA-BBC6-4DCFEC3EBEBE}"/>
              </a:ext>
            </a:extLst>
          </p:cNvPr>
          <p:cNvSpPr/>
          <p:nvPr/>
        </p:nvSpPr>
        <p:spPr>
          <a:xfrm>
            <a:off x="10631332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FF40AFC-494D-4ECE-8C6F-5A53ACB875DE}"/>
              </a:ext>
            </a:extLst>
          </p:cNvPr>
          <p:cNvSpPr/>
          <p:nvPr/>
        </p:nvSpPr>
        <p:spPr>
          <a:xfrm>
            <a:off x="10688833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7266015-9234-4D14-B988-417175B8DF9B}"/>
              </a:ext>
            </a:extLst>
          </p:cNvPr>
          <p:cNvGrpSpPr/>
          <p:nvPr/>
        </p:nvGrpSpPr>
        <p:grpSpPr>
          <a:xfrm>
            <a:off x="10761565" y="100833"/>
            <a:ext cx="958813" cy="230034"/>
            <a:chOff x="1876904" y="850457"/>
            <a:chExt cx="3058430" cy="86394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790BF40-1638-4A88-A50E-A69DD64EDE1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F11AB32-78E4-4123-9F31-B0386F8D0D35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59C3771-3C71-46D5-BC81-B4718C7CF4F2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FA51EFF-B52F-4DF3-853A-31826A65F3FD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4D337C1-E3A1-4A8D-8E4F-A505226EE559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C853055-9F0F-459A-88D2-5380A08C64E7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EDA8FA4-2873-4B20-9674-650347F39DA9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321C153-AEC3-4B07-9BD2-09E20164E5C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3CA3482-7DB6-4B68-B316-CEE47F9081C6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DD64BCFF-73D3-4847-ABCB-2ACBFAB392E7}"/>
              </a:ext>
            </a:extLst>
          </p:cNvPr>
          <p:cNvSpPr/>
          <p:nvPr/>
        </p:nvSpPr>
        <p:spPr>
          <a:xfrm>
            <a:off x="9272341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89F13DB-106D-471D-B542-4B094316558D}"/>
              </a:ext>
            </a:extLst>
          </p:cNvPr>
          <p:cNvSpPr/>
          <p:nvPr/>
        </p:nvSpPr>
        <p:spPr>
          <a:xfrm>
            <a:off x="9329842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7529B22-74E2-41B1-ACD3-F4149EB286AF}"/>
              </a:ext>
            </a:extLst>
          </p:cNvPr>
          <p:cNvGrpSpPr/>
          <p:nvPr/>
        </p:nvGrpSpPr>
        <p:grpSpPr>
          <a:xfrm>
            <a:off x="9402574" y="100833"/>
            <a:ext cx="958813" cy="230034"/>
            <a:chOff x="1876904" y="850457"/>
            <a:chExt cx="3058430" cy="863943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EC67757-1971-458B-894D-27ABB911A3E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E08B5F0-0BCA-40F0-A448-234EC5FBF7D7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9D79691-411B-4D4B-8FAD-B7099E202044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4841E8D-3031-4390-9A2C-AA6F43B27C97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179C005-05D4-43C9-8BDF-45F39156B6D3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04B0C7D-5B39-4346-9578-6F4D844DF8B5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6B94053-BA29-4D26-AFB5-B15F66255C8D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B700A90-DDE3-468F-9E1B-86D74AF3651C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25AD719-C8CF-487D-BFF3-9D9EF552C6BF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121B22F-2174-4ABE-A4A1-781B24C81ADE}"/>
              </a:ext>
            </a:extLst>
          </p:cNvPr>
          <p:cNvSpPr/>
          <p:nvPr/>
        </p:nvSpPr>
        <p:spPr>
          <a:xfrm>
            <a:off x="7913350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6AD859-DFFC-4F63-81E5-368961D14D4D}"/>
              </a:ext>
            </a:extLst>
          </p:cNvPr>
          <p:cNvSpPr/>
          <p:nvPr/>
        </p:nvSpPr>
        <p:spPr>
          <a:xfrm>
            <a:off x="7970851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F4C5EB3-2DBD-47AB-BDC9-CE632C5C2DC0}"/>
              </a:ext>
            </a:extLst>
          </p:cNvPr>
          <p:cNvGrpSpPr/>
          <p:nvPr/>
        </p:nvGrpSpPr>
        <p:grpSpPr>
          <a:xfrm>
            <a:off x="8043583" y="100833"/>
            <a:ext cx="958813" cy="230034"/>
            <a:chOff x="1876904" y="850457"/>
            <a:chExt cx="3058430" cy="863943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D585EBB-5C03-4C3F-8F20-BE44914B18FD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E55F1B2-0D8E-4FA4-97B2-4ED8FB26E1FB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1465686-8708-4483-A425-33598A2E849A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93B4BB1-381F-4035-BB01-8E0C05CF10F1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D940CA-1B59-4483-A97B-4C8594B68F87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E50B899-D4F7-4F09-B00C-5C3A105CA1F1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A4EEA2-3F3A-4E69-BF8F-96703F37531F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7C6D38E-2C18-4383-B831-F1671BD380D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AE1B15D-E589-470D-A63E-B61ED4248610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4" name="Picture 11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F47283C3-3B34-418C-B2F8-4C57A0C3965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874900" y="3556977"/>
            <a:ext cx="1193718" cy="957860"/>
          </a:xfrm>
          <a:prstGeom prst="rect">
            <a:avLst/>
          </a:prstGeom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C1768008-3B56-44DF-87F2-890B919FCA57}"/>
              </a:ext>
            </a:extLst>
          </p:cNvPr>
          <p:cNvSpPr/>
          <p:nvPr/>
        </p:nvSpPr>
        <p:spPr>
          <a:xfrm>
            <a:off x="9142027" y="291484"/>
            <a:ext cx="14839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00" b="0" i="0" u="none" strike="noStrike" kern="1200" cap="none" spc="0" normalizeH="0" baseline="0" noProof="0" dirty="0">
                <a:ln w="0">
                  <a:noFill/>
                </a:ln>
                <a:solidFill>
                  <a:srgbClr val="906146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(AH) Manal Black" pitchFamily="2" charset="-78"/>
                <a:sym typeface="Arial"/>
              </a:rPr>
              <a:t>الفهم والاستيعاب</a:t>
            </a:r>
            <a:endParaRPr kumimoji="0" lang="en-US" sz="1600" b="0" i="0" u="none" strike="noStrike" kern="1200" cap="none" spc="0" normalizeH="0" baseline="0" noProof="0" dirty="0">
              <a:ln w="0">
                <a:noFill/>
              </a:ln>
              <a:solidFill>
                <a:srgbClr val="906146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(AH) Manal Black" pitchFamily="2" charset="-78"/>
              <a:sym typeface="Arial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297170B-845E-4E55-82D7-CF0FCA8A4F06}"/>
              </a:ext>
            </a:extLst>
          </p:cNvPr>
          <p:cNvSpPr/>
          <p:nvPr/>
        </p:nvSpPr>
        <p:spPr>
          <a:xfrm>
            <a:off x="7855849" y="306656"/>
            <a:ext cx="1193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 w="0">
                  <a:noFill/>
                </a:ln>
                <a:solidFill>
                  <a:srgbClr val="906146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(AH) Manal Black" pitchFamily="2" charset="-78"/>
                <a:sym typeface="Arial"/>
              </a:rPr>
              <a:t>بطاقة الخروج</a:t>
            </a:r>
            <a:endParaRPr kumimoji="0" lang="en-US" sz="1800" b="0" i="0" u="none" strike="noStrike" kern="1200" cap="none" spc="0" normalizeH="0" baseline="0" noProof="0" dirty="0">
              <a:ln w="0">
                <a:noFill/>
              </a:ln>
              <a:solidFill>
                <a:srgbClr val="906146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(AH) Manal Black" pitchFamily="2" charset="-78"/>
              <a:sym typeface="Arial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5B710F0-A8EC-441C-95E1-39B0EE1554E7}"/>
              </a:ext>
            </a:extLst>
          </p:cNvPr>
          <p:cNvSpPr/>
          <p:nvPr/>
        </p:nvSpPr>
        <p:spPr>
          <a:xfrm>
            <a:off x="1850557" y="3900081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Arial"/>
              </a:rPr>
              <a:t>الجلسة القرائية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  <a:sym typeface="Arial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3DB4915-0B19-4E76-9894-8A24B2AA1F37}"/>
              </a:ext>
            </a:extLst>
          </p:cNvPr>
          <p:cNvGrpSpPr/>
          <p:nvPr/>
        </p:nvGrpSpPr>
        <p:grpSpPr>
          <a:xfrm>
            <a:off x="3036727" y="4211145"/>
            <a:ext cx="6049826" cy="861612"/>
            <a:chOff x="2335745" y="1135297"/>
            <a:chExt cx="7455955" cy="861612"/>
          </a:xfrm>
        </p:grpSpPr>
        <p:pic>
          <p:nvPicPr>
            <p:cNvPr id="133" name="Picture 13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6EB3963-640C-42AA-A071-4A4A055C4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847" y="1153235"/>
              <a:ext cx="1449853" cy="783587"/>
            </a:xfrm>
            <a:prstGeom prst="rect">
              <a:avLst/>
            </a:prstGeom>
          </p:spPr>
        </p:pic>
        <p:pic>
          <p:nvPicPr>
            <p:cNvPr id="134" name="Picture 13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CA550D9-A60E-47EE-A3DB-51DEA3553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263" y="1153235"/>
              <a:ext cx="1695924" cy="825736"/>
            </a:xfrm>
            <a:prstGeom prst="rect">
              <a:avLst/>
            </a:prstGeom>
          </p:spPr>
        </p:pic>
        <p:pic>
          <p:nvPicPr>
            <p:cNvPr id="135" name="Picture 134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803E81C3-C5A0-43CE-A432-196D78D51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205" y="1186278"/>
              <a:ext cx="1699909" cy="777368"/>
            </a:xfrm>
            <a:prstGeom prst="rect">
              <a:avLst/>
            </a:prstGeom>
          </p:spPr>
        </p:pic>
        <p:pic>
          <p:nvPicPr>
            <p:cNvPr id="136" name="Picture 13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41D42FB-4A2C-4898-BDBE-FD96326F0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796" y="1201604"/>
              <a:ext cx="1699909" cy="777368"/>
            </a:xfrm>
            <a:prstGeom prst="rect">
              <a:avLst/>
            </a:prstGeom>
          </p:spPr>
        </p:pic>
        <p:pic>
          <p:nvPicPr>
            <p:cNvPr id="137" name="Picture 136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B4B70188-33FD-453C-B1AA-899D3292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5745" y="1135297"/>
              <a:ext cx="1645230" cy="861612"/>
            </a:xfrm>
            <a:prstGeom prst="rect">
              <a:avLst/>
            </a:prstGeom>
          </p:spPr>
        </p:pic>
      </p:grpSp>
      <p:pic>
        <p:nvPicPr>
          <p:cNvPr id="138" name="Picture 137" descr="A picture containing indoor, sitting, paper, orange&#10;&#10;Description automatically generated">
            <a:extLst>
              <a:ext uri="{FF2B5EF4-FFF2-40B4-BE49-F238E27FC236}">
                <a16:creationId xmlns:a16="http://schemas.microsoft.com/office/drawing/2014/main" id="{45A8C28C-A2C7-4795-A90E-6342D6C6D04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6" y="5287764"/>
            <a:ext cx="996935" cy="1236844"/>
          </a:xfrm>
          <a:prstGeom prst="rect">
            <a:avLst/>
          </a:prstGeom>
        </p:spPr>
      </p:pic>
      <p:pic>
        <p:nvPicPr>
          <p:cNvPr id="140" name="Picture 139" descr="A picture containing sitting, hat&#10;&#10;Description automatically generated">
            <a:extLst>
              <a:ext uri="{FF2B5EF4-FFF2-40B4-BE49-F238E27FC236}">
                <a16:creationId xmlns:a16="http://schemas.microsoft.com/office/drawing/2014/main" id="{C017582C-2C13-4EE0-9D71-3F70255D982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6210" flipH="1">
            <a:off x="525488" y="5591232"/>
            <a:ext cx="1210739" cy="1320494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  <p:pic>
        <p:nvPicPr>
          <p:cNvPr id="144" name="Picture 14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05DE7B1E-516A-4733-911B-9E624959CEB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 flipH="1">
            <a:off x="2995774" y="743679"/>
            <a:ext cx="1219097" cy="1013876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3BC5D28C-7FC1-47A0-AB78-81BCD006053B}"/>
              </a:ext>
            </a:extLst>
          </p:cNvPr>
          <p:cNvSpPr/>
          <p:nvPr/>
        </p:nvSpPr>
        <p:spPr>
          <a:xfrm>
            <a:off x="3021765" y="1124635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Arial"/>
              </a:rPr>
              <a:t>الواجب المنزلي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15" name="Picture 2" descr="نافذة او شباك, نافذة او شباك png">
            <a:extLst>
              <a:ext uri="{FF2B5EF4-FFF2-40B4-BE49-F238E27FC236}">
                <a16:creationId xmlns:a16="http://schemas.microsoft.com/office/drawing/2014/main" id="{F3F581A6-775B-4F3D-89A5-7976B9F1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390" b="99779" l="2556" r="99000">
                        <a14:foregroundMark x1="15000" y1="13559" x2="15000" y2="13559"/>
                        <a14:foregroundMark x1="2889" y1="29108" x2="2889" y2="29108"/>
                        <a14:foregroundMark x1="2556" y1="43405" x2="6000" y2="96094"/>
                        <a14:foregroundMark x1="9778" y1="98968" x2="85556" y2="99779"/>
                        <a14:foregroundMark x1="92000" y1="27487" x2="99333" y2="47900"/>
                        <a14:foregroundMark x1="99333" y1="47900" x2="96667" y2="83051"/>
                        <a14:foregroundMark x1="88556" y1="27487" x2="65889" y2="23066"/>
                        <a14:foregroundMark x1="65889" y1="23066" x2="50000" y2="37288"/>
                        <a14:foregroundMark x1="50000" y1="37288" x2="48556" y2="89167"/>
                        <a14:foregroundMark x1="28333" y1="15991" x2="24444" y2="7443"/>
                        <a14:foregroundMark x1="32667" y1="4200" x2="23556" y2="6632"/>
                        <a14:foregroundMark x1="43333" y1="3390" x2="65556" y2="9433"/>
                        <a14:foregroundMark x1="65556" y1="9433" x2="67000" y2="13191"/>
                        <a14:backgroundMark x1="48111" y1="13191" x2="48111" y2="13191"/>
                        <a14:backgroundMark x1="31778" y1="36846" x2="21889" y2="70744"/>
                        <a14:backgroundMark x1="77333" y1="35667" x2="73000" y2="80619"/>
                        <a14:backgroundMark x1="76111" y1="16433" x2="82889" y2="18865"/>
                        <a14:backgroundMark x1="57556" y1="11127" x2="44222" y2="13191"/>
                        <a14:backgroundMark x1="23111" y1="15181" x2="17111" y2="18497"/>
                        <a14:backgroundMark x1="13222" y1="4569" x2="3333" y2="8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21" y="852717"/>
            <a:ext cx="2918381" cy="23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6F7E82AE-C1AA-455A-903E-5679679F920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0603555" y="1640860"/>
            <a:ext cx="1439231" cy="1013876"/>
          </a:xfrm>
          <a:prstGeom prst="rect">
            <a:avLst/>
          </a:prstGeom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3449773D-7E18-40C6-ADE3-381A44CDE3F5}"/>
              </a:ext>
            </a:extLst>
          </p:cNvPr>
          <p:cNvSpPr/>
          <p:nvPr/>
        </p:nvSpPr>
        <p:spPr>
          <a:xfrm>
            <a:off x="10726311" y="2050834"/>
            <a:ext cx="1193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Arial"/>
              </a:rPr>
              <a:t>التهيئة الحافزة</a:t>
            </a:r>
            <a:endParaRPr kumimoji="0" lang="en-US" sz="1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Slide Zoom 16">
                <a:extLst>
                  <a:ext uri="{FF2B5EF4-FFF2-40B4-BE49-F238E27FC236}">
                    <a16:creationId xmlns:a16="http://schemas.microsoft.com/office/drawing/2014/main" id="{D46ABB79-F770-4A18-A66F-630350D0F9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29356180"/>
                  </p:ext>
                </p:extLst>
              </p:nvPr>
            </p:nvGraphicFramePr>
            <p:xfrm>
              <a:off x="9426902" y="1929868"/>
              <a:ext cx="1160087" cy="483489"/>
            </p:xfrm>
            <a:graphic>
              <a:graphicData uri="http://schemas.microsoft.com/office/powerpoint/2016/slidezoom">
                <pslz:sldZm>
                  <pslz:sldZmObj sldId="1604" cId="1861184968">
                    <pslz:zmPr id="{70B44CF7-F163-4BFE-B10F-28553B334B0A}" returnToParent="0" transitionDur="1000">
                      <p166:blipFill xmlns:p166="http://schemas.microsoft.com/office/powerpoint/2016/6/main">
                        <a:blip r:embed="rId3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60087" cy="4834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Slide Zoom 16">
                <a:hlinkClick r:id="rId37" action="ppaction://hlinksldjump"/>
                <a:extLst>
                  <a:ext uri="{FF2B5EF4-FFF2-40B4-BE49-F238E27FC236}">
                    <a16:creationId xmlns:a16="http://schemas.microsoft.com/office/drawing/2014/main" id="{D46ABB79-F770-4A18-A66F-630350D0F9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426902" y="1929868"/>
                <a:ext cx="1160087" cy="4834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Slide Zoom 19">
                <a:extLst>
                  <a:ext uri="{FF2B5EF4-FFF2-40B4-BE49-F238E27FC236}">
                    <a16:creationId xmlns:a16="http://schemas.microsoft.com/office/drawing/2014/main" id="{F96AF700-0D2A-4575-907F-62AC403627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305706"/>
                  </p:ext>
                </p:extLst>
              </p:nvPr>
            </p:nvGraphicFramePr>
            <p:xfrm>
              <a:off x="9207770" y="2669246"/>
              <a:ext cx="2418331" cy="1137501"/>
            </p:xfrm>
            <a:graphic>
              <a:graphicData uri="http://schemas.microsoft.com/office/powerpoint/2016/slidezoom">
                <pslz:sldZm>
                  <pslz:sldZmObj sldId="1606" cId="613568124">
                    <pslz:zmPr id="{5D008EC5-ABA0-433E-8979-C883CE373A86}" transitionDur="1000">
                      <p166:blipFill xmlns:p166="http://schemas.microsoft.com/office/powerpoint/2016/6/main">
                        <a:blip r:embed="rId3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18331" cy="113750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Slide Zoom 19">
                <a:hlinkClick r:id="rId40" action="ppaction://hlinksldjump"/>
                <a:extLst>
                  <a:ext uri="{FF2B5EF4-FFF2-40B4-BE49-F238E27FC236}">
                    <a16:creationId xmlns:a16="http://schemas.microsoft.com/office/drawing/2014/main" id="{F96AF700-0D2A-4575-907F-62AC403627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207770" y="2669246"/>
                <a:ext cx="2418331" cy="113750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9" name="Slide Zoom 38">
                <a:extLst>
                  <a:ext uri="{FF2B5EF4-FFF2-40B4-BE49-F238E27FC236}">
                    <a16:creationId xmlns:a16="http://schemas.microsoft.com/office/drawing/2014/main" id="{7D2CC71B-65EB-48FB-B04B-6F0F7FB0A1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2343435"/>
                  </p:ext>
                </p:extLst>
              </p:nvPr>
            </p:nvGraphicFramePr>
            <p:xfrm>
              <a:off x="1916178" y="4413803"/>
              <a:ext cx="1073377" cy="588774"/>
            </p:xfrm>
            <a:graphic>
              <a:graphicData uri="http://schemas.microsoft.com/office/powerpoint/2016/slidezoom">
                <pslz:sldZm>
                  <pslz:sldZmObj sldId="1611" cId="634605924">
                    <pslz:zmPr id="{98B8B6CB-F1BB-4A72-8F5D-35376BEBB09F}" returnToParent="0" transitionDur="1000">
                      <p166:blipFill xmlns:p166="http://schemas.microsoft.com/office/powerpoint/2016/6/main">
                        <a:blip r:embed="rId4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73377" cy="58877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9" name="Slide Zoom 38">
                <a:hlinkClick r:id="rId43" action="ppaction://hlinksldjump"/>
                <a:extLst>
                  <a:ext uri="{FF2B5EF4-FFF2-40B4-BE49-F238E27FC236}">
                    <a16:creationId xmlns:a16="http://schemas.microsoft.com/office/drawing/2014/main" id="{7D2CC71B-65EB-48FB-B04B-6F0F7FB0A1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916178" y="4413803"/>
                <a:ext cx="1073377" cy="58877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Slide Zoom 14">
                <a:extLst>
                  <a:ext uri="{FF2B5EF4-FFF2-40B4-BE49-F238E27FC236}">
                    <a16:creationId xmlns:a16="http://schemas.microsoft.com/office/drawing/2014/main" id="{0A2FD63C-883F-483B-809D-44C199201B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8476341"/>
                  </p:ext>
                </p:extLst>
              </p:nvPr>
            </p:nvGraphicFramePr>
            <p:xfrm>
              <a:off x="4281923" y="1095044"/>
              <a:ext cx="766520" cy="408605"/>
            </p:xfrm>
            <a:graphic>
              <a:graphicData uri="http://schemas.microsoft.com/office/powerpoint/2016/slidezoom">
                <pslz:sldZm>
                  <pslz:sldZmObj sldId="1618" cId="3356982443">
                    <pslz:zmPr id="{62DBF86D-7A9B-4F2C-B4B0-982969DD6E64}" returnToParent="0" transitionDur="1000">
                      <p166:blipFill xmlns:p166="http://schemas.microsoft.com/office/powerpoint/2016/6/main">
                        <a:blip r:embed="rId4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20" cy="40860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Slide Zoom 14">
                <a:hlinkClick r:id="rId122" action="ppaction://hlinksldjump"/>
                <a:extLst>
                  <a:ext uri="{FF2B5EF4-FFF2-40B4-BE49-F238E27FC236}">
                    <a16:creationId xmlns:a16="http://schemas.microsoft.com/office/drawing/2014/main" id="{0A2FD63C-883F-483B-809D-44C199201B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4281923" y="1095044"/>
                <a:ext cx="766520" cy="40860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Slide Zoom 17">
                <a:extLst>
                  <a:ext uri="{FF2B5EF4-FFF2-40B4-BE49-F238E27FC236}">
                    <a16:creationId xmlns:a16="http://schemas.microsoft.com/office/drawing/2014/main" id="{BA709F56-2D12-4A15-9835-F93CBDB3DB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38264285"/>
                  </p:ext>
                </p:extLst>
              </p:nvPr>
            </p:nvGraphicFramePr>
            <p:xfrm>
              <a:off x="3463935" y="334324"/>
              <a:ext cx="1175938" cy="635035"/>
            </p:xfrm>
            <a:graphic>
              <a:graphicData uri="http://schemas.microsoft.com/office/powerpoint/2016/slidezoom">
                <pslz:sldZm>
                  <pslz:sldZmObj sldId="1620" cId="1168649546">
                    <pslz:zmPr id="{59BF09AD-A35B-4237-9EB4-017BC645D7C0}" returnToParent="0" transitionDur="1000">
                      <p166:blipFill xmlns:p166="http://schemas.microsoft.com/office/powerpoint/2016/6/main">
                        <a:blip r:embed="rId1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75938" cy="63503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Slide Zoom 17">
                <a:hlinkClick r:id="rId125" action="ppaction://hlinksldjump"/>
                <a:extLst>
                  <a:ext uri="{FF2B5EF4-FFF2-40B4-BE49-F238E27FC236}">
                    <a16:creationId xmlns:a16="http://schemas.microsoft.com/office/drawing/2014/main" id="{BA709F56-2D12-4A15-9835-F93CBDB3DB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3463935" y="334324"/>
                <a:ext cx="1175938" cy="63503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34EE86CD-FAC9-46E7-9290-CF557C630D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655758"/>
                  </p:ext>
                </p:extLst>
              </p:nvPr>
            </p:nvGraphicFramePr>
            <p:xfrm>
              <a:off x="8072555" y="660554"/>
              <a:ext cx="822251" cy="315636"/>
            </p:xfrm>
            <a:graphic>
              <a:graphicData uri="http://schemas.microsoft.com/office/powerpoint/2016/slidezoom">
                <pslz:sldZm>
                  <pslz:sldZmObj sldId="1649" cId="2030735972">
                    <pslz:zmPr id="{200EF504-EEA3-4206-B005-3E21363E5F33}" returnToParent="0" transitionDur="1000">
                      <p166:blipFill xmlns:p166="http://schemas.microsoft.com/office/powerpoint/2016/6/main">
                        <a:blip r:embed="rId1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22251" cy="31563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Slide Zoom 4">
                <a:hlinkClick r:id="rId128" action="ppaction://hlinksldjump"/>
                <a:extLst>
                  <a:ext uri="{FF2B5EF4-FFF2-40B4-BE49-F238E27FC236}">
                    <a16:creationId xmlns:a16="http://schemas.microsoft.com/office/drawing/2014/main" id="{34EE86CD-FAC9-46E7-9290-CF557C630D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8072555" y="660554"/>
                <a:ext cx="822251" cy="31563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8C5080B7-985D-4740-B060-BAF3FC20A0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2756452"/>
                  </p:ext>
                </p:extLst>
              </p:nvPr>
            </p:nvGraphicFramePr>
            <p:xfrm>
              <a:off x="3292009" y="1805924"/>
              <a:ext cx="5148606" cy="2229080"/>
            </p:xfrm>
            <a:graphic>
              <a:graphicData uri="http://schemas.microsoft.com/office/powerpoint/2016/slidezoom">
                <pslz:sldZm>
                  <pslz:sldZmObj sldId="1650" cId="3707568012">
                    <pslz:zmPr id="{69F33BB0-3874-4395-838A-C842DF6D2028}" transitionDur="1000">
                      <p166:blipFill xmlns:p166="http://schemas.microsoft.com/office/powerpoint/2016/6/main">
                        <a:blip r:embed="rId12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148606" cy="22290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250" action="ppaction://hlinksldjump"/>
                <a:extLst>
                  <a:ext uri="{FF2B5EF4-FFF2-40B4-BE49-F238E27FC236}">
                    <a16:creationId xmlns:a16="http://schemas.microsoft.com/office/drawing/2014/main" id="{8C5080B7-985D-4740-B060-BAF3FC20A0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3292009" y="1805924"/>
                <a:ext cx="5148606" cy="222908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0" name="Slide Zoom 59">
                <a:extLst>
                  <a:ext uri="{FF2B5EF4-FFF2-40B4-BE49-F238E27FC236}">
                    <a16:creationId xmlns:a16="http://schemas.microsoft.com/office/drawing/2014/main" id="{4EED05FD-F121-4D68-AF9B-73B0257B8B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78263294"/>
                  </p:ext>
                </p:extLst>
              </p:nvPr>
            </p:nvGraphicFramePr>
            <p:xfrm>
              <a:off x="10917089" y="193754"/>
              <a:ext cx="601273" cy="338216"/>
            </p:xfrm>
            <a:graphic>
              <a:graphicData uri="http://schemas.microsoft.com/office/powerpoint/2016/slidezoom">
                <pslz:sldZm>
                  <pslz:sldZmObj sldId="1616" cId="2952752736">
                    <pslz:zmPr id="{5165F0FB-FF60-4A21-86FA-9A8D6E8B9A1B}" returnToParent="0" transitionDur="1000">
                      <p166:blipFill xmlns:p166="http://schemas.microsoft.com/office/powerpoint/2016/6/main">
                        <a:blip r:embed="rId25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01273" cy="33821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0" name="Slide Zoom 59">
                <a:hlinkClick r:id="rId274" action="ppaction://hlinksldjump"/>
                <a:extLst>
                  <a:ext uri="{FF2B5EF4-FFF2-40B4-BE49-F238E27FC236}">
                    <a16:creationId xmlns:a16="http://schemas.microsoft.com/office/drawing/2014/main" id="{4EED05FD-F121-4D68-AF9B-73B0257B8B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10917089" y="193754"/>
                <a:ext cx="601273" cy="33821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1744FCED-4C2F-4695-AF11-71930D4739E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10862854"/>
                  </p:ext>
                </p:extLst>
              </p:nvPr>
            </p:nvGraphicFramePr>
            <p:xfrm>
              <a:off x="4455259" y="4403308"/>
              <a:ext cx="832215" cy="468121"/>
            </p:xfrm>
            <a:graphic>
              <a:graphicData uri="http://schemas.microsoft.com/office/powerpoint/2016/slidezoom">
                <pslz:sldZm>
                  <pslz:sldZmObj sldId="1645" cId="2875628352">
                    <pslz:zmPr id="{20D1F029-629A-4E60-91DB-DE813CA5ADFB}" returnToParent="0" transitionDur="1000">
                      <p166:blipFill xmlns:p166="http://schemas.microsoft.com/office/powerpoint/2016/6/main">
                        <a:blip r:embed="rId27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32215" cy="46812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277" action="ppaction://hlinksldjump"/>
                <a:extLst>
                  <a:ext uri="{FF2B5EF4-FFF2-40B4-BE49-F238E27FC236}">
                    <a16:creationId xmlns:a16="http://schemas.microsoft.com/office/drawing/2014/main" id="{1744FCED-4C2F-4695-AF11-71930D4739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4455259" y="4403308"/>
                <a:ext cx="832215" cy="46812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429A11D6-6D79-43DF-930B-F52E98B1D0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73424623"/>
                  </p:ext>
                </p:extLst>
              </p:nvPr>
            </p:nvGraphicFramePr>
            <p:xfrm>
              <a:off x="5716359" y="4403308"/>
              <a:ext cx="832215" cy="468121"/>
            </p:xfrm>
            <a:graphic>
              <a:graphicData uri="http://schemas.microsoft.com/office/powerpoint/2016/slidezoom">
                <pslz:sldZm>
                  <pslz:sldZmObj sldId="1654" cId="1583096675">
                    <pslz:zmPr id="{CDBA4316-C985-402B-9C4E-E78AA704F0F2}" transitionDur="1000">
                      <p166:blipFill xmlns:p166="http://schemas.microsoft.com/office/powerpoint/2016/6/main">
                        <a:blip r:embed="rId27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32215" cy="46812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280" action="ppaction://hlinksldjump"/>
                <a:extLst>
                  <a:ext uri="{FF2B5EF4-FFF2-40B4-BE49-F238E27FC236}">
                    <a16:creationId xmlns:a16="http://schemas.microsoft.com/office/drawing/2014/main" id="{429A11D6-6D79-43DF-930B-F52E98B1D0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5716359" y="4403308"/>
                <a:ext cx="832215" cy="46812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DDE06476-3BD2-4222-BB38-C8401267149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04448371"/>
                  </p:ext>
                </p:extLst>
              </p:nvPr>
            </p:nvGraphicFramePr>
            <p:xfrm>
              <a:off x="10976175" y="566064"/>
              <a:ext cx="525073" cy="203455"/>
            </p:xfrm>
            <a:graphic>
              <a:graphicData uri="http://schemas.microsoft.com/office/powerpoint/2016/slidezoom">
                <pslz:sldZm>
                  <pslz:sldZmObj sldId="380" cId="409973204">
                    <pslz:zmPr id="{56DAFFE2-34CD-4EFB-9344-AFBA4A3437A8}" returnToParent="0" transitionDur="1000">
                      <p166:blipFill xmlns:p166="http://schemas.microsoft.com/office/powerpoint/2016/6/main">
                        <a:blip r:embed="rId28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25073" cy="2034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8" name="Slide Zoom 7">
                <a:hlinkClick r:id="rId283" action="ppaction://hlinksldjump"/>
                <a:extLst>
                  <a:ext uri="{FF2B5EF4-FFF2-40B4-BE49-F238E27FC236}">
                    <a16:creationId xmlns:a16="http://schemas.microsoft.com/office/drawing/2014/main" id="{DDE06476-3BD2-4222-BB38-C840126714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2"/>
              <a:stretch>
                <a:fillRect/>
              </a:stretch>
            </p:blipFill>
            <p:spPr>
              <a:xfrm>
                <a:off x="10976175" y="566064"/>
                <a:ext cx="525073" cy="20345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AD97F2D0-015D-484B-8CEB-B51C52DF8A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2383265"/>
                  </p:ext>
                </p:extLst>
              </p:nvPr>
            </p:nvGraphicFramePr>
            <p:xfrm>
              <a:off x="11275559" y="829105"/>
              <a:ext cx="480341" cy="270192"/>
            </p:xfrm>
            <a:graphic>
              <a:graphicData uri="http://schemas.microsoft.com/office/powerpoint/2016/slidezoom">
                <pslz:sldZm>
                  <pslz:sldZmObj sldId="403" cId="3152862408">
                    <pslz:zmPr id="{3B47A006-E5CD-418A-86E4-F7A0162B0F9B}" returnToParent="0" transitionDur="1000">
                      <p166:blipFill xmlns:p166="http://schemas.microsoft.com/office/powerpoint/2016/6/main">
                        <a:blip r:embed="rId28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80341" cy="27019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2" name="Slide Zoom 11">
                <a:hlinkClick r:id="rId285" action="ppaction://hlinksldjump"/>
                <a:extLst>
                  <a:ext uri="{FF2B5EF4-FFF2-40B4-BE49-F238E27FC236}">
                    <a16:creationId xmlns:a16="http://schemas.microsoft.com/office/drawing/2014/main" id="{AD97F2D0-015D-484B-8CEB-B51C52DF8A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4"/>
              <a:stretch>
                <a:fillRect/>
              </a:stretch>
            </p:blipFill>
            <p:spPr>
              <a:xfrm>
                <a:off x="11275559" y="829105"/>
                <a:ext cx="480341" cy="27019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1" name="Slide Zoom 20">
                <a:extLst>
                  <a:ext uri="{FF2B5EF4-FFF2-40B4-BE49-F238E27FC236}">
                    <a16:creationId xmlns:a16="http://schemas.microsoft.com/office/drawing/2014/main" id="{94135950-A729-4A10-AB6F-98B1738EF2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5588511"/>
                  </p:ext>
                </p:extLst>
              </p:nvPr>
            </p:nvGraphicFramePr>
            <p:xfrm>
              <a:off x="10763480" y="813940"/>
              <a:ext cx="475232" cy="267318"/>
            </p:xfrm>
            <a:graphic>
              <a:graphicData uri="http://schemas.microsoft.com/office/powerpoint/2016/slidezoom">
                <pslz:sldZm>
                  <pslz:sldZmObj sldId="267" cId="655721325">
                    <pslz:zmPr id="{B5F8886A-9A84-49A2-85F5-54524E050B17}" returnToParent="0" transitionDur="1000">
                      <p166:blipFill xmlns:p166="http://schemas.microsoft.com/office/powerpoint/2016/6/main">
                        <a:blip r:embed="rId28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75232" cy="26731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1" name="Slide Zoom 20">
                <a:hlinkClick r:id="rId287" action="ppaction://hlinksldjump"/>
                <a:extLst>
                  <a:ext uri="{FF2B5EF4-FFF2-40B4-BE49-F238E27FC236}">
                    <a16:creationId xmlns:a16="http://schemas.microsoft.com/office/drawing/2014/main" id="{94135950-A729-4A10-AB6F-98B1738EF2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6"/>
              <a:stretch>
                <a:fillRect/>
              </a:stretch>
            </p:blipFill>
            <p:spPr>
              <a:xfrm>
                <a:off x="10763480" y="813940"/>
                <a:ext cx="475232" cy="26731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3" name="Slide Zoom 32">
                <a:extLst>
                  <a:ext uri="{FF2B5EF4-FFF2-40B4-BE49-F238E27FC236}">
                    <a16:creationId xmlns:a16="http://schemas.microsoft.com/office/drawing/2014/main" id="{51279C72-E35B-404F-88F5-56EC7DA654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82297775"/>
                  </p:ext>
                </p:extLst>
              </p:nvPr>
            </p:nvGraphicFramePr>
            <p:xfrm>
              <a:off x="11323075" y="1204923"/>
              <a:ext cx="426196" cy="239735"/>
            </p:xfrm>
            <a:graphic>
              <a:graphicData uri="http://schemas.microsoft.com/office/powerpoint/2016/slidezoom">
                <pslz:sldZm>
                  <pslz:sldZmObj sldId="268" cId="3665937736">
                    <pslz:zmPr id="{03ED2089-3603-4292-846F-397CAD694248}" returnToParent="0" transitionDur="1000">
                      <p166:blipFill xmlns:p166="http://schemas.microsoft.com/office/powerpoint/2016/6/main">
                        <a:blip r:embed="rId28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26196" cy="23973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3" name="Slide Zoom 32">
                <a:hlinkClick r:id="rId289" action="ppaction://hlinksldjump"/>
                <a:extLst>
                  <a:ext uri="{FF2B5EF4-FFF2-40B4-BE49-F238E27FC236}">
                    <a16:creationId xmlns:a16="http://schemas.microsoft.com/office/drawing/2014/main" id="{51279C72-E35B-404F-88F5-56EC7DA654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8"/>
              <a:stretch>
                <a:fillRect/>
              </a:stretch>
            </p:blipFill>
            <p:spPr>
              <a:xfrm>
                <a:off x="11323075" y="1204923"/>
                <a:ext cx="426196" cy="23973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7" name="Slide Zoom 36">
                <a:extLst>
                  <a:ext uri="{FF2B5EF4-FFF2-40B4-BE49-F238E27FC236}">
                    <a16:creationId xmlns:a16="http://schemas.microsoft.com/office/drawing/2014/main" id="{10966200-2512-4649-A98B-BD514C0B1E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65201671"/>
                  </p:ext>
                </p:extLst>
              </p:nvPr>
            </p:nvGraphicFramePr>
            <p:xfrm>
              <a:off x="10761565" y="1168014"/>
              <a:ext cx="484735" cy="272663"/>
            </p:xfrm>
            <a:graphic>
              <a:graphicData uri="http://schemas.microsoft.com/office/powerpoint/2016/slidezoom">
                <pslz:sldZm>
                  <pslz:sldZmObj sldId="270" cId="3215523866">
                    <pslz:zmPr id="{9ACDE411-4297-464E-BE8F-2CF96FAEC0C3}" returnToParent="0" transitionDur="1000">
                      <p166:blipFill xmlns:p166="http://schemas.microsoft.com/office/powerpoint/2016/6/main">
                        <a:blip r:embed="rId29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84735" cy="27266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7" name="Slide Zoom 36">
                <a:hlinkClick r:id="rId291" action="ppaction://hlinksldjump"/>
                <a:extLst>
                  <a:ext uri="{FF2B5EF4-FFF2-40B4-BE49-F238E27FC236}">
                    <a16:creationId xmlns:a16="http://schemas.microsoft.com/office/drawing/2014/main" id="{10966200-2512-4649-A98B-BD514C0B1E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0"/>
              <a:stretch>
                <a:fillRect/>
              </a:stretch>
            </p:blipFill>
            <p:spPr>
              <a:xfrm>
                <a:off x="10761565" y="1168014"/>
                <a:ext cx="484735" cy="27266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0" name="Slide Zoom 39">
                <a:extLst>
                  <a:ext uri="{FF2B5EF4-FFF2-40B4-BE49-F238E27FC236}">
                    <a16:creationId xmlns:a16="http://schemas.microsoft.com/office/drawing/2014/main" id="{0A2AFAE4-B251-44D5-AD24-FFDBF161E9A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50381102"/>
                  </p:ext>
                </p:extLst>
              </p:nvPr>
            </p:nvGraphicFramePr>
            <p:xfrm>
              <a:off x="9465232" y="603208"/>
              <a:ext cx="789535" cy="356956"/>
            </p:xfrm>
            <a:graphic>
              <a:graphicData uri="http://schemas.microsoft.com/office/powerpoint/2016/slidezoom">
                <pslz:sldZm>
                  <pslz:sldZmObj sldId="382" cId="1904454897">
                    <pslz:zmPr id="{DBBE40AE-DF3A-4EA9-B86F-00FA763300AC}" returnToParent="0" transitionDur="1000">
                      <p166:blipFill xmlns:p166="http://schemas.microsoft.com/office/powerpoint/2016/6/main">
                        <a:blip r:embed="rId29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89535" cy="3569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0" name="Slide Zoom 39">
                <a:hlinkClick r:id="rId293" action="ppaction://hlinksldjump"/>
                <a:extLst>
                  <a:ext uri="{FF2B5EF4-FFF2-40B4-BE49-F238E27FC236}">
                    <a16:creationId xmlns:a16="http://schemas.microsoft.com/office/drawing/2014/main" id="{0A2AFAE4-B251-44D5-AD24-FFDBF161E9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2"/>
              <a:stretch>
                <a:fillRect/>
              </a:stretch>
            </p:blipFill>
            <p:spPr>
              <a:xfrm>
                <a:off x="9465232" y="603208"/>
                <a:ext cx="789535" cy="3569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2" name="Slide Zoom 41">
                <a:extLst>
                  <a:ext uri="{FF2B5EF4-FFF2-40B4-BE49-F238E27FC236}">
                    <a16:creationId xmlns:a16="http://schemas.microsoft.com/office/drawing/2014/main" id="{67F50CA9-0188-41FB-9BBF-9B102293B3A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8582718"/>
                  </p:ext>
                </p:extLst>
              </p:nvPr>
            </p:nvGraphicFramePr>
            <p:xfrm>
              <a:off x="9487212" y="1052805"/>
              <a:ext cx="789535" cy="369419"/>
            </p:xfrm>
            <a:graphic>
              <a:graphicData uri="http://schemas.microsoft.com/office/powerpoint/2016/slidezoom">
                <pslz:sldZm>
                  <pslz:sldZmObj sldId="271" cId="2563206279">
                    <pslz:zmPr id="{655027A6-F514-411E-9EBD-09E037620320}" transitionDur="1000">
                      <p166:blipFill xmlns:p166="http://schemas.microsoft.com/office/powerpoint/2016/6/main">
                        <a:blip r:embed="rId29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89535" cy="36941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2" name="Slide Zoom 41">
                <a:hlinkClick r:id="rId295" action="ppaction://hlinksldjump"/>
                <a:extLst>
                  <a:ext uri="{FF2B5EF4-FFF2-40B4-BE49-F238E27FC236}">
                    <a16:creationId xmlns:a16="http://schemas.microsoft.com/office/drawing/2014/main" id="{67F50CA9-0188-41FB-9BBF-9B102293B3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9487212" y="1052805"/>
                <a:ext cx="789535" cy="36941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5" name="Slide Zoom 44">
                <a:extLst>
                  <a:ext uri="{FF2B5EF4-FFF2-40B4-BE49-F238E27FC236}">
                    <a16:creationId xmlns:a16="http://schemas.microsoft.com/office/drawing/2014/main" id="{DE80BC1E-7184-4F46-B4EA-2A4F3B6C1E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25561622"/>
                  </p:ext>
                </p:extLst>
              </p:nvPr>
            </p:nvGraphicFramePr>
            <p:xfrm>
              <a:off x="8524583" y="1044430"/>
              <a:ext cx="492912" cy="308315"/>
            </p:xfrm>
            <a:graphic>
              <a:graphicData uri="http://schemas.microsoft.com/office/powerpoint/2016/slidezoom">
                <pslz:sldZm>
                  <pslz:sldZmObj sldId="272" cId="3604735228">
                    <pslz:zmPr id="{91A1F04C-AF4E-40FF-B70E-EEB3F3B71853}" returnToParent="0" transitionDur="1000">
                      <p166:blipFill xmlns:p166="http://schemas.microsoft.com/office/powerpoint/2016/6/main">
                        <a:blip r:embed="rId29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92912" cy="30831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5" name="Slide Zoom 44">
                <a:hlinkClick r:id="rId122" action="ppaction://hlinksldjump"/>
                <a:extLst>
                  <a:ext uri="{FF2B5EF4-FFF2-40B4-BE49-F238E27FC236}">
                    <a16:creationId xmlns:a16="http://schemas.microsoft.com/office/drawing/2014/main" id="{DE80BC1E-7184-4F46-B4EA-2A4F3B6C1E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8524583" y="1044430"/>
                <a:ext cx="492912" cy="30831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9" name="Slide Zoom 48">
                <a:extLst>
                  <a:ext uri="{FF2B5EF4-FFF2-40B4-BE49-F238E27FC236}">
                    <a16:creationId xmlns:a16="http://schemas.microsoft.com/office/drawing/2014/main" id="{1D1A474E-B086-40BC-81CC-A211E0E421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82540252"/>
                  </p:ext>
                </p:extLst>
              </p:nvPr>
            </p:nvGraphicFramePr>
            <p:xfrm>
              <a:off x="8005296" y="1056668"/>
              <a:ext cx="442512" cy="291096"/>
            </p:xfrm>
            <a:graphic>
              <a:graphicData uri="http://schemas.microsoft.com/office/powerpoint/2016/slidezoom">
                <pslz:sldZm>
                  <pslz:sldZmObj sldId="1655" cId="2555032489">
                    <pslz:zmPr id="{D9C84780-805A-40E7-BEB5-40CD8985CD19}" transitionDur="1000">
                      <p166:blipFill xmlns:p166="http://schemas.microsoft.com/office/powerpoint/2016/6/main">
                        <a:blip r:embed="rId29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42512" cy="29109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9" name="Slide Zoom 48">
                <a:hlinkClick r:id="rId125" action="ppaction://hlinksldjump"/>
                <a:extLst>
                  <a:ext uri="{FF2B5EF4-FFF2-40B4-BE49-F238E27FC236}">
                    <a16:creationId xmlns:a16="http://schemas.microsoft.com/office/drawing/2014/main" id="{1D1A474E-B086-40BC-81CC-A211E0E421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8005296" y="1056668"/>
                <a:ext cx="442512" cy="29109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692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s://lh4.googleusercontent.com/t7wvpAzIXq1Av6gHfzudQNc2yZHhPgX-w36odWgqSMoPQipBIqI-RZVlrNS5zqL8kdCtucjH9agSnc4U4CmwdnpnBv_HdpsuITBSennFGhicNZCthw8R4PskXvAkcVo9KfW7uaFSJbM">
            <a:extLst>
              <a:ext uri="{FF2B5EF4-FFF2-40B4-BE49-F238E27FC236}">
                <a16:creationId xmlns:a16="http://schemas.microsoft.com/office/drawing/2014/main" id="{B4F7AC9E-4021-49B5-B65C-08FA8A0AC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3961F4D-ED79-41C3-92B3-7F7DACAA5DEC}"/>
              </a:ext>
            </a:extLst>
          </p:cNvPr>
          <p:cNvSpPr txBox="1">
            <a:spLocks/>
          </p:cNvSpPr>
          <p:nvPr/>
        </p:nvSpPr>
        <p:spPr>
          <a:xfrm>
            <a:off x="1195753" y="3664635"/>
            <a:ext cx="10311619" cy="1584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AC09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أَقْرأُ النّص قراءةً سريعةً وصحيحةً .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srgbClr val="FAC09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685800" lvl="0" indent="-685800" algn="r" rtl="1">
              <a:lnSpc>
                <a:spcPct val="160000"/>
              </a:lnSpc>
              <a:buFont typeface="Wingdings" panose="05000000000000000000" pitchFamily="2" charset="2"/>
              <a:buChar char="v"/>
              <a:defRPr/>
            </a:pPr>
            <a:r>
              <a:rPr lang="ar-AE" sz="4000" b="1" dirty="0">
                <a:solidFill>
                  <a:prstClr val="white"/>
                </a:solidFill>
                <a:latin typeface="Calibri"/>
              </a:rPr>
              <a:t>أجيب عن أسئلة النص المسموع مظهرا فهمي للنص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.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ar-AE" sz="40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أُميّزُ المدود في الكلمات وأنطقها نطقا صحيحا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7568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A5F8511-C6DE-40F3-AF46-723C631BAF1E}"/>
              </a:ext>
            </a:extLst>
          </p:cNvPr>
          <p:cNvSpPr txBox="1">
            <a:spLocks/>
          </p:cNvSpPr>
          <p:nvPr/>
        </p:nvSpPr>
        <p:spPr>
          <a:xfrm>
            <a:off x="1589928" y="1329732"/>
            <a:ext cx="9012143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التّهيئة الحافزة</a:t>
            </a:r>
          </a:p>
          <a:p>
            <a:pPr lvl="0" rtl="1">
              <a:lnSpc>
                <a:spcPct val="150000"/>
              </a:lnSpc>
              <a:defRPr/>
            </a:pPr>
            <a:r>
              <a:rPr lang="ar-AE" b="1" dirty="0">
                <a:solidFill>
                  <a:srgbClr val="F79646">
                    <a:lumMod val="60000"/>
                    <a:lumOff val="40000"/>
                  </a:srgbClr>
                </a:solidFill>
                <a:cs typeface="Arial" panose="020B0604020202020204" pitchFamily="34" charset="0"/>
              </a:rPr>
              <a:t>مقطع قصير لصوت الريح والرعد والبرق</a:t>
            </a:r>
          </a:p>
        </p:txBody>
      </p:sp>
    </p:spTree>
    <p:extLst>
      <p:ext uri="{BB962C8B-B14F-4D97-AF65-F5344CB8AC3E}">
        <p14:creationId xmlns:p14="http://schemas.microsoft.com/office/powerpoint/2010/main" val="1861184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67C798-CCA3-4C23-A232-413137DD48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750" r="1513" b="21270"/>
          <a:stretch/>
        </p:blipFill>
        <p:spPr>
          <a:xfrm>
            <a:off x="341086" y="18144"/>
            <a:ext cx="11509828" cy="6857999"/>
          </a:xfrm>
          <a:prstGeom prst="rect">
            <a:avLst/>
          </a:prstGeom>
        </p:spPr>
      </p:pic>
      <p:pic>
        <p:nvPicPr>
          <p:cNvPr id="6" name="صوت الرياح المخيفة الشديدة معه صوت رعد و صواعق{ بدون مطر } + صور لرعد و صواعق بالوان مختلفه و جميله._Trim">
            <a:hlinkClick r:id="" action="ppaction://media"/>
            <a:extLst>
              <a:ext uri="{FF2B5EF4-FFF2-40B4-BE49-F238E27FC236}">
                <a16:creationId xmlns:a16="http://schemas.microsoft.com/office/drawing/2014/main" id="{D572DC87-940F-44AE-8576-863E9073F6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5894" y="617349"/>
            <a:ext cx="10375663" cy="5590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356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3F5809E-9A19-4250-A20A-4E603AC6DF5C}"/>
              </a:ext>
            </a:extLst>
          </p:cNvPr>
          <p:cNvSpPr txBox="1">
            <a:spLocks/>
          </p:cNvSpPr>
          <p:nvPr/>
        </p:nvSpPr>
        <p:spPr>
          <a:xfrm>
            <a:off x="1500053" y="1790113"/>
            <a:ext cx="9445112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 </a:t>
            </a:r>
          </a:p>
          <a:p>
            <a:pPr lvl="0" rtl="1"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النّص القرائي/ </a:t>
            </a:r>
            <a:r>
              <a:rPr lang="ar-AE" sz="4800" b="1" dirty="0">
                <a:solidFill>
                  <a:srgbClr val="F79646">
                    <a:lumMod val="60000"/>
                    <a:lumOff val="40000"/>
                  </a:srgbClr>
                </a:solidFill>
                <a:cs typeface="Arial" panose="020B0604020202020204" pitchFamily="34" charset="0"/>
              </a:rPr>
              <a:t>الريح في الخارج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605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62703B-DF15-4757-BE94-0786112D6F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" b="2984"/>
          <a:stretch/>
        </p:blipFill>
        <p:spPr>
          <a:xfrm>
            <a:off x="328863" y="0"/>
            <a:ext cx="11534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28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033D00-19DA-471F-85B3-38211659092F}"/>
              </a:ext>
            </a:extLst>
          </p:cNvPr>
          <p:cNvSpPr txBox="1"/>
          <p:nvPr/>
        </p:nvSpPr>
        <p:spPr>
          <a:xfrm>
            <a:off x="8510954" y="252225"/>
            <a:ext cx="3375533" cy="769441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1. أجب شفويًا: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8F223-8083-439A-8CFE-677FA135FC1F}"/>
              </a:ext>
            </a:extLst>
          </p:cNvPr>
          <p:cNvSpPr txBox="1"/>
          <p:nvPr/>
        </p:nvSpPr>
        <p:spPr>
          <a:xfrm>
            <a:off x="6096000" y="1324607"/>
            <a:ext cx="563176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ar-AE" sz="4400" kern="0" dirty="0">
                <a:solidFill>
                  <a:prstClr val="black"/>
                </a:solidFill>
              </a:rPr>
              <a:t>كيف كانت الريح في الخارج؟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E3394-F36B-487D-B10C-2B724311316E}"/>
              </a:ext>
            </a:extLst>
          </p:cNvPr>
          <p:cNvSpPr txBox="1"/>
          <p:nvPr/>
        </p:nvSpPr>
        <p:spPr>
          <a:xfrm>
            <a:off x="7379623" y="2396989"/>
            <a:ext cx="439972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ar-AE" sz="4400" kern="0" dirty="0">
                <a:solidFill>
                  <a:prstClr val="black"/>
                </a:solidFill>
              </a:rPr>
              <a:t>ماذا سألت هند جدها ؟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2654FC-33F4-42EF-90BB-386F7E22ADF3}"/>
              </a:ext>
            </a:extLst>
          </p:cNvPr>
          <p:cNvSpPr txBox="1"/>
          <p:nvPr/>
        </p:nvSpPr>
        <p:spPr>
          <a:xfrm>
            <a:off x="5627077" y="3469371"/>
            <a:ext cx="622189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ar-AE" sz="4400" kern="0" dirty="0">
                <a:solidFill>
                  <a:prstClr val="black"/>
                </a:solidFill>
              </a:rPr>
              <a:t>أين تقف هند ؟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AC001F-09AB-4DD7-AEC7-4C854717E4CB}"/>
              </a:ext>
            </a:extLst>
          </p:cNvPr>
          <p:cNvSpPr txBox="1"/>
          <p:nvPr/>
        </p:nvSpPr>
        <p:spPr>
          <a:xfrm>
            <a:off x="7011929" y="4541753"/>
            <a:ext cx="483704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ar-AE" sz="4400" kern="0" dirty="0">
                <a:solidFill>
                  <a:prstClr val="black"/>
                </a:solidFill>
              </a:rPr>
              <a:t>ما لون ماء النهـر ؟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ED4D04-ACCD-4716-AEC7-E1DA67C70456}"/>
              </a:ext>
            </a:extLst>
          </p:cNvPr>
          <p:cNvSpPr txBox="1"/>
          <p:nvPr/>
        </p:nvSpPr>
        <p:spPr>
          <a:xfrm>
            <a:off x="7011930" y="5614135"/>
            <a:ext cx="487455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ar-AE" sz="4400" kern="0" dirty="0">
                <a:solidFill>
                  <a:prstClr val="black"/>
                </a:solidFill>
              </a:rPr>
              <a:t>ماذا تسمي صوت الرعد؟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1320F9-B18B-46E2-8847-885ACEEA1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6" y="513347"/>
            <a:ext cx="5213684" cy="587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9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A4F5D9-C249-4483-BD0D-C34C37C72E37}"/>
              </a:ext>
            </a:extLst>
          </p:cNvPr>
          <p:cNvSpPr txBox="1">
            <a:spLocks/>
          </p:cNvSpPr>
          <p:nvPr/>
        </p:nvSpPr>
        <p:spPr>
          <a:xfrm>
            <a:off x="1320020" y="1536337"/>
            <a:ext cx="9877639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الـفهم والاستـيعـاب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أنشطة كتاب الطّالب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752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A309524-CBE2-44BB-A2C0-2A3035995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68" y="193432"/>
            <a:ext cx="10587790" cy="647113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880A64-9274-495B-B564-9D3133F54E0D}"/>
              </a:ext>
            </a:extLst>
          </p:cNvPr>
          <p:cNvCxnSpPr>
            <a:cxnSpLocks/>
          </p:cNvCxnSpPr>
          <p:nvPr/>
        </p:nvCxnSpPr>
        <p:spPr>
          <a:xfrm flipH="1">
            <a:off x="4825218" y="2734809"/>
            <a:ext cx="17424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42192D-FF9F-479A-9909-ABFEB4C9D4B7}"/>
              </a:ext>
            </a:extLst>
          </p:cNvPr>
          <p:cNvCxnSpPr/>
          <p:nvPr/>
        </p:nvCxnSpPr>
        <p:spPr>
          <a:xfrm flipH="1">
            <a:off x="8497875" y="4440577"/>
            <a:ext cx="13475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855D15-568F-42B0-8760-787BD9A177F0}"/>
              </a:ext>
            </a:extLst>
          </p:cNvPr>
          <p:cNvCxnSpPr>
            <a:cxnSpLocks/>
          </p:cNvCxnSpPr>
          <p:nvPr/>
        </p:nvCxnSpPr>
        <p:spPr>
          <a:xfrm flipH="1">
            <a:off x="2011680" y="6323427"/>
            <a:ext cx="18403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ممتاز">
            <a:hlinkClick r:id="" action="ppaction://media"/>
            <a:extLst>
              <a:ext uri="{FF2B5EF4-FFF2-40B4-BE49-F238E27FC236}">
                <a16:creationId xmlns:a16="http://schemas.microsoft.com/office/drawing/2014/main" id="{0D09DC30-B008-4E1E-8A95-912E19A68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9664" y="193432"/>
            <a:ext cx="611450" cy="6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s://lh4.googleusercontent.com/t7wvpAzIXq1Av6gHfzudQNc2yZHhPgX-w36odWgqSMoPQipBIqI-RZVlrNS5zqL8kdCtucjH9agSnc4U4CmwdnpnBv_HdpsuITBSennFGhicNZCthw8R4PskXvAkcVo9KfW7uaFSJbM">
            <a:extLst>
              <a:ext uri="{FF2B5EF4-FFF2-40B4-BE49-F238E27FC236}">
                <a16:creationId xmlns:a16="http://schemas.microsoft.com/office/drawing/2014/main" id="{B4F7AC9E-4021-49B5-B65C-08FA8A0AC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300FAEE-9F63-459F-9292-CF9863DB463D}"/>
              </a:ext>
            </a:extLst>
          </p:cNvPr>
          <p:cNvSpPr txBox="1">
            <a:spLocks/>
          </p:cNvSpPr>
          <p:nvPr/>
        </p:nvSpPr>
        <p:spPr>
          <a:xfrm>
            <a:off x="1012873" y="658991"/>
            <a:ext cx="10410092" cy="6044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defRPr/>
            </a:pPr>
            <a:r>
              <a:rPr lang="ar-AE" sz="8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اللغة العربية - الصف الأول</a:t>
            </a:r>
          </a:p>
          <a:p>
            <a:pPr rtl="1">
              <a:defRPr/>
            </a:pPr>
            <a:r>
              <a:rPr lang="ar-AE" sz="8000" b="1" dirty="0">
                <a:solidFill>
                  <a:srgbClr val="FAC090"/>
                </a:solidFill>
                <a:latin typeface="Calibri"/>
                <a:cs typeface="Arial" panose="020B0604020202020204" pitchFamily="34" charset="0"/>
              </a:rPr>
              <a:t>مـراجـعــة (3)</a:t>
            </a:r>
          </a:p>
          <a:p>
            <a:pPr rtl="1">
              <a:defRPr/>
            </a:pPr>
            <a:endParaRPr lang="ar-AE" sz="66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  <a:p>
            <a:pPr algn="l" rtl="1">
              <a:defRPr/>
            </a:pPr>
            <a:r>
              <a:rPr lang="ar-AE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إعداد / أحلام فوزي</a:t>
            </a:r>
          </a:p>
          <a:p>
            <a:pPr algn="l" rtl="1">
              <a:defRPr/>
            </a:pPr>
            <a:r>
              <a:rPr lang="ar-AE" sz="4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مدرسة الجوري</a:t>
            </a:r>
          </a:p>
          <a:p>
            <a:pPr rtl="1">
              <a:defRPr/>
            </a:pPr>
            <a:endParaRPr lang="ar-AE" sz="48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93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6DA66-B50A-420F-81AF-489A3A6F2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29"/>
          <a:stretch/>
        </p:blipFill>
        <p:spPr>
          <a:xfrm>
            <a:off x="786064" y="385011"/>
            <a:ext cx="10780294" cy="61280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854EB-6B1D-4048-9794-2A0C4315E82D}"/>
              </a:ext>
            </a:extLst>
          </p:cNvPr>
          <p:cNvSpPr txBox="1"/>
          <p:nvPr/>
        </p:nvSpPr>
        <p:spPr>
          <a:xfrm>
            <a:off x="9479405" y="2382262"/>
            <a:ext cx="141602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457200" rtl="0"/>
            <a:r>
              <a:rPr lang="ar-AE" sz="4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بِجانِبِ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CBD131-B434-45DD-85A3-625B760C4EFD}"/>
              </a:ext>
            </a:extLst>
          </p:cNvPr>
          <p:cNvSpPr txBox="1"/>
          <p:nvPr/>
        </p:nvSpPr>
        <p:spPr>
          <a:xfrm>
            <a:off x="8178945" y="2382262"/>
            <a:ext cx="133023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457200" rtl="0"/>
            <a:r>
              <a:rPr lang="ar-AE" sz="4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هِنْـدٌ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84BF05-1F29-4E80-82CC-3C7B2ED36494}"/>
              </a:ext>
            </a:extLst>
          </p:cNvPr>
          <p:cNvSpPr txBox="1"/>
          <p:nvPr/>
        </p:nvSpPr>
        <p:spPr>
          <a:xfrm>
            <a:off x="6728922" y="2382262"/>
            <a:ext cx="147979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457200" rtl="0"/>
            <a:r>
              <a:rPr lang="ar-AE" sz="4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جَدَّها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3E2EB7-478C-4662-8822-7179360132F0}"/>
              </a:ext>
            </a:extLst>
          </p:cNvPr>
          <p:cNvSpPr txBox="1"/>
          <p:nvPr/>
        </p:nvSpPr>
        <p:spPr>
          <a:xfrm>
            <a:off x="5499783" y="2382262"/>
            <a:ext cx="122913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457200" rtl="0"/>
            <a:r>
              <a:rPr lang="ar-AE" sz="4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تَقِفُ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82D614-5B07-4148-A730-A5056E7CC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9550" y="1108705"/>
            <a:ext cx="876450" cy="104570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286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7071E-17 1.48148E-6 L 0.18242 1.48148E-6 C 0.26432 1.48148E-6 0.3651 0.10903 0.3651 0.19884 L 0.3651 0.3979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84 0.27732 L -0.05273 0.27732 C -0.04648 0.27732 -0.03932 0.3132 -0.03932 0.3426 L -0.03932 0.4083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6 0.40741 L -0.33711 0.40741 C -0.33594 0.40741 -0.33451 0.40533 -0.33451 0.40394 L -0.33451 0.4007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52 0.27338 L -0.22331 0.27338 C -0.25599 0.27338 -0.29609 0.31158 -0.29609 0.3426 L -0.29609 0.41204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9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4172A8-DE7B-42F9-AAD1-1B9BDD3F9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980"/>
          <a:stretch/>
        </p:blipFill>
        <p:spPr>
          <a:xfrm>
            <a:off x="497306" y="873295"/>
            <a:ext cx="11389894" cy="2748787"/>
          </a:xfrm>
          <a:prstGeom prst="rect">
            <a:avLst/>
          </a:prstGeom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698A4ADD-09F4-4DE6-9D94-C4ED730FFE8E}"/>
              </a:ext>
            </a:extLst>
          </p:cNvPr>
          <p:cNvCxnSpPr>
            <a:cxnSpLocks/>
          </p:cNvCxnSpPr>
          <p:nvPr/>
        </p:nvCxnSpPr>
        <p:spPr>
          <a:xfrm flipH="1">
            <a:off x="10042358" y="3598734"/>
            <a:ext cx="7213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2B8EB524-784C-4FD0-BB2B-FCA36D925E3C}"/>
              </a:ext>
            </a:extLst>
          </p:cNvPr>
          <p:cNvCxnSpPr>
            <a:cxnSpLocks/>
          </p:cNvCxnSpPr>
          <p:nvPr/>
        </p:nvCxnSpPr>
        <p:spPr>
          <a:xfrm flipH="1">
            <a:off x="4061030" y="3622084"/>
            <a:ext cx="9642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485366A-32CD-438B-8165-8EC77BD4C6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39" r="2792" b="75455"/>
          <a:stretch/>
        </p:blipFill>
        <p:spPr>
          <a:xfrm>
            <a:off x="8197516" y="97256"/>
            <a:ext cx="3689684" cy="704849"/>
          </a:xfrm>
          <a:prstGeom prst="rect">
            <a:avLst/>
          </a:prstGeom>
        </p:spPr>
      </p:pic>
      <p:pic>
        <p:nvPicPr>
          <p:cNvPr id="11" name="صورة 1">
            <a:extLst>
              <a:ext uri="{FF2B5EF4-FFF2-40B4-BE49-F238E27FC236}">
                <a16:creationId xmlns:a16="http://schemas.microsoft.com/office/drawing/2014/main" id="{45A05B9B-FF12-47D8-AE57-B7121CF554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90" t="36261" r="22058" b="28491"/>
          <a:stretch/>
        </p:blipFill>
        <p:spPr>
          <a:xfrm>
            <a:off x="497306" y="3896228"/>
            <a:ext cx="11389894" cy="265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45BF24-7D00-419C-8D24-9AC098FED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867" y="2553025"/>
            <a:ext cx="876450" cy="104570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شكل بيضاوي 4">
            <a:extLst>
              <a:ext uri="{FF2B5EF4-FFF2-40B4-BE49-F238E27FC236}">
                <a16:creationId xmlns:a16="http://schemas.microsoft.com/office/drawing/2014/main" id="{1054634B-FD0B-4A95-B7B8-E6F88A5F8CD5}"/>
              </a:ext>
            </a:extLst>
          </p:cNvPr>
          <p:cNvSpPr/>
          <p:nvPr/>
        </p:nvSpPr>
        <p:spPr>
          <a:xfrm>
            <a:off x="9313364" y="5436996"/>
            <a:ext cx="1061740" cy="10457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شكل بيضاوي 4">
            <a:extLst>
              <a:ext uri="{FF2B5EF4-FFF2-40B4-BE49-F238E27FC236}">
                <a16:creationId xmlns:a16="http://schemas.microsoft.com/office/drawing/2014/main" id="{3243FDD4-22F6-4B62-B3F8-CBDB98FFC9E7}"/>
              </a:ext>
            </a:extLst>
          </p:cNvPr>
          <p:cNvSpPr/>
          <p:nvPr/>
        </p:nvSpPr>
        <p:spPr>
          <a:xfrm>
            <a:off x="7793503" y="5455368"/>
            <a:ext cx="1061740" cy="10457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8C73F0-C889-4349-A866-BA5CCA966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867" y="5461850"/>
            <a:ext cx="876450" cy="104570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5721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59CD1ED-67C4-4E37-813F-229E200F05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38" t="22748" r="23007" b="50000"/>
          <a:stretch/>
        </p:blipFill>
        <p:spPr>
          <a:xfrm>
            <a:off x="529390" y="174562"/>
            <a:ext cx="11261558" cy="2279880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E1E1A5BA-B61B-4956-92A5-097D5B58BC30}"/>
              </a:ext>
            </a:extLst>
          </p:cNvPr>
          <p:cNvSpPr/>
          <p:nvPr/>
        </p:nvSpPr>
        <p:spPr>
          <a:xfrm>
            <a:off x="7154780" y="1541587"/>
            <a:ext cx="1106905" cy="9128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FEDE04-126F-4147-B200-F0E6CE913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776" y="332961"/>
            <a:ext cx="876450" cy="104570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2">
            <a:extLst>
              <a:ext uri="{FF2B5EF4-FFF2-40B4-BE49-F238E27FC236}">
                <a16:creationId xmlns:a16="http://schemas.microsoft.com/office/drawing/2014/main" id="{EB2DD471-9071-49D3-8CB9-5C53375159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29" t="20383" r="24014" b="50139"/>
          <a:stretch/>
        </p:blipFill>
        <p:spPr>
          <a:xfrm>
            <a:off x="529391" y="2652548"/>
            <a:ext cx="11261558" cy="2111957"/>
          </a:xfrm>
          <a:prstGeom prst="rect">
            <a:avLst/>
          </a:prstGeom>
        </p:spPr>
      </p:pic>
      <p:sp>
        <p:nvSpPr>
          <p:cNvPr id="11" name="شكل بيضاوي 4">
            <a:extLst>
              <a:ext uri="{FF2B5EF4-FFF2-40B4-BE49-F238E27FC236}">
                <a16:creationId xmlns:a16="http://schemas.microsoft.com/office/drawing/2014/main" id="{F619158D-2691-4F4E-B5E1-7BA3D9BF36DE}"/>
              </a:ext>
            </a:extLst>
          </p:cNvPr>
          <p:cNvSpPr/>
          <p:nvPr/>
        </p:nvSpPr>
        <p:spPr>
          <a:xfrm>
            <a:off x="4908884" y="3882189"/>
            <a:ext cx="1187116" cy="8823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11970B-8C09-4F54-B7EF-863EFB033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776" y="2698635"/>
            <a:ext cx="876450" cy="104570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3">
            <a:extLst>
              <a:ext uri="{FF2B5EF4-FFF2-40B4-BE49-F238E27FC236}">
                <a16:creationId xmlns:a16="http://schemas.microsoft.com/office/drawing/2014/main" id="{E2FA718C-C6FD-4104-B728-1B81C46086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921" t="53130" r="24404" b="24557"/>
          <a:stretch/>
        </p:blipFill>
        <p:spPr>
          <a:xfrm>
            <a:off x="473243" y="4962611"/>
            <a:ext cx="11261557" cy="1598611"/>
          </a:xfrm>
          <a:prstGeom prst="rect">
            <a:avLst/>
          </a:prstGeom>
        </p:spPr>
      </p:pic>
      <p:sp>
        <p:nvSpPr>
          <p:cNvPr id="14" name="شكل بيضاوي 5">
            <a:extLst>
              <a:ext uri="{FF2B5EF4-FFF2-40B4-BE49-F238E27FC236}">
                <a16:creationId xmlns:a16="http://schemas.microsoft.com/office/drawing/2014/main" id="{77D2EFDB-BE14-43CB-9E9C-3EBA5122E167}"/>
              </a:ext>
            </a:extLst>
          </p:cNvPr>
          <p:cNvSpPr/>
          <p:nvPr/>
        </p:nvSpPr>
        <p:spPr>
          <a:xfrm>
            <a:off x="8871283" y="5775158"/>
            <a:ext cx="1074821" cy="78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شكل بيضاوي 5">
            <a:extLst>
              <a:ext uri="{FF2B5EF4-FFF2-40B4-BE49-F238E27FC236}">
                <a16:creationId xmlns:a16="http://schemas.microsoft.com/office/drawing/2014/main" id="{8C9F4F0D-91C8-4E93-AD43-A0250681F5F6}"/>
              </a:ext>
            </a:extLst>
          </p:cNvPr>
          <p:cNvSpPr/>
          <p:nvPr/>
        </p:nvSpPr>
        <p:spPr>
          <a:xfrm>
            <a:off x="2783307" y="5761916"/>
            <a:ext cx="1074821" cy="78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شكل بيضاوي 5">
            <a:extLst>
              <a:ext uri="{FF2B5EF4-FFF2-40B4-BE49-F238E27FC236}">
                <a16:creationId xmlns:a16="http://schemas.microsoft.com/office/drawing/2014/main" id="{1A127470-0DE2-4B53-A2B0-05A84DED9214}"/>
              </a:ext>
            </a:extLst>
          </p:cNvPr>
          <p:cNvSpPr/>
          <p:nvPr/>
        </p:nvSpPr>
        <p:spPr>
          <a:xfrm>
            <a:off x="473243" y="5761916"/>
            <a:ext cx="1074821" cy="78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78085A-4326-4D53-B570-9FD600022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7460" y="4962611"/>
            <a:ext cx="876450" cy="104570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5937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8D0E03C-6148-4920-86E3-61447B4FD6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18" t="29037" r="23577" b="64775"/>
          <a:stretch/>
        </p:blipFill>
        <p:spPr>
          <a:xfrm>
            <a:off x="1219200" y="878079"/>
            <a:ext cx="9727417" cy="101784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5AD9632-5A7F-4A57-8D38-D9B78B8763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84" t="38179" r="23577" b="49198"/>
          <a:stretch/>
        </p:blipFill>
        <p:spPr>
          <a:xfrm>
            <a:off x="1219200" y="1966949"/>
            <a:ext cx="9727417" cy="146205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8C1E0CD-93B7-43C0-B8FC-39C16CB933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84" t="50801" r="23577" b="36576"/>
          <a:stretch/>
        </p:blipFill>
        <p:spPr>
          <a:xfrm>
            <a:off x="1219200" y="3362866"/>
            <a:ext cx="9727416" cy="133811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25C1295-C692-43D9-BEE9-10A25638A0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84" t="63424" r="23577" b="23954"/>
          <a:stretch/>
        </p:blipFill>
        <p:spPr>
          <a:xfrm>
            <a:off x="1219199" y="4622907"/>
            <a:ext cx="9727416" cy="136706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A088B48-739E-46FA-AC93-3FE0ABBEE1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384" t="76046" r="23577" b="12725"/>
          <a:stretch/>
        </p:blipFill>
        <p:spPr>
          <a:xfrm>
            <a:off x="1219197" y="5560693"/>
            <a:ext cx="9727415" cy="126966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13AE421-307E-411E-90B9-76D6E0F581EE}"/>
              </a:ext>
            </a:extLst>
          </p:cNvPr>
          <p:cNvSpPr/>
          <p:nvPr/>
        </p:nvSpPr>
        <p:spPr>
          <a:xfrm>
            <a:off x="5043148" y="2273029"/>
            <a:ext cx="1052852" cy="882935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بَـيْـتاً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AB7021B-4922-4104-9A3A-A28A5BF1239E}"/>
              </a:ext>
            </a:extLst>
          </p:cNvPr>
          <p:cNvSpPr/>
          <p:nvPr/>
        </p:nvSpPr>
        <p:spPr>
          <a:xfrm>
            <a:off x="4995883" y="3523993"/>
            <a:ext cx="1458413" cy="882935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كِـتـابـاً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860A170-149B-4A31-809E-BEC1D532DDDE}"/>
              </a:ext>
            </a:extLst>
          </p:cNvPr>
          <p:cNvSpPr/>
          <p:nvPr/>
        </p:nvSpPr>
        <p:spPr>
          <a:xfrm>
            <a:off x="4885275" y="4717900"/>
            <a:ext cx="1679627" cy="882935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كَـسـولٌ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AA60DAF-09B3-4C0D-AF0B-B7BF6CE746B2}"/>
              </a:ext>
            </a:extLst>
          </p:cNvPr>
          <p:cNvSpPr/>
          <p:nvPr/>
        </p:nvSpPr>
        <p:spPr>
          <a:xfrm>
            <a:off x="5238737" y="5714516"/>
            <a:ext cx="972702" cy="882935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مَــعَ</a:t>
            </a:r>
          </a:p>
        </p:txBody>
      </p:sp>
      <p:pic>
        <p:nvPicPr>
          <p:cNvPr id="14" name="صورة 1">
            <a:extLst>
              <a:ext uri="{FF2B5EF4-FFF2-40B4-BE49-F238E27FC236}">
                <a16:creationId xmlns:a16="http://schemas.microsoft.com/office/drawing/2014/main" id="{E0D3FD01-B25A-4F16-8DC7-550463B366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77" t="15654" r="25536" b="76321"/>
          <a:stretch/>
        </p:blipFill>
        <p:spPr>
          <a:xfrm>
            <a:off x="7253984" y="0"/>
            <a:ext cx="4892841" cy="818811"/>
          </a:xfrm>
          <a:prstGeom prst="rect">
            <a:avLst/>
          </a:prstGeom>
        </p:spPr>
      </p:pic>
      <p:pic>
        <p:nvPicPr>
          <p:cNvPr id="13" name="ممتاز">
            <a:hlinkClick r:id="" action="ppaction://media"/>
            <a:extLst>
              <a:ext uri="{FF2B5EF4-FFF2-40B4-BE49-F238E27FC236}">
                <a16:creationId xmlns:a16="http://schemas.microsoft.com/office/drawing/2014/main" id="{DD0157AE-1C5F-450B-9034-AC33A748C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0275" y="134919"/>
            <a:ext cx="611450" cy="6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23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740702-BF4C-4C6C-9863-40C84381CF49}"/>
              </a:ext>
            </a:extLst>
          </p:cNvPr>
          <p:cNvSpPr txBox="1"/>
          <p:nvPr/>
        </p:nvSpPr>
        <p:spPr>
          <a:xfrm>
            <a:off x="8412234" y="715613"/>
            <a:ext cx="358726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/>
              <a:t>الحركات الطويلة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B95AF8-E81D-4BF4-BB25-0463C50907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750" r="1513" b="21270"/>
          <a:stretch/>
        </p:blipFill>
        <p:spPr>
          <a:xfrm>
            <a:off x="325675" y="224589"/>
            <a:ext cx="7918200" cy="644892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7A23B00-6E4B-4C77-A699-346179EFAA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234" y="2200483"/>
            <a:ext cx="3720431" cy="3126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الحركات القصيرة والطويلة (المدود) _ الصف الأول _ أساسيات القراءة">
            <a:hlinkClick r:id="" action="ppaction://media"/>
            <a:extLst>
              <a:ext uri="{FF2B5EF4-FFF2-40B4-BE49-F238E27FC236}">
                <a16:creationId xmlns:a16="http://schemas.microsoft.com/office/drawing/2014/main" id="{860C5CA8-C3D1-414C-9C33-FBB3B10D2F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00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894" y="715613"/>
            <a:ext cx="7138737" cy="5316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45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1AFA3A0-77CE-4951-A0D9-D7C235DBD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97" t="32539" r="26070" b="21171"/>
          <a:stretch/>
        </p:blipFill>
        <p:spPr>
          <a:xfrm>
            <a:off x="449177" y="748047"/>
            <a:ext cx="11486147" cy="22943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5DFFA69-D02D-4989-9A1A-F04DAE802F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58" t="33559" r="24527" b="16351"/>
          <a:stretch/>
        </p:blipFill>
        <p:spPr>
          <a:xfrm>
            <a:off x="449178" y="3192379"/>
            <a:ext cx="11486147" cy="349717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98286B6-66AE-4557-8D16-750F6B0117AD}"/>
              </a:ext>
            </a:extLst>
          </p:cNvPr>
          <p:cNvSpPr/>
          <p:nvPr/>
        </p:nvSpPr>
        <p:spPr>
          <a:xfrm>
            <a:off x="1784023" y="3871060"/>
            <a:ext cx="1448795" cy="66749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قَـمـيـص</a:t>
            </a:r>
            <a:r>
              <a:rPr kumimoji="0" lang="ar-AE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ُ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EEB6D67-2ED2-4324-B4DA-D88179F337E5}"/>
              </a:ext>
            </a:extLst>
          </p:cNvPr>
          <p:cNvSpPr/>
          <p:nvPr/>
        </p:nvSpPr>
        <p:spPr>
          <a:xfrm>
            <a:off x="1882666" y="4737843"/>
            <a:ext cx="1517724" cy="66749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بِـطْـريـق</a:t>
            </a:r>
            <a:r>
              <a:rPr kumimoji="0" lang="ar-AE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ُ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A06F92D-34AE-4DDA-8B1D-1114153FB7A8}"/>
              </a:ext>
            </a:extLst>
          </p:cNvPr>
          <p:cNvSpPr/>
          <p:nvPr/>
        </p:nvSpPr>
        <p:spPr>
          <a:xfrm>
            <a:off x="9113569" y="3826823"/>
            <a:ext cx="740267" cy="66749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تـاج</a:t>
            </a:r>
            <a:r>
              <a:rPr kumimoji="0" lang="ar-AE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ٌ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045EC0D-2A7A-4DFB-BA00-14DFD541760B}"/>
              </a:ext>
            </a:extLst>
          </p:cNvPr>
          <p:cNvSpPr/>
          <p:nvPr/>
        </p:nvSpPr>
        <p:spPr>
          <a:xfrm>
            <a:off x="5779241" y="3826824"/>
            <a:ext cx="1056058" cy="66749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زُهور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C0014B8-D9A4-4574-BBDB-8EF1D7819EB8}"/>
              </a:ext>
            </a:extLst>
          </p:cNvPr>
          <p:cNvSpPr/>
          <p:nvPr/>
        </p:nvSpPr>
        <p:spPr>
          <a:xfrm>
            <a:off x="5913892" y="4718181"/>
            <a:ext cx="921407" cy="66749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كـوخ</a:t>
            </a:r>
            <a:r>
              <a:rPr lang="ar-AE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ُ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747A569-DFFA-4334-8D8E-84A3A11785CB}"/>
              </a:ext>
            </a:extLst>
          </p:cNvPr>
          <p:cNvSpPr/>
          <p:nvPr/>
        </p:nvSpPr>
        <p:spPr>
          <a:xfrm>
            <a:off x="8865104" y="4760945"/>
            <a:ext cx="1237198" cy="66749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دَجاجَـةُ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D0C04D8-47CF-4A1B-8908-6CA57A949EF3}"/>
              </a:ext>
            </a:extLst>
          </p:cNvPr>
          <p:cNvSpPr/>
          <p:nvPr/>
        </p:nvSpPr>
        <p:spPr>
          <a:xfrm>
            <a:off x="5865803" y="5750259"/>
            <a:ext cx="969496" cy="66749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نُـقـود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3358666-1C15-4291-98F1-5010E1CAC1B5}"/>
              </a:ext>
            </a:extLst>
          </p:cNvPr>
          <p:cNvSpPr/>
          <p:nvPr/>
        </p:nvSpPr>
        <p:spPr>
          <a:xfrm>
            <a:off x="8984037" y="5757826"/>
            <a:ext cx="1011174" cy="667491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جِـدار</a:t>
            </a:r>
          </a:p>
        </p:txBody>
      </p:sp>
      <p:pic>
        <p:nvPicPr>
          <p:cNvPr id="12" name="صورة 1">
            <a:extLst>
              <a:ext uri="{FF2B5EF4-FFF2-40B4-BE49-F238E27FC236}">
                <a16:creationId xmlns:a16="http://schemas.microsoft.com/office/drawing/2014/main" id="{0837B288-C76F-4242-B34A-E8F7C3DA83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28" t="21277" r="24136" b="72204"/>
          <a:stretch/>
        </p:blipFill>
        <p:spPr>
          <a:xfrm>
            <a:off x="8373978" y="78631"/>
            <a:ext cx="3561346" cy="55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0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3779522" y="2047249"/>
            <a:ext cx="5245448" cy="228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بطاقة الخروج</a:t>
            </a:r>
          </a:p>
        </p:txBody>
      </p:sp>
    </p:spTree>
    <p:extLst>
      <p:ext uri="{BB962C8B-B14F-4D97-AF65-F5344CB8AC3E}">
        <p14:creationId xmlns:p14="http://schemas.microsoft.com/office/powerpoint/2010/main" val="2030735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F4B18B1-E573-496C-9CA0-6C56C4FCF1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30" t="44344" r="37451" b="14969"/>
          <a:stretch/>
        </p:blipFill>
        <p:spPr>
          <a:xfrm>
            <a:off x="280779" y="1939845"/>
            <a:ext cx="4466429" cy="417107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C51E03A-9AA3-4347-9F7B-DA117D059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29" t="33489" r="23577" b="59716"/>
          <a:stretch/>
        </p:blipFill>
        <p:spPr>
          <a:xfrm>
            <a:off x="4892842" y="1580365"/>
            <a:ext cx="7038686" cy="104337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04781C-C245-4BB0-AC67-806E7ECE8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29" t="44846" r="23577" b="47509"/>
          <a:stretch/>
        </p:blipFill>
        <p:spPr>
          <a:xfrm>
            <a:off x="4876565" y="2786490"/>
            <a:ext cx="7071240" cy="112577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275D301-790A-4902-974C-4B375AA3E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29" t="58122" r="23577" b="34268"/>
          <a:stretch/>
        </p:blipFill>
        <p:spPr>
          <a:xfrm>
            <a:off x="4892842" y="4190316"/>
            <a:ext cx="7071240" cy="100109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57287D2-940F-418F-85B1-7FA12FEC5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29" t="70211" r="23577" b="22875"/>
          <a:stretch/>
        </p:blipFill>
        <p:spPr>
          <a:xfrm>
            <a:off x="4892842" y="5485502"/>
            <a:ext cx="7071240" cy="1065756"/>
          </a:xfrm>
          <a:prstGeom prst="rect">
            <a:avLst/>
          </a:prstGeom>
        </p:spPr>
      </p:pic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31AD1307-92B3-4A42-9C99-DE2AC9917765}"/>
              </a:ext>
            </a:extLst>
          </p:cNvPr>
          <p:cNvCxnSpPr>
            <a:cxnSpLocks/>
          </p:cNvCxnSpPr>
          <p:nvPr/>
        </p:nvCxnSpPr>
        <p:spPr>
          <a:xfrm flipH="1">
            <a:off x="894929" y="3885085"/>
            <a:ext cx="125471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ستطيل 8">
            <a:extLst>
              <a:ext uri="{FF2B5EF4-FFF2-40B4-BE49-F238E27FC236}">
                <a16:creationId xmlns:a16="http://schemas.microsoft.com/office/drawing/2014/main" id="{CDF26FBF-71FB-4D14-BEE5-B6E4DCDAD2CB}"/>
              </a:ext>
            </a:extLst>
          </p:cNvPr>
          <p:cNvSpPr/>
          <p:nvPr/>
        </p:nvSpPr>
        <p:spPr>
          <a:xfrm>
            <a:off x="6606137" y="1666587"/>
            <a:ext cx="953466" cy="790602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نــار</a:t>
            </a: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ُ</a:t>
            </a:r>
            <a:endParaRPr kumimoji="0" lang="ar-SA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3DFAF9D6-5B0A-4D4D-A371-6B0E88806408}"/>
              </a:ext>
            </a:extLst>
          </p:cNvPr>
          <p:cNvCxnSpPr>
            <a:cxnSpLocks/>
          </p:cNvCxnSpPr>
          <p:nvPr/>
        </p:nvCxnSpPr>
        <p:spPr>
          <a:xfrm flipV="1">
            <a:off x="2386993" y="2586270"/>
            <a:ext cx="0" cy="81687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7FC28CF-0D58-4A6F-83D6-F31556F1935D}"/>
              </a:ext>
            </a:extLst>
          </p:cNvPr>
          <p:cNvSpPr/>
          <p:nvPr/>
        </p:nvSpPr>
        <p:spPr>
          <a:xfrm>
            <a:off x="6477095" y="2939554"/>
            <a:ext cx="1211550" cy="790602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نــاس</a:t>
            </a: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ُ</a:t>
            </a:r>
            <a:endParaRPr kumimoji="0" lang="ar-SA" sz="4800" b="1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384916B1-C95E-4E53-92E2-C1DA69A1FAB7}"/>
              </a:ext>
            </a:extLst>
          </p:cNvPr>
          <p:cNvCxnSpPr>
            <a:cxnSpLocks/>
          </p:cNvCxnSpPr>
          <p:nvPr/>
        </p:nvCxnSpPr>
        <p:spPr>
          <a:xfrm>
            <a:off x="2647688" y="3885085"/>
            <a:ext cx="1264973" cy="1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C5AEC3D-372E-4DD2-A12E-42EDB507C48F}"/>
              </a:ext>
            </a:extLst>
          </p:cNvPr>
          <p:cNvSpPr/>
          <p:nvPr/>
        </p:nvSpPr>
        <p:spPr>
          <a:xfrm>
            <a:off x="6386810" y="4178510"/>
            <a:ext cx="1091325" cy="790602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نــاب</a:t>
            </a: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ُ</a:t>
            </a:r>
            <a:endParaRPr kumimoji="0" lang="ar-SA" sz="4800" b="1" i="0" u="none" strike="noStrike" kern="1200" cap="none" spc="0" normalizeH="0" baseline="0" noProof="0" dirty="0">
              <a:ln w="0"/>
              <a:solidFill>
                <a:schemeClr val="accent4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EE543FEB-6F0C-4B39-9BD1-B68FED26B06E}"/>
              </a:ext>
            </a:extLst>
          </p:cNvPr>
          <p:cNvCxnSpPr>
            <a:cxnSpLocks/>
          </p:cNvCxnSpPr>
          <p:nvPr/>
        </p:nvCxnSpPr>
        <p:spPr>
          <a:xfrm>
            <a:off x="2386993" y="4106128"/>
            <a:ext cx="0" cy="105855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BAF36927-7382-48B7-B363-897A4C4B7401}"/>
              </a:ext>
            </a:extLst>
          </p:cNvPr>
          <p:cNvSpPr/>
          <p:nvPr/>
        </p:nvSpPr>
        <p:spPr>
          <a:xfrm>
            <a:off x="6640735" y="5623079"/>
            <a:ext cx="963084" cy="790602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نــال</a:t>
            </a:r>
            <a:r>
              <a:rPr kumimoji="0" lang="ar-AE" sz="4800" b="1" i="0" u="none" strike="noStrike" kern="1200" cap="none" spc="0" normalizeH="0" baseline="0" noProof="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</a:t>
            </a:r>
            <a:endParaRPr kumimoji="0" lang="ar-SA" sz="4800" b="1" i="0" u="none" strike="noStrike" kern="1200" cap="none" spc="0" normalizeH="0" baseline="0" noProof="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8E57EC-7D93-42CE-A51C-2881A13BFA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54"/>
          <a:stretch/>
        </p:blipFill>
        <p:spPr>
          <a:xfrm>
            <a:off x="702424" y="209591"/>
            <a:ext cx="11136331" cy="123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35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6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">
            <a:extLst>
              <a:ext uri="{FF2B5EF4-FFF2-40B4-BE49-F238E27FC236}">
                <a16:creationId xmlns:a16="http://schemas.microsoft.com/office/drawing/2014/main" id="{8F4272F4-B2AF-4891-B90E-0A291EAC6A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865" t="22410" r="25096" b="27928"/>
          <a:stretch/>
        </p:blipFill>
        <p:spPr>
          <a:xfrm>
            <a:off x="497306" y="304800"/>
            <a:ext cx="11245516" cy="62724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مستطيل 2">
            <a:extLst>
              <a:ext uri="{FF2B5EF4-FFF2-40B4-BE49-F238E27FC236}">
                <a16:creationId xmlns:a16="http://schemas.microsoft.com/office/drawing/2014/main" id="{9D38401C-AFA1-4072-9C8F-C45176318559}"/>
              </a:ext>
            </a:extLst>
          </p:cNvPr>
          <p:cNvSpPr/>
          <p:nvPr/>
        </p:nvSpPr>
        <p:spPr>
          <a:xfrm>
            <a:off x="9102485" y="2896541"/>
            <a:ext cx="1854274" cy="10889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013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ستطيل 3">
            <a:extLst>
              <a:ext uri="{FF2B5EF4-FFF2-40B4-BE49-F238E27FC236}">
                <a16:creationId xmlns:a16="http://schemas.microsoft.com/office/drawing/2014/main" id="{D333E382-7BD4-4C1A-9831-98C14D72FED0}"/>
              </a:ext>
            </a:extLst>
          </p:cNvPr>
          <p:cNvSpPr/>
          <p:nvPr/>
        </p:nvSpPr>
        <p:spPr>
          <a:xfrm>
            <a:off x="4682330" y="5116161"/>
            <a:ext cx="2875467" cy="790602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أرْبَـع مُرَبعات </a:t>
            </a:r>
          </a:p>
        </p:txBody>
      </p:sp>
    </p:spTree>
    <p:extLst>
      <p:ext uri="{BB962C8B-B14F-4D97-AF65-F5344CB8AC3E}">
        <p14:creationId xmlns:p14="http://schemas.microsoft.com/office/powerpoint/2010/main" val="2555032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1313264" y="1659355"/>
            <a:ext cx="9565472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الواجب المنزلي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7200" b="1" dirty="0">
                <a:solidFill>
                  <a:srgbClr val="FAC090"/>
                </a:solidFill>
                <a:latin typeface="Calibri"/>
                <a:cs typeface="Arial" panose="020B0604020202020204" pitchFamily="34" charset="0"/>
              </a:rPr>
              <a:t>استطلاع رأي الطّلبة</a:t>
            </a:r>
            <a:endParaRPr kumimoji="0" lang="ar-AE" sz="7200" b="1" i="0" u="none" strike="noStrike" kern="1200" cap="none" spc="0" normalizeH="0" baseline="0" noProof="0" dirty="0">
              <a:ln>
                <a:noFill/>
              </a:ln>
              <a:solidFill>
                <a:srgbClr val="FAC09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82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Trim">
            <a:hlinkClick r:id="" action="ppaction://media"/>
            <a:extLst>
              <a:ext uri="{FF2B5EF4-FFF2-40B4-BE49-F238E27FC236}">
                <a16:creationId xmlns:a16="http://schemas.microsoft.com/office/drawing/2014/main" id="{5581CE71-7A22-4348-B1D8-E6D57276B9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318" y="172329"/>
            <a:ext cx="11015003" cy="651334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424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A89838-5D8A-451F-8EEA-5F4A00796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3"/>
          <a:stretch/>
        </p:blipFill>
        <p:spPr bwMode="auto">
          <a:xfrm>
            <a:off x="290928" y="1434905"/>
            <a:ext cx="4989866" cy="2862659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2827F6-B105-44E6-897E-02BF22CCA950}"/>
              </a:ext>
            </a:extLst>
          </p:cNvPr>
          <p:cNvSpPr/>
          <p:nvPr/>
        </p:nvSpPr>
        <p:spPr>
          <a:xfrm>
            <a:off x="267122" y="4625445"/>
            <a:ext cx="4989866" cy="1261884"/>
          </a:xfrm>
          <a:prstGeom prst="rect">
            <a:avLst/>
          </a:prstGeom>
          <a:solidFill>
            <a:sysClr val="window" lastClr="FFFFF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استطلاع رأي الطلبة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srgbClr val="D3B266"/>
                </a:solidFill>
                <a:effectLst/>
                <a:uLnTx/>
                <a:uFillTx/>
                <a:latin typeface="Aharoni" panose="02010803020104030203" pitchFamily="2" charset="-79"/>
              </a:rPr>
              <a:t>استطلاع على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B266"/>
                </a:solidFill>
                <a:effectLst/>
                <a:uLnTx/>
                <a:uFillTx/>
                <a:latin typeface="Aharoni" panose="02010803020104030203" pitchFamily="2" charset="-79"/>
                <a:cs typeface="Arial" panose="020B0604020202020204" pitchFamily="34" charset="0"/>
              </a:rPr>
              <a:t>LMS </a:t>
            </a:r>
            <a:r>
              <a:rPr kumimoji="0" lang="ar-AE" sz="2400" b="1" i="0" u="none" strike="noStrike" kern="0" cap="none" spc="0" normalizeH="0" baseline="0" noProof="0" dirty="0">
                <a:ln>
                  <a:noFill/>
                </a:ln>
                <a:solidFill>
                  <a:srgbClr val="D3B266"/>
                </a:solidFill>
                <a:effectLst/>
                <a:uLnTx/>
                <a:uFillTx/>
                <a:latin typeface="Aharoni" panose="02010803020104030203" pitchFamily="2" charset="-79"/>
              </a:rPr>
              <a:t> / أعجبني ، لم يعجبني</a:t>
            </a:r>
            <a:endParaRPr kumimoji="0" lang="ar-EG" sz="2400" b="1" i="0" u="none" strike="noStrike" kern="0" cap="none" spc="0" normalizeH="0" baseline="0" noProof="0" dirty="0">
              <a:ln>
                <a:noFill/>
              </a:ln>
              <a:solidFill>
                <a:srgbClr val="D3B266"/>
              </a:solidFill>
              <a:effectLst/>
              <a:uLnTx/>
              <a:uFillTx/>
              <a:latin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C9FC43-75A1-4A1F-9FB5-E9508DF61DB8}"/>
              </a:ext>
            </a:extLst>
          </p:cNvPr>
          <p:cNvSpPr/>
          <p:nvPr/>
        </p:nvSpPr>
        <p:spPr>
          <a:xfrm>
            <a:off x="6002738" y="232118"/>
            <a:ext cx="5476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q"/>
              <a:defRPr/>
            </a:pPr>
            <a:r>
              <a:rPr lang="ar-AE" sz="3200" b="1" dirty="0">
                <a:latin typeface="Aharoni" panose="02010803020104030203" pitchFamily="2" charset="-79"/>
              </a:rPr>
              <a:t>قراءة قصّة من منصّة نهلة وناهل . </a:t>
            </a:r>
            <a:endParaRPr lang="ar-EG" sz="3200" b="1" dirty="0">
              <a:latin typeface="Aharoni" panose="02010803020104030203" pitchFamily="2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E48EDA-2136-4E00-9067-654DB9341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6738" y="970671"/>
            <a:ext cx="6368140" cy="565521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8649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876886" y="1574819"/>
            <a:ext cx="10438227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21865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703384" y="0"/>
            <a:ext cx="7301133" cy="4331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 </a:t>
            </a:r>
            <a:r>
              <a:rPr lang="ar-AE" sz="5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الثلاثاء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 </a:t>
            </a:r>
            <a:r>
              <a:rPr lang="ar-AE" sz="5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20</a:t>
            </a: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إبريل </a:t>
            </a:r>
            <a:r>
              <a:rPr lang="ar-AE" sz="5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2021 م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8 رمضان 1442 هـ</a:t>
            </a:r>
            <a:endParaRPr lang="en-US" sz="54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5978768" y="154745"/>
            <a:ext cx="5697415" cy="6703255"/>
          </a:xfrm>
          <a:prstGeom prst="rect">
            <a:avLst/>
          </a:prstGeom>
        </p:spPr>
      </p:pic>
      <p:pic>
        <p:nvPicPr>
          <p:cNvPr id="5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88771D40-389A-4F71-8B44-94F9C6127E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525" y="5444197"/>
            <a:ext cx="1022749" cy="8191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1290719" y="2847024"/>
            <a:ext cx="42466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الحضور والغياب</a:t>
            </a:r>
          </a:p>
        </p:txBody>
      </p:sp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-20200830-WA0027">
            <a:hlinkClick r:id="" action="ppaction://media"/>
            <a:extLst>
              <a:ext uri="{FF2B5EF4-FFF2-40B4-BE49-F238E27FC236}">
                <a16:creationId xmlns:a16="http://schemas.microsoft.com/office/drawing/2014/main" id="{336E75F5-D929-4BD1-BC14-DB37603DEE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73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774" y="182880"/>
            <a:ext cx="11113478" cy="647113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30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3198055" y="1560750"/>
            <a:ext cx="5795890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الـرّوتيـن اليـومي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القراءة والكتابة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740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E793EC-B735-4939-A2A6-4EB8B1D03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92969" l="9961" r="89844">
                        <a14:foregroundMark x1="39746" y1="8438" x2="39746" y2="8438"/>
                        <a14:foregroundMark x1="51074" y1="22344" x2="51074" y2="22344"/>
                        <a14:foregroundMark x1="47559" y1="67969" x2="47559" y2="67969"/>
                        <a14:foregroundMark x1="63184" y1="47188" x2="63184" y2="47188"/>
                        <a14:foregroundMark x1="45020" y1="25156" x2="45020" y2="25156"/>
                        <a14:foregroundMark x1="40625" y1="48594" x2="40625" y2="48594"/>
                        <a14:foregroundMark x1="46680" y1="26406" x2="46680" y2="26406"/>
                        <a14:foregroundMark x1="54492" y1="16719" x2="54492" y2="16719"/>
                        <a14:foregroundMark x1="48438" y1="8438" x2="48438" y2="8438"/>
                        <a14:foregroundMark x1="43262" y1="8438" x2="43262" y2="8438"/>
                        <a14:foregroundMark x1="38086" y1="16719" x2="38086" y2="16719"/>
                        <a14:foregroundMark x1="56250" y1="12656" x2="56250" y2="12656"/>
                        <a14:foregroundMark x1="38086" y1="11250" x2="38086" y2="11250"/>
                        <a14:foregroundMark x1="36328" y1="11250" x2="36328" y2="11250"/>
                        <a14:foregroundMark x1="51074" y1="29219" x2="51074" y2="29219"/>
                        <a14:foregroundMark x1="50195" y1="22344" x2="50195" y2="22344"/>
                        <a14:foregroundMark x1="45801" y1="70781" x2="45801" y2="70781"/>
                        <a14:foregroundMark x1="45020" y1="92969" x2="45020" y2="9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9077" y="420278"/>
            <a:ext cx="1626205" cy="10163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5F6BC8-BB90-4D17-8D76-7281274212C4}"/>
              </a:ext>
            </a:extLst>
          </p:cNvPr>
          <p:cNvSpPr/>
          <p:nvPr/>
        </p:nvSpPr>
        <p:spPr>
          <a:xfrm>
            <a:off x="1076325" y="5657850"/>
            <a:ext cx="1514475" cy="1200150"/>
          </a:xfrm>
          <a:prstGeom prst="rect">
            <a:avLst/>
          </a:prstGeom>
          <a:solidFill>
            <a:srgbClr val="F0E5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4DA46C-034C-4940-968C-627F0EDF02E0}"/>
              </a:ext>
            </a:extLst>
          </p:cNvPr>
          <p:cNvSpPr/>
          <p:nvPr/>
        </p:nvSpPr>
        <p:spPr>
          <a:xfrm>
            <a:off x="2612140" y="5218962"/>
            <a:ext cx="1714502" cy="1647825"/>
          </a:xfrm>
          <a:prstGeom prst="rect">
            <a:avLst/>
          </a:prstGeom>
          <a:solidFill>
            <a:srgbClr val="EDDDBD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F4C590-5339-4175-931D-19EBAD4FF8AE}"/>
              </a:ext>
            </a:extLst>
          </p:cNvPr>
          <p:cNvSpPr/>
          <p:nvPr/>
        </p:nvSpPr>
        <p:spPr>
          <a:xfrm>
            <a:off x="4381498" y="4675971"/>
            <a:ext cx="1714502" cy="2209800"/>
          </a:xfrm>
          <a:prstGeom prst="rect">
            <a:avLst/>
          </a:prstGeom>
          <a:solidFill>
            <a:srgbClr val="E5D1A3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D7076F-6518-4CD2-8B29-810632807574}"/>
              </a:ext>
            </a:extLst>
          </p:cNvPr>
          <p:cNvSpPr/>
          <p:nvPr/>
        </p:nvSpPr>
        <p:spPr>
          <a:xfrm>
            <a:off x="6019804" y="3548062"/>
            <a:ext cx="1895471" cy="3295650"/>
          </a:xfrm>
          <a:prstGeom prst="rect">
            <a:avLst/>
          </a:prstGeom>
          <a:solidFill>
            <a:srgbClr val="E1C88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66B0A0-495B-4125-B2CD-C395490FAA8B}"/>
              </a:ext>
            </a:extLst>
          </p:cNvPr>
          <p:cNvSpPr/>
          <p:nvPr/>
        </p:nvSpPr>
        <p:spPr>
          <a:xfrm>
            <a:off x="7915275" y="2452687"/>
            <a:ext cx="2014537" cy="4391025"/>
          </a:xfrm>
          <a:prstGeom prst="rect">
            <a:avLst/>
          </a:prstGeom>
          <a:solidFill>
            <a:srgbClr val="DBBD7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A202EC-50E0-4402-8350-C1E72C9DEC07}"/>
              </a:ext>
            </a:extLst>
          </p:cNvPr>
          <p:cNvSpPr/>
          <p:nvPr/>
        </p:nvSpPr>
        <p:spPr>
          <a:xfrm>
            <a:off x="9929812" y="1819276"/>
            <a:ext cx="2176465" cy="5024436"/>
          </a:xfrm>
          <a:prstGeom prst="rect">
            <a:avLst/>
          </a:prstGeom>
          <a:solidFill>
            <a:srgbClr val="D1AB5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C4CAC9-5996-42A0-882E-C6FA150DA88D}"/>
              </a:ext>
            </a:extLst>
          </p:cNvPr>
          <p:cNvSpPr/>
          <p:nvPr/>
        </p:nvSpPr>
        <p:spPr>
          <a:xfrm>
            <a:off x="1180303" y="5780871"/>
            <a:ext cx="13609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تَـلْعَـبُ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3935DD-54C4-4744-8272-91E6288B1837}"/>
              </a:ext>
            </a:extLst>
          </p:cNvPr>
          <p:cNvSpPr/>
          <p:nvPr/>
        </p:nvSpPr>
        <p:spPr>
          <a:xfrm>
            <a:off x="2780985" y="5372367"/>
            <a:ext cx="136091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تَـلْعَـبُ</a:t>
            </a:r>
            <a:endParaRPr lang="en-US" sz="40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لَطيفَةُ</a:t>
            </a:r>
            <a:endParaRPr lang="en-US" sz="40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7EA046-4929-4D49-B6B8-DB66D4BDCCEA}"/>
              </a:ext>
            </a:extLst>
          </p:cNvPr>
          <p:cNvSpPr/>
          <p:nvPr/>
        </p:nvSpPr>
        <p:spPr>
          <a:xfrm>
            <a:off x="4482098" y="4881713"/>
            <a:ext cx="136091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تَـلْعَـبُ</a:t>
            </a:r>
          </a:p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لَطيفَةُ</a:t>
            </a:r>
            <a:endParaRPr lang="ar-AE" sz="40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t>كُـلّ</a:t>
            </a:r>
            <a:endParaRPr lang="en-US" sz="40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55185A-19DD-4F9F-9414-2F9173934D30}"/>
              </a:ext>
            </a:extLst>
          </p:cNvPr>
          <p:cNvSpPr/>
          <p:nvPr/>
        </p:nvSpPr>
        <p:spPr>
          <a:xfrm>
            <a:off x="6319839" y="3864882"/>
            <a:ext cx="136091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تَـلْعَـبُ</a:t>
            </a:r>
          </a:p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لَطيفَةُ</a:t>
            </a:r>
          </a:p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كُلّ</a:t>
            </a:r>
          </a:p>
          <a:p>
            <a:pPr lvl="0" algn="ctr">
              <a:defRPr/>
            </a:pPr>
            <a:r>
              <a:rPr kumimoji="0" lang="ar-AE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صَـباحٍ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FD6C8C-A3C3-4196-AFB5-26EDD339BB0A}"/>
              </a:ext>
            </a:extLst>
          </p:cNvPr>
          <p:cNvSpPr/>
          <p:nvPr/>
        </p:nvSpPr>
        <p:spPr>
          <a:xfrm>
            <a:off x="8287908" y="2817822"/>
            <a:ext cx="136091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تَـلْعَـبُ</a:t>
            </a:r>
          </a:p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لَطيفَةُ</a:t>
            </a:r>
          </a:p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كُلّ</a:t>
            </a:r>
          </a:p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صَـباحٍ</a:t>
            </a:r>
          </a:p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في</a:t>
            </a:r>
            <a:endParaRPr lang="en-US" sz="2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4274EB-73AD-43FE-A6A8-EA32A026EBC1}"/>
              </a:ext>
            </a:extLst>
          </p:cNvPr>
          <p:cNvSpPr/>
          <p:nvPr/>
        </p:nvSpPr>
        <p:spPr>
          <a:xfrm>
            <a:off x="10302445" y="2299080"/>
            <a:ext cx="152283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تَـلْعَـبُ</a:t>
            </a:r>
          </a:p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لَطيفَةُ</a:t>
            </a:r>
          </a:p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كُلّ</a:t>
            </a:r>
          </a:p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صَـباحٍ</a:t>
            </a:r>
          </a:p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في</a:t>
            </a:r>
          </a:p>
          <a:p>
            <a:pPr lvl="0" algn="ctr">
              <a:defRPr/>
            </a:pPr>
            <a:r>
              <a:rPr lang="ar-AE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الْحَديقَةِ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4FF71-7DD9-4562-B9BE-13FAAA83FB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4219" l="9961" r="89844">
                        <a14:foregroundMark x1="44629" y1="92031" x2="44629" y2="92031"/>
                        <a14:foregroundMark x1="39746" y1="9063" x2="39746" y2="9063"/>
                        <a14:foregroundMark x1="57129" y1="24531" x2="57129" y2="24531"/>
                        <a14:foregroundMark x1="37012" y1="20000" x2="37012" y2="20000"/>
                        <a14:foregroundMark x1="43262" y1="11250" x2="43262" y2="11250"/>
                        <a14:foregroundMark x1="47363" y1="7813" x2="47363" y2="7813"/>
                        <a14:foregroundMark x1="52246" y1="53281" x2="52246" y2="53281"/>
                        <a14:foregroundMark x1="44629" y1="94219" x2="44629" y2="94219"/>
                        <a14:foregroundMark x1="55664" y1="89844" x2="55664" y2="89844"/>
                        <a14:foregroundMark x1="54980" y1="90938" x2="54980" y2="90938"/>
                        <a14:foregroundMark x1="48828" y1="88750" x2="48828" y2="88750"/>
                        <a14:foregroundMark x1="40527" y1="21250" x2="40527" y2="21250"/>
                        <a14:foregroundMark x1="50195" y1="10156" x2="50195" y2="10156"/>
                        <a14:foregroundMark x1="54980" y1="7813" x2="54980" y2="7813"/>
                        <a14:foregroundMark x1="61914" y1="50000" x2="61914" y2="50000"/>
                        <a14:foregroundMark x1="30078" y1="41094" x2="30078" y2="41094"/>
                        <a14:foregroundMark x1="53613" y1="43281" x2="53613" y2="43281"/>
                        <a14:foregroundMark x1="59180" y1="45469" x2="59180" y2="45469"/>
                        <a14:foregroundMark x1="54980" y1="15625" x2="54980" y2="15625"/>
                        <a14:foregroundMark x1="57129" y1="14531" x2="57129" y2="14531"/>
                        <a14:foregroundMark x1="43945" y1="7813" x2="43945" y2="7813"/>
                        <a14:foregroundMark x1="42578" y1="28906" x2="42578" y2="28906"/>
                        <a14:foregroundMark x1="38379" y1="13438" x2="38379" y2="13438"/>
                        <a14:foregroundMark x1="47363" y1="7813" x2="47363" y2="7813"/>
                        <a14:foregroundMark x1="56445" y1="15625" x2="56445" y2="15625"/>
                        <a14:foregroundMark x1="57813" y1="15625" x2="57813" y2="15625"/>
                        <a14:foregroundMark x1="55664" y1="94219" x2="55664" y2="94219"/>
                        <a14:foregroundMark x1="44629" y1="93125" x2="44629" y2="9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999" y="4218584"/>
            <a:ext cx="2032899" cy="127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19414 -0.17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14 -0.15973 L 0.34662 -0.3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61 -0.35 L 0.48724 -0.481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724 -0.48125 L 0.62084 -0.61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084 -0.6125 L 0.8138 -0.6798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338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7530CDB-19D5-4E4D-9A09-6C92973A53D0}"/>
              </a:ext>
            </a:extLst>
          </p:cNvPr>
          <p:cNvGrpSpPr/>
          <p:nvPr/>
        </p:nvGrpSpPr>
        <p:grpSpPr>
          <a:xfrm>
            <a:off x="224589" y="1444572"/>
            <a:ext cx="11855116" cy="5180817"/>
            <a:chOff x="-2228663" y="-3313"/>
            <a:chExt cx="12266689" cy="464304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29D0C4E-199F-4EAA-9CB6-4FC183DA4394}"/>
                </a:ext>
              </a:extLst>
            </p:cNvPr>
            <p:cNvSpPr/>
            <p:nvPr/>
          </p:nvSpPr>
          <p:spPr>
            <a:xfrm>
              <a:off x="1674318" y="-3313"/>
              <a:ext cx="8363708" cy="46430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solidFill>
                    <a:srgbClr val="A7A66A"/>
                  </a:solidFill>
                </a:ln>
                <a:solidFill>
                  <a:srgbClr val="A7A6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2F1F36-476E-456A-823A-E42B5370F5A7}"/>
                </a:ext>
              </a:extLst>
            </p:cNvPr>
            <p:cNvSpPr/>
            <p:nvPr/>
          </p:nvSpPr>
          <p:spPr>
            <a:xfrm>
              <a:off x="-2228663" y="99996"/>
              <a:ext cx="12127500" cy="453973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00E7B9A-8442-43AD-8505-78C06DF087F6}"/>
              </a:ext>
            </a:extLst>
          </p:cNvPr>
          <p:cNvSpPr txBox="1"/>
          <p:nvPr/>
        </p:nvSpPr>
        <p:spPr>
          <a:xfrm>
            <a:off x="7010400" y="298622"/>
            <a:ext cx="4934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نقرأ خلال دقيقة واحدة </a:t>
            </a:r>
            <a:r>
              <a:rPr kumimoji="0" lang="ar-BH" sz="4000" b="1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9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662A13DB-1F75-4FB7-97FA-82A69B1EE8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1601" y="235525"/>
            <a:ext cx="1477603" cy="8340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D8E417-BADE-4A24-B55A-15A8E471C5BA}"/>
              </a:ext>
            </a:extLst>
          </p:cNvPr>
          <p:cNvSpPr/>
          <p:nvPr/>
        </p:nvSpPr>
        <p:spPr>
          <a:xfrm>
            <a:off x="265572" y="1559846"/>
            <a:ext cx="115205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7200" b="1" dirty="0">
                <a:ln w="0">
                  <a:noFill/>
                </a:ln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مَرِضَتْ هُــدى مَرَضًا شَديدًا فَأَحْضَرَتْ صَديقاتها هِــدايَةُ وهِــنْدُ وهَــديلُ هَـدِيّةً لهـا ، وَذَهَـبْنَ لِعِيادَتِها في الْمُسْتَشْفى قالَتْ هُـدى : </a:t>
            </a:r>
            <a:r>
              <a:rPr lang="ar-AE" sz="7200" b="1" dirty="0" err="1">
                <a:ln w="0">
                  <a:noFill/>
                </a:ln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الْحَمْدُلله</a:t>
            </a:r>
            <a:r>
              <a:rPr lang="ar-AE" sz="7200" b="1" dirty="0">
                <a:ln w="0">
                  <a:noFill/>
                </a:ln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رَبّ الْعالَمين . </a:t>
            </a:r>
            <a:endParaRPr lang="ar-AE" sz="2400" dirty="0"/>
          </a:p>
        </p:txBody>
      </p:sp>
    </p:spTree>
    <p:extLst>
      <p:ext uri="{BB962C8B-B14F-4D97-AF65-F5344CB8AC3E}">
        <p14:creationId xmlns:p14="http://schemas.microsoft.com/office/powerpoint/2010/main" val="229084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268</Words>
  <Application>Microsoft Office PowerPoint</Application>
  <PresentationFormat>Widescreen</PresentationFormat>
  <Paragraphs>97</Paragraphs>
  <Slides>31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Aharoni</vt:lpstr>
      <vt:lpstr>Arial</vt:lpstr>
      <vt:lpstr>Calibri</vt:lpstr>
      <vt:lpstr>Calibri Light</vt:lpstr>
      <vt:lpstr>Dubai Medium</vt:lpstr>
      <vt:lpstr>Wingdings</vt:lpstr>
      <vt:lpstr>نسق Office</vt:lpstr>
      <vt:lpstr>1_نسق Office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Moni Majed</dc:creator>
  <cp:lastModifiedBy>Ahlam Fawzi Moh'D Essous</cp:lastModifiedBy>
  <cp:revision>226</cp:revision>
  <dcterms:created xsi:type="dcterms:W3CDTF">2020-10-15T08:21:10Z</dcterms:created>
  <dcterms:modified xsi:type="dcterms:W3CDTF">2021-03-28T13:14:43Z</dcterms:modified>
</cp:coreProperties>
</file>