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8"/>
    <p:restoredTop sz="94673"/>
  </p:normalViewPr>
  <p:slideViewPr>
    <p:cSldViewPr snapToGrid="0" snapToObjects="1">
      <p:cViewPr varScale="1">
        <p:scale>
          <a:sx n="42" d="100"/>
          <a:sy n="42" d="100"/>
        </p:scale>
        <p:origin x="60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34544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5412222" y="633600"/>
            <a:ext cx="6023740" cy="51353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Diwan Thuluth" pitchFamily="2" charset="-78"/>
                <a:cs typeface="Diwan Thuluth" pitchFamily="2" charset="-78"/>
              </a:rPr>
              <a:t>الفصل السادس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الابن المفضّل</a:t>
            </a: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3" name="Audio Recording 16‏/04‏/2021، 12:59:43 م" descr="Audio Recording 16‏/04‏/2021، 12:59:43 م">
            <a:hlinkClick r:id="" action="ppaction://media"/>
            <a:extLst>
              <a:ext uri="{FF2B5EF4-FFF2-40B4-BE49-F238E27FC236}">
                <a16:creationId xmlns:a16="http://schemas.microsoft.com/office/drawing/2014/main" id="{DE1C398B-EDBB-7844-B6E5-1D91AB41AB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1018" y="6026727"/>
            <a:ext cx="524164" cy="524164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BCB6071-5A03-6B48-A841-42F223D20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04" y="2968832"/>
            <a:ext cx="3581912" cy="17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76200" y="230786"/>
            <a:ext cx="12039600" cy="70173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2800" b="1" dirty="0">
                <a:solidFill>
                  <a:srgbClr val="FFC000"/>
                </a:solidFill>
              </a:rPr>
              <a:t>صار ( هدارة ) جزءاً من فريق النعام على الرغم من بطئه في الركض وعلى الرغم من أنه يحتاج للعناية أكثر من فراخ النعام وخاصة في الحماية من البرد ، إلا أنه كان له الكثير من الفوائد فقد كان يتقدم للشرب من النبع أو البركة دون خوف فتبتعد الحيوانات الأخرى مما يتيح الفرصة للنعام كي تشرب قبل الجميع .</a:t>
            </a:r>
          </a:p>
          <a:p>
            <a:pPr algn="just" rtl="1"/>
            <a:r>
              <a:rPr lang="ar-SA" sz="2800" b="1" dirty="0">
                <a:solidFill>
                  <a:srgbClr val="FFC000"/>
                </a:solidFill>
              </a:rPr>
              <a:t>لاحظت ( </a:t>
            </a:r>
            <a:r>
              <a:rPr lang="ar-SA" sz="2800" b="1" dirty="0" err="1">
                <a:solidFill>
                  <a:srgbClr val="FFC000"/>
                </a:solidFill>
              </a:rPr>
              <a:t>ماكو</a:t>
            </a:r>
            <a:r>
              <a:rPr lang="ar-SA" sz="2800" b="1" dirty="0">
                <a:solidFill>
                  <a:srgbClr val="FFC000"/>
                </a:solidFill>
              </a:rPr>
              <a:t> ) فروقات بين ( هدارة ) وفراخها ، فحين كان ( هدارة ) يقلد النعام بابتلاع الحصى كانت تنزل مع برازه وهذا لا يحدث مع النعام فالحصى تبقى في معدة النعامة لتساعدها على الهضم . كما أن النعام يستطيع البقاء لأيام دون ماء بينما كان ( هدارة ) يحتاج الماء أكثر وهذا ما جعل النعام يبقى قريباً من البرك والينابيع رغم خطورتها .</a:t>
            </a:r>
          </a:p>
          <a:p>
            <a:pPr algn="just" rtl="1"/>
            <a:r>
              <a:rPr lang="ar-SA" sz="2800" b="1" dirty="0">
                <a:solidFill>
                  <a:srgbClr val="FFC000"/>
                </a:solidFill>
              </a:rPr>
              <a:t>علمته ( </a:t>
            </a:r>
            <a:r>
              <a:rPr lang="ar-SA" sz="2800" b="1" dirty="0" err="1">
                <a:solidFill>
                  <a:srgbClr val="FFC000"/>
                </a:solidFill>
              </a:rPr>
              <a:t>ماكو</a:t>
            </a:r>
            <a:r>
              <a:rPr lang="ar-SA" sz="2800" b="1" dirty="0">
                <a:solidFill>
                  <a:srgbClr val="FFC000"/>
                </a:solidFill>
              </a:rPr>
              <a:t> ) كيف يبحث عن طعامه بنفسه كالنباتات الخضراء والخنافس ، وعلمته أيضاً أن ينام مع النعام في أوقات الحر .</a:t>
            </a:r>
          </a:p>
          <a:p>
            <a:pPr algn="just" rtl="1"/>
            <a:r>
              <a:rPr lang="ar-SA" sz="2800" b="1" dirty="0">
                <a:solidFill>
                  <a:srgbClr val="FFC000"/>
                </a:solidFill>
              </a:rPr>
              <a:t>غير أن ( </a:t>
            </a:r>
            <a:r>
              <a:rPr lang="ar-SA" sz="2800" b="1" dirty="0" err="1">
                <a:solidFill>
                  <a:srgbClr val="FFC000"/>
                </a:solidFill>
              </a:rPr>
              <a:t>ماكو</a:t>
            </a:r>
            <a:r>
              <a:rPr lang="ar-SA" sz="2800" b="1" dirty="0">
                <a:solidFill>
                  <a:srgbClr val="FFC000"/>
                </a:solidFill>
              </a:rPr>
              <a:t> ) و ( حوج ) كانا يلاحظان تصرفات بشرية غريبة على ( هدارة ) كالرسم على الرمال بالعيدان وتكويم الحصى على أشكال معينة ، والتدحرج من فوق الكثبان ، ولعبة الاختباء التي لم تكن تعجب أحداً سواه ، والأغرب هو عدم بلوغه رغم أن فراخ النعام بلغت بعد ثمانية أشهر فقط .</a:t>
            </a:r>
          </a:p>
          <a:p>
            <a:pPr algn="just" rtl="1"/>
            <a:r>
              <a:rPr lang="ar-SA" sz="2800" b="1" dirty="0">
                <a:solidFill>
                  <a:srgbClr val="FFC000"/>
                </a:solidFill>
              </a:rPr>
              <a:t>ولكن على الرغم من ذلك قرر ( </a:t>
            </a:r>
            <a:r>
              <a:rPr lang="ar-SA" sz="2800" b="1" dirty="0" err="1">
                <a:solidFill>
                  <a:srgbClr val="FFC000"/>
                </a:solidFill>
              </a:rPr>
              <a:t>ماكو</a:t>
            </a:r>
            <a:r>
              <a:rPr lang="ar-SA" sz="2800" b="1" dirty="0">
                <a:solidFill>
                  <a:srgbClr val="FFC000"/>
                </a:solidFill>
              </a:rPr>
              <a:t> ) و ( حوج ) عدم التخلي عن الطفل البشري لأنه بسببه نجا فراخهم جميعاً من الموت .</a:t>
            </a:r>
          </a:p>
          <a:p>
            <a:pPr algn="just" rtl="1"/>
            <a:r>
              <a:rPr lang="ar-SA" sz="3000" b="1" dirty="0">
                <a:solidFill>
                  <a:srgbClr val="FFC000"/>
                </a:solidFill>
              </a:rPr>
              <a:t> </a:t>
            </a:r>
          </a:p>
        </p:txBody>
      </p:sp>
      <p:pic>
        <p:nvPicPr>
          <p:cNvPr id="4" name="Audio Recording 16‏/04‏/2021، 1:07:30 م" descr="Audio Recording 16‏/04‏/2021، 1:07:30 م">
            <a:hlinkClick r:id="" action="ppaction://media"/>
            <a:extLst>
              <a:ext uri="{FF2B5EF4-FFF2-40B4-BE49-F238E27FC236}">
                <a16:creationId xmlns:a16="http://schemas.microsoft.com/office/drawing/2014/main" id="{09CF9BC3-2F26-1444-9CF8-3D61931A47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182" y="6260108"/>
            <a:ext cx="406400" cy="406400"/>
          </a:xfrm>
          <a:prstGeom prst="rect">
            <a:avLst/>
          </a:prstGeom>
        </p:spPr>
      </p:pic>
      <p:pic>
        <p:nvPicPr>
          <p:cNvPr id="5" name="صورة 4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7CDF33DE-9E8F-834B-BB86-88EF5FAAD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64" y="6330520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99</TotalTime>
  <Words>236</Words>
  <Application>Microsoft Office PowerPoint</Application>
  <PresentationFormat>شاشة عريضة</PresentationFormat>
  <Paragraphs>10</Paragraphs>
  <Slides>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Diwan Thuluth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12</cp:revision>
  <dcterms:created xsi:type="dcterms:W3CDTF">2021-04-16T06:58:00Z</dcterms:created>
  <dcterms:modified xsi:type="dcterms:W3CDTF">2021-04-17T21:04:07Z</dcterms:modified>
</cp:coreProperties>
</file>