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9"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73"/>
  </p:normalViewPr>
  <p:slideViewPr>
    <p:cSldViewPr snapToGrid="0" snapToObjects="1">
      <p:cViewPr varScale="1">
        <p:scale>
          <a:sx n="42" d="100"/>
          <a:sy n="42" d="100"/>
        </p:scale>
        <p:origin x="60" y="1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045200"/>
            <a:ext cx="812800" cy="812800"/>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نص&#10;&#10;تم إنشاء الوصف تلقائياً">
            <a:extLst>
              <a:ext uri="{FF2B5EF4-FFF2-40B4-BE49-F238E27FC236}">
                <a16:creationId xmlns:a16="http://schemas.microsoft.com/office/drawing/2014/main" id="{39CA873B-580B-3441-9ED1-98A2466B0859}"/>
              </a:ext>
            </a:extLst>
          </p:cNvPr>
          <p:cNvPicPr>
            <a:picLocks noChangeAspect="1"/>
          </p:cNvPicPr>
          <p:nvPr/>
        </p:nvPicPr>
        <p:blipFill>
          <a:blip r:embed="rId4"/>
          <a:stretch>
            <a:fillRect/>
          </a:stretch>
        </p:blipFill>
        <p:spPr>
          <a:xfrm>
            <a:off x="1" y="0"/>
            <a:ext cx="12192000" cy="6858000"/>
          </a:xfrm>
          <a:prstGeom prst="rect">
            <a:avLst/>
          </a:prstGeom>
        </p:spPr>
      </p:pic>
      <p:pic>
        <p:nvPicPr>
          <p:cNvPr id="4" name="Audio Recording 17‏/04‏/2021، 1:52:21 م" descr="Audio Recording 17‏/04‏/2021، 1:52:21 م">
            <a:hlinkClick r:id="" action="ppaction://media"/>
            <a:extLst>
              <a:ext uri="{FF2B5EF4-FFF2-40B4-BE49-F238E27FC236}">
                <a16:creationId xmlns:a16="http://schemas.microsoft.com/office/drawing/2014/main" id="{37967F89-E8D0-F34F-BA68-E97D095C3C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4528" y="6461760"/>
            <a:ext cx="294640" cy="294640"/>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85E3E4A0-2A35-274C-983B-30B76E511BA3}"/>
              </a:ext>
            </a:extLst>
          </p:cNvPr>
          <p:cNvPicPr>
            <a:picLocks noChangeAspect="1"/>
          </p:cNvPicPr>
          <p:nvPr/>
        </p:nvPicPr>
        <p:blipFill>
          <a:blip r:embed="rId6"/>
          <a:stretch>
            <a:fillRect/>
          </a:stretch>
        </p:blipFill>
        <p:spPr>
          <a:xfrm>
            <a:off x="1698173" y="83936"/>
            <a:ext cx="2921328" cy="914053"/>
          </a:xfrm>
          <a:prstGeom prst="rect">
            <a:avLst/>
          </a:prstGeom>
        </p:spPr>
      </p:pic>
    </p:spTree>
    <p:extLst>
      <p:ext uri="{BB962C8B-B14F-4D97-AF65-F5344CB8AC3E}">
        <p14:creationId xmlns:p14="http://schemas.microsoft.com/office/powerpoint/2010/main" val="198315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5412222" y="633600"/>
            <a:ext cx="6023740" cy="5135374"/>
          </a:xfrm>
          <a:prstGeom prst="rect">
            <a:avLst/>
          </a:prstGeom>
        </p:spPr>
        <p:txBody>
          <a:bodyPr vert="horz" lIns="0" tIns="0" rIns="0" bIns="0" rtlCol="0">
            <a:normAutofit fontScale="92500"/>
          </a:bodyPr>
          <a:lstStyle/>
          <a:p>
            <a:pPr algn="ctr" rtl="0">
              <a:lnSpc>
                <a:spcPct val="120000"/>
              </a:lnSpc>
              <a:spcAft>
                <a:spcPts val="600"/>
              </a:spcAft>
              <a:buClr>
                <a:schemeClr val="accent4"/>
              </a:buClr>
            </a:pPr>
            <a:r>
              <a:rPr lang="ar-SA" sz="9600" b="1" spc="20" dirty="0">
                <a:solidFill>
                  <a:srgbClr val="00B0F0">
                    <a:alpha val="58000"/>
                  </a:srgbClr>
                </a:solidFill>
                <a:latin typeface="Diwan Thuluth" pitchFamily="2" charset="-78"/>
                <a:cs typeface="Diwan Thuluth" pitchFamily="2" charset="-78"/>
              </a:rPr>
              <a:t>الفصل الأول</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a:solidFill>
                  <a:srgbClr val="FFFF00">
                    <a:alpha val="58000"/>
                  </a:srgbClr>
                </a:solidFill>
                <a:latin typeface="Farah" pitchFamily="2" charset="-78"/>
                <a:cs typeface="Farah" pitchFamily="2" charset="-78"/>
              </a:rPr>
              <a:t>بيضات النعام في الرمل</a:t>
            </a:r>
            <a:endParaRPr lang="en-US" sz="9600" b="1" spc="20" dirty="0">
              <a:solidFill>
                <a:srgbClr val="FFFF00">
                  <a:alpha val="58000"/>
                </a:srgbClr>
              </a:solidFill>
              <a:latin typeface="Farah" pitchFamily="2" charset="-78"/>
              <a:cs typeface="Farah" pitchFamily="2" charset="-78"/>
            </a:endParaRPr>
          </a:p>
        </p:txBody>
      </p:sp>
      <p:pic>
        <p:nvPicPr>
          <p:cNvPr id="4" name="Audio Recording 16‏/04‏/2021، 11:49:25 ص" descr="Audio Recording 16‏/04‏/2021، 11:49:25 ص">
            <a:hlinkClick r:id="" action="ppaction://media"/>
            <a:extLst>
              <a:ext uri="{FF2B5EF4-FFF2-40B4-BE49-F238E27FC236}">
                <a16:creationId xmlns:a16="http://schemas.microsoft.com/office/drawing/2014/main" id="{55079B3A-844F-9446-B891-592E4654B3A8}"/>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ackgroundRemoval t="10000" b="90000" l="10000" r="90000"/>
                    </a14:imgEffect>
                    <a14:imgEffect>
                      <a14:artisticGlowEdges/>
                    </a14:imgEffect>
                  </a14:imgLayer>
                </a14:imgProps>
              </a:ext>
            </a:extLst>
          </a:blip>
          <a:stretch>
            <a:fillRect/>
          </a:stretch>
        </p:blipFill>
        <p:spPr>
          <a:xfrm>
            <a:off x="206751" y="6233160"/>
            <a:ext cx="379600" cy="379600"/>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0ACD080E-B306-DC49-9D06-99651E059044}"/>
              </a:ext>
            </a:extLst>
          </p:cNvPr>
          <p:cNvPicPr>
            <a:picLocks noChangeAspect="1"/>
          </p:cNvPicPr>
          <p:nvPr/>
        </p:nvPicPr>
        <p:blipFill>
          <a:blip r:embed="rId6"/>
          <a:stretch>
            <a:fillRect/>
          </a:stretch>
        </p:blipFill>
        <p:spPr>
          <a:xfrm>
            <a:off x="756038" y="2855963"/>
            <a:ext cx="3569602" cy="1706553"/>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6463308"/>
          </a:xfrm>
          <a:prstGeom prst="rect">
            <a:avLst/>
          </a:prstGeom>
        </p:spPr>
        <p:txBody>
          <a:bodyPr wrap="square">
            <a:spAutoFit/>
          </a:bodyPr>
          <a:lstStyle/>
          <a:p>
            <a:pPr algn="just" rtl="1"/>
            <a:r>
              <a:rPr lang="ar-SA" sz="3600" b="1" dirty="0">
                <a:solidFill>
                  <a:srgbClr val="FFC000"/>
                </a:solidFill>
                <a:latin typeface="Calibri" panose="020F0502020204030204" pitchFamily="34" charset="0"/>
                <a:ea typeface="Calibri" panose="020F0502020204030204" pitchFamily="34" charset="0"/>
                <a:cs typeface="Arial" panose="020B0604020202020204" pitchFamily="34" charset="0"/>
              </a:rPr>
              <a:t>مع نعيق الغربان بدأ البدو يطوون خيامهم في الصباح الباكر استعداداً للرحيل وكان هذا نذير شؤم ، وحينما تحركت الجمال كانت الأم الشابة ( فاطمة ) تحضن ابنها الصغير ( هدارة ) ذا العامين وتغني له على جملها الذي بدأ يتأخر عن ركب القافلة دون أن تشعر بذلك .. وفي الطريق رأت الأم شيئاً أبيض يلمع في الرمال فأوقفت جملها ونزلت فوجدته بيض نعام .. حاولت تنبيه القافلة إلى أنها وجدت طعاماً يكفيهم لأيام لكنهم كانوا قد ابتعدوا .</a:t>
            </a:r>
            <a:endParaRPr lang="en-US" sz="3600" b="1"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just" rtl="1"/>
            <a:r>
              <a:rPr lang="ar-SA" sz="3600" b="1" dirty="0">
                <a:solidFill>
                  <a:srgbClr val="FFC000"/>
                </a:solidFill>
                <a:latin typeface="Calibri" panose="020F0502020204030204" pitchFamily="34" charset="0"/>
                <a:ea typeface="Calibri" panose="020F0502020204030204" pitchFamily="34" charset="0"/>
                <a:cs typeface="Arial" panose="020B0604020202020204" pitchFamily="34" charset="0"/>
              </a:rPr>
              <a:t>وفجأة هبت عاصفة رملية عظيمة فلم تعد الأم ترى الجمل الذي حاولت اللحاق به فلم تفلح ، فانفصلت عن جملها وابنها وحين هدأت العاصفة الرملية لم تجد الجمل ولا ابنها الصغير ( هدارة ) ووجدوها تدور حول نفسها تبحث عن ابنها .</a:t>
            </a:r>
            <a:endParaRPr lang="en-US" sz="3600" b="1"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just" rtl="1"/>
            <a:r>
              <a:rPr lang="ar-SA" sz="3600" b="1" dirty="0">
                <a:solidFill>
                  <a:srgbClr val="FFC000"/>
                </a:solidFill>
                <a:latin typeface="Calibri" panose="020F0502020204030204" pitchFamily="34" charset="0"/>
                <a:ea typeface="Calibri" panose="020F0502020204030204" pitchFamily="34" charset="0"/>
                <a:cs typeface="Arial" panose="020B0604020202020204" pitchFamily="34" charset="0"/>
              </a:rPr>
              <a:t>ظلوا يبحثون معها عن الطفل حتى انتهى مخزونهم من المياه ولم يجدوه . لقد ضاع الطفل ( هدارة ) .</a:t>
            </a:r>
            <a:endParaRPr lang="en-US" sz="3600" b="1"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5" name="Audio Recording 16‏/04‏/2021، 11:52:00 ص" descr="Audio Recording 16‏/04‏/2021، 11:52:00 ص">
            <a:hlinkClick r:id="" action="ppaction://media"/>
            <a:extLst>
              <a:ext uri="{FF2B5EF4-FFF2-40B4-BE49-F238E27FC236}">
                <a16:creationId xmlns:a16="http://schemas.microsoft.com/office/drawing/2014/main" id="{2DC4629C-9608-7F42-A9AE-E78F804E2D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55600" y="6224060"/>
            <a:ext cx="380670" cy="380670"/>
          </a:xfrm>
          <a:prstGeom prst="rect">
            <a:avLst/>
          </a:prstGeom>
        </p:spPr>
      </p:pic>
      <p:pic>
        <p:nvPicPr>
          <p:cNvPr id="4" name="صورة 3" descr="صورة تحتوي على نص, علامة&#10;&#10;تم إنشاء الوصف تلقائياً">
            <a:extLst>
              <a:ext uri="{FF2B5EF4-FFF2-40B4-BE49-F238E27FC236}">
                <a16:creationId xmlns:a16="http://schemas.microsoft.com/office/drawing/2014/main" id="{1BBF7AD9-164C-AD49-BACE-DFCDD7BF52A4}"/>
              </a:ext>
            </a:extLst>
          </p:cNvPr>
          <p:cNvPicPr>
            <a:picLocks noChangeAspect="1"/>
          </p:cNvPicPr>
          <p:nvPr/>
        </p:nvPicPr>
        <p:blipFill>
          <a:blip r:embed="rId5"/>
          <a:stretch>
            <a:fillRect/>
          </a:stretch>
        </p:blipFill>
        <p:spPr>
          <a:xfrm>
            <a:off x="1231488" y="6224060"/>
            <a:ext cx="1167328" cy="279626"/>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76</TotalTime>
  <Words>148</Words>
  <Application>Microsoft Office PowerPoint</Application>
  <PresentationFormat>شاشة عريضة</PresentationFormat>
  <Paragraphs>7</Paragraphs>
  <Slides>4</Slides>
  <Notes>0</Notes>
  <HiddenSlides>0</HiddenSlides>
  <MMClips>4</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vt:i4>
      </vt:variant>
    </vt:vector>
  </HeadingPairs>
  <TitlesOfParts>
    <vt:vector size="10" baseType="lpstr">
      <vt:lpstr>Arial</vt:lpstr>
      <vt:lpstr>Calibri</vt:lpstr>
      <vt:lpstr>Century Gothic</vt:lpstr>
      <vt:lpstr>Diwan Thuluth</vt:lpstr>
      <vt:lpstr>Farah</vt:lpstr>
      <vt:lpstr>Office_15493580_TF10001079</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11</cp:revision>
  <dcterms:created xsi:type="dcterms:W3CDTF">2021-04-16T06:58:00Z</dcterms:created>
  <dcterms:modified xsi:type="dcterms:W3CDTF">2021-04-17T21:01:49Z</dcterms:modified>
</cp:coreProperties>
</file>