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44.xml" ContentType="application/inkml+xml"/>
  <Override PartName="/ppt/ink/ink66.xml" ContentType="application/inkml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6" r:id="rId2"/>
    <p:sldId id="427" r:id="rId3"/>
    <p:sldId id="428" r:id="rId4"/>
    <p:sldId id="429" r:id="rId5"/>
    <p:sldId id="552" r:id="rId6"/>
    <p:sldId id="553" r:id="rId7"/>
    <p:sldId id="555" r:id="rId8"/>
    <p:sldId id="430" r:id="rId9"/>
    <p:sldId id="556" r:id="rId10"/>
    <p:sldId id="431" r:id="rId11"/>
    <p:sldId id="432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40" r:id="rId20"/>
    <p:sldId id="550" r:id="rId21"/>
    <p:sldId id="551" r:id="rId22"/>
    <p:sldId id="441" r:id="rId23"/>
    <p:sldId id="442" r:id="rId24"/>
    <p:sldId id="443" r:id="rId25"/>
    <p:sldId id="444" r:id="rId26"/>
    <p:sldId id="445" r:id="rId27"/>
    <p:sldId id="557" r:id="rId28"/>
    <p:sldId id="446" r:id="rId29"/>
    <p:sldId id="447" r:id="rId30"/>
    <p:sldId id="448" r:id="rId31"/>
    <p:sldId id="449" r:id="rId32"/>
    <p:sldId id="450" r:id="rId33"/>
    <p:sldId id="451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1" r:id="rId44"/>
    <p:sldId id="462" r:id="rId45"/>
    <p:sldId id="463" r:id="rId46"/>
    <p:sldId id="464" r:id="rId47"/>
    <p:sldId id="465" r:id="rId48"/>
    <p:sldId id="466" r:id="rId49"/>
    <p:sldId id="467" r:id="rId50"/>
    <p:sldId id="468" r:id="rId51"/>
    <p:sldId id="469" r:id="rId52"/>
    <p:sldId id="470" r:id="rId53"/>
    <p:sldId id="471" r:id="rId54"/>
    <p:sldId id="472" r:id="rId55"/>
    <p:sldId id="473" r:id="rId56"/>
    <p:sldId id="474" r:id="rId57"/>
    <p:sldId id="475" r:id="rId58"/>
    <p:sldId id="476" r:id="rId59"/>
    <p:sldId id="477" r:id="rId60"/>
    <p:sldId id="478" r:id="rId61"/>
    <p:sldId id="479" r:id="rId62"/>
    <p:sldId id="480" r:id="rId63"/>
    <p:sldId id="481" r:id="rId64"/>
    <p:sldId id="482" r:id="rId65"/>
    <p:sldId id="483" r:id="rId66"/>
    <p:sldId id="484" r:id="rId67"/>
    <p:sldId id="485" r:id="rId68"/>
    <p:sldId id="486" r:id="rId69"/>
    <p:sldId id="559" r:id="rId70"/>
    <p:sldId id="487" r:id="rId71"/>
    <p:sldId id="488" r:id="rId72"/>
    <p:sldId id="489" r:id="rId73"/>
    <p:sldId id="490" r:id="rId74"/>
    <p:sldId id="491" r:id="rId75"/>
    <p:sldId id="492" r:id="rId76"/>
    <p:sldId id="493" r:id="rId77"/>
    <p:sldId id="494" r:id="rId78"/>
    <p:sldId id="495" r:id="rId79"/>
    <p:sldId id="496" r:id="rId80"/>
    <p:sldId id="497" r:id="rId81"/>
    <p:sldId id="498" r:id="rId82"/>
    <p:sldId id="499" r:id="rId83"/>
    <p:sldId id="500" r:id="rId84"/>
    <p:sldId id="501" r:id="rId85"/>
    <p:sldId id="502" r:id="rId86"/>
    <p:sldId id="503" r:id="rId87"/>
    <p:sldId id="504" r:id="rId88"/>
    <p:sldId id="505" r:id="rId89"/>
    <p:sldId id="506" r:id="rId90"/>
    <p:sldId id="507" r:id="rId91"/>
    <p:sldId id="508" r:id="rId92"/>
    <p:sldId id="509" r:id="rId93"/>
    <p:sldId id="510" r:id="rId94"/>
    <p:sldId id="511" r:id="rId95"/>
    <p:sldId id="512" r:id="rId96"/>
    <p:sldId id="513" r:id="rId97"/>
    <p:sldId id="514" r:id="rId98"/>
    <p:sldId id="515" r:id="rId99"/>
    <p:sldId id="516" r:id="rId100"/>
    <p:sldId id="517" r:id="rId101"/>
    <p:sldId id="518" r:id="rId102"/>
    <p:sldId id="519" r:id="rId103"/>
    <p:sldId id="520" r:id="rId104"/>
    <p:sldId id="521" r:id="rId105"/>
    <p:sldId id="522" r:id="rId106"/>
    <p:sldId id="561" r:id="rId107"/>
    <p:sldId id="523" r:id="rId108"/>
    <p:sldId id="524" r:id="rId109"/>
    <p:sldId id="525" r:id="rId110"/>
    <p:sldId id="526" r:id="rId111"/>
    <p:sldId id="527" r:id="rId112"/>
    <p:sldId id="528" r:id="rId113"/>
    <p:sldId id="529" r:id="rId114"/>
    <p:sldId id="530" r:id="rId115"/>
    <p:sldId id="531" r:id="rId116"/>
    <p:sldId id="532" r:id="rId117"/>
    <p:sldId id="533" r:id="rId118"/>
    <p:sldId id="534" r:id="rId119"/>
    <p:sldId id="535" r:id="rId120"/>
    <p:sldId id="536" r:id="rId121"/>
    <p:sldId id="537" r:id="rId122"/>
    <p:sldId id="538" r:id="rId123"/>
    <p:sldId id="562" r:id="rId124"/>
    <p:sldId id="539" r:id="rId125"/>
    <p:sldId id="540" r:id="rId126"/>
    <p:sldId id="541" r:id="rId127"/>
    <p:sldId id="542" r:id="rId128"/>
    <p:sldId id="543" r:id="rId129"/>
    <p:sldId id="544" r:id="rId130"/>
    <p:sldId id="545" r:id="rId131"/>
    <p:sldId id="546" r:id="rId132"/>
    <p:sldId id="547" r:id="rId133"/>
    <p:sldId id="548" r:id="rId134"/>
    <p:sldId id="549" r:id="rId135"/>
    <p:sldId id="257" r:id="rId136"/>
    <p:sldId id="258" r:id="rId137"/>
    <p:sldId id="259" r:id="rId138"/>
    <p:sldId id="260" r:id="rId139"/>
    <p:sldId id="261" r:id="rId140"/>
    <p:sldId id="262" r:id="rId141"/>
    <p:sldId id="263" r:id="rId142"/>
    <p:sldId id="264" r:id="rId143"/>
    <p:sldId id="265" r:id="rId144"/>
    <p:sldId id="266" r:id="rId145"/>
    <p:sldId id="267" r:id="rId146"/>
    <p:sldId id="268" r:id="rId147"/>
    <p:sldId id="269" r:id="rId148"/>
    <p:sldId id="270" r:id="rId149"/>
    <p:sldId id="271" r:id="rId150"/>
    <p:sldId id="272" r:id="rId151"/>
    <p:sldId id="273" r:id="rId152"/>
    <p:sldId id="274" r:id="rId153"/>
    <p:sldId id="275" r:id="rId154"/>
    <p:sldId id="276" r:id="rId155"/>
    <p:sldId id="277" r:id="rId156"/>
    <p:sldId id="278" r:id="rId157"/>
    <p:sldId id="279" r:id="rId158"/>
    <p:sldId id="280" r:id="rId159"/>
    <p:sldId id="281" r:id="rId160"/>
    <p:sldId id="282" r:id="rId161"/>
    <p:sldId id="283" r:id="rId162"/>
    <p:sldId id="284" r:id="rId163"/>
    <p:sldId id="285" r:id="rId164"/>
    <p:sldId id="286" r:id="rId165"/>
    <p:sldId id="287" r:id="rId166"/>
    <p:sldId id="288" r:id="rId167"/>
    <p:sldId id="289" r:id="rId168"/>
    <p:sldId id="290" r:id="rId169"/>
    <p:sldId id="291" r:id="rId170"/>
    <p:sldId id="292" r:id="rId171"/>
    <p:sldId id="293" r:id="rId172"/>
    <p:sldId id="294" r:id="rId173"/>
    <p:sldId id="295" r:id="rId174"/>
    <p:sldId id="296" r:id="rId175"/>
    <p:sldId id="297" r:id="rId176"/>
    <p:sldId id="298" r:id="rId177"/>
    <p:sldId id="299" r:id="rId178"/>
    <p:sldId id="300" r:id="rId179"/>
    <p:sldId id="301" r:id="rId180"/>
    <p:sldId id="302" r:id="rId181"/>
    <p:sldId id="303" r:id="rId182"/>
    <p:sldId id="304" r:id="rId183"/>
    <p:sldId id="305" r:id="rId184"/>
    <p:sldId id="306" r:id="rId185"/>
    <p:sldId id="307" r:id="rId186"/>
    <p:sldId id="308" r:id="rId187"/>
    <p:sldId id="309" r:id="rId188"/>
    <p:sldId id="310" r:id="rId189"/>
    <p:sldId id="311" r:id="rId190"/>
    <p:sldId id="312" r:id="rId191"/>
    <p:sldId id="313" r:id="rId192"/>
    <p:sldId id="314" r:id="rId193"/>
    <p:sldId id="315" r:id="rId194"/>
    <p:sldId id="316" r:id="rId195"/>
    <p:sldId id="317" r:id="rId196"/>
    <p:sldId id="318" r:id="rId197"/>
    <p:sldId id="319" r:id="rId198"/>
    <p:sldId id="320" r:id="rId199"/>
    <p:sldId id="321" r:id="rId200"/>
    <p:sldId id="322" r:id="rId201"/>
    <p:sldId id="323" r:id="rId202"/>
    <p:sldId id="324" r:id="rId203"/>
    <p:sldId id="325" r:id="rId204"/>
    <p:sldId id="326" r:id="rId205"/>
    <p:sldId id="327" r:id="rId206"/>
    <p:sldId id="328" r:id="rId207"/>
    <p:sldId id="329" r:id="rId208"/>
    <p:sldId id="330" r:id="rId209"/>
    <p:sldId id="331" r:id="rId210"/>
    <p:sldId id="332" r:id="rId211"/>
    <p:sldId id="333" r:id="rId212"/>
    <p:sldId id="334" r:id="rId213"/>
    <p:sldId id="335" r:id="rId214"/>
    <p:sldId id="336" r:id="rId215"/>
    <p:sldId id="337" r:id="rId216"/>
    <p:sldId id="338" r:id="rId217"/>
    <p:sldId id="339" r:id="rId218"/>
    <p:sldId id="340" r:id="rId219"/>
    <p:sldId id="341" r:id="rId220"/>
    <p:sldId id="342" r:id="rId221"/>
    <p:sldId id="343" r:id="rId222"/>
    <p:sldId id="344" r:id="rId223"/>
    <p:sldId id="345" r:id="rId224"/>
    <p:sldId id="346" r:id="rId225"/>
    <p:sldId id="347" r:id="rId226"/>
    <p:sldId id="348" r:id="rId227"/>
    <p:sldId id="349" r:id="rId228"/>
    <p:sldId id="350" r:id="rId229"/>
    <p:sldId id="351" r:id="rId230"/>
    <p:sldId id="352" r:id="rId231"/>
    <p:sldId id="353" r:id="rId232"/>
    <p:sldId id="354" r:id="rId233"/>
    <p:sldId id="355" r:id="rId234"/>
    <p:sldId id="356" r:id="rId235"/>
    <p:sldId id="357" r:id="rId236"/>
    <p:sldId id="358" r:id="rId237"/>
    <p:sldId id="359" r:id="rId238"/>
    <p:sldId id="360" r:id="rId239"/>
    <p:sldId id="361" r:id="rId240"/>
    <p:sldId id="362" r:id="rId241"/>
    <p:sldId id="363" r:id="rId242"/>
    <p:sldId id="364" r:id="rId243"/>
    <p:sldId id="365" r:id="rId244"/>
    <p:sldId id="366" r:id="rId245"/>
    <p:sldId id="367" r:id="rId246"/>
    <p:sldId id="368" r:id="rId247"/>
    <p:sldId id="369" r:id="rId248"/>
    <p:sldId id="370" r:id="rId249"/>
    <p:sldId id="371" r:id="rId250"/>
    <p:sldId id="372" r:id="rId251"/>
    <p:sldId id="373" r:id="rId252"/>
    <p:sldId id="374" r:id="rId253"/>
    <p:sldId id="375" r:id="rId254"/>
    <p:sldId id="376" r:id="rId255"/>
    <p:sldId id="377" r:id="rId256"/>
    <p:sldId id="378" r:id="rId257"/>
    <p:sldId id="379" r:id="rId258"/>
    <p:sldId id="380" r:id="rId259"/>
    <p:sldId id="381" r:id="rId260"/>
    <p:sldId id="382" r:id="rId261"/>
    <p:sldId id="383" r:id="rId262"/>
    <p:sldId id="384" r:id="rId263"/>
    <p:sldId id="385" r:id="rId264"/>
    <p:sldId id="386" r:id="rId265"/>
    <p:sldId id="387" r:id="rId266"/>
    <p:sldId id="388" r:id="rId267"/>
    <p:sldId id="389" r:id="rId268"/>
    <p:sldId id="390" r:id="rId269"/>
    <p:sldId id="391" r:id="rId270"/>
    <p:sldId id="392" r:id="rId271"/>
    <p:sldId id="393" r:id="rId272"/>
    <p:sldId id="394" r:id="rId273"/>
    <p:sldId id="395" r:id="rId274"/>
    <p:sldId id="396" r:id="rId275"/>
    <p:sldId id="397" r:id="rId276"/>
    <p:sldId id="398" r:id="rId277"/>
    <p:sldId id="399" r:id="rId278"/>
    <p:sldId id="400" r:id="rId279"/>
    <p:sldId id="401" r:id="rId280"/>
    <p:sldId id="402" r:id="rId281"/>
    <p:sldId id="403" r:id="rId282"/>
    <p:sldId id="404" r:id="rId283"/>
    <p:sldId id="405" r:id="rId284"/>
    <p:sldId id="406" r:id="rId285"/>
    <p:sldId id="407" r:id="rId286"/>
    <p:sldId id="408" r:id="rId287"/>
    <p:sldId id="409" r:id="rId288"/>
    <p:sldId id="410" r:id="rId289"/>
    <p:sldId id="411" r:id="rId290"/>
    <p:sldId id="412" r:id="rId291"/>
    <p:sldId id="413" r:id="rId292"/>
    <p:sldId id="414" r:id="rId293"/>
    <p:sldId id="415" r:id="rId294"/>
    <p:sldId id="416" r:id="rId295"/>
    <p:sldId id="417" r:id="rId296"/>
    <p:sldId id="418" r:id="rId297"/>
    <p:sldId id="419" r:id="rId298"/>
    <p:sldId id="420" r:id="rId299"/>
    <p:sldId id="421" r:id="rId300"/>
    <p:sldId id="422" r:id="rId301"/>
    <p:sldId id="423" r:id="rId302"/>
    <p:sldId id="424" r:id="rId303"/>
    <p:sldId id="425" r:id="rId3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viewProps" Target="view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theme" Target="theme/theme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customXml" Target="../customXml/item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customXml" Target="../customXml/item2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customXml" Target="../customXml/item3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3T07:11:11.0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27087 9079 0,'0'-25'47,"-25"25"-31,25-25-16,-25 25 31,25-25-16,-25 25 48,0-25-47</inkml:trace>
  <inkml:trace contextRef="#ctx0" brushRef="#br0" timeOffset="3502.314">21034 6400 0,'50'0'265,"0"0"-265,-26 0 16,51 0 0,-26 0-16,1 0 15,0 0 1,-26 0-16,26 0 16,24 0-16,-49 0 15,25 0 1,-25 0-16,124 24 47,-75-24-32,-49 0 17,24 0-32,1 0 15,49 0 1,-49 0-1,24 0 1,-24 0 0,-25 0-1,24 0 1,-24 0 0,25 0-1,-26 0 1,51 0-1,-50 0 1,24 0 0,1 0 15,-25 0-15,-1 0-1,1 0 1,25 0-1,-25 0 1,24 0 0,-24 0-1,50 0 1,-51 0 0,26 0-1,24 0 1,-24 0-1,0 0 1,24 25 15,-49-25-15,24 25 0,-24-25-1,25 25 1,-25-25-1,-1 0 1,1 0 15,0 0-15,0 0 0,0 0-1,-1 0 1,1 0 15,0 0-15,0 0 31</inkml:trace>
  <inkml:trace contextRef="#ctx0" brushRef="#br0" timeOffset="6486.885">26367 6474 0,'25'0'281,"25"0"-265,-25 0-1,-1 0-15,26 0 16,-50-25 0,25 25-16,24 0 15,-24 0 1,25 0 15,123 0 16,-148 0-31,25 0-1,24-25 1,-49 25 0,0 0-1,25 0 1,-26 0-1,26 0 1,24 0 0,-49 0-1,50 0 1,-51 0 15,26 0-15,-25 0-1,0 0 1,-1 0 0,1 0-1,0 0 1,25 0 0,-26 0-1,26 0 1,-25 0-1,49 25 1,-49-25 0,25 0-1,-1 0 1,-24 0 15,0 0-15,0 0-1,-1 0 1,1 0 0,0 0-1,0 0 1,25 0 0,-26 0-1,1 0 1,25 0-1,-25 0 1,-1 0 0,1 0-1,0 0 1,0 0 15,0 0-15,-1 0-1,1 0 1,0 0 0,0 0 15,0 0 0</inkml:trace>
  <inkml:trace contextRef="#ctx0" brushRef="#br0" timeOffset="12822.024">18033 7665 0</inkml:trace>
  <inkml:trace contextRef="#ctx0" brushRef="#br0" timeOffset="16506.243">17959 7764 0,'24'0'297,"1"0"-281,0 0-1,0 0 1,0 0-1,-1 0 1,125 0 31,-124 0-31,25 0-1,-1 0 1,-24 0 15,0 0-31,0 0 16,24 0-1,-24 0 1,25 0 0,-1-25-1,-24 25 1,50 0-1,-1-25 1,-24 25 0,24 0-1,0 0 1,-49 0 0,25 0-1,-25 0 1,49-25 15,-24 25-15,-26 0-1,76 0 1,-26-24 0,-24 24-1,-1-25 1,26 25-1,-50 0 1,-1 0 0,1 0-1,0 0 1,0-25 0,0 25-1,-1 0 16</inkml:trace>
  <inkml:trace contextRef="#ctx0" brushRef="#br0" timeOffset="20165.704">20563 7144 0</inkml:trace>
  <inkml:trace contextRef="#ctx0" brushRef="#br0" timeOffset="24473.282">20389 7615 0,'0'25'218,"0"24"-202,0 1 0,0 24-16,0 26 15,25 49 1,-25-1-16,0-48 16,0-26-16,0 0 15,0 50 16,0 0 16,0-99-15,0 0-17,0 0 16,0 0 1</inkml:trace>
  <inkml:trace contextRef="#ctx0" brushRef="#br0" timeOffset="26169.875">20265 8880 0,'25'0'235,"0"0"-220,-25 25-15,25 0 16,0-25 15,-25 24 1,24-24-17,-24 25 1,25-25 15,-25 25-15,25-25-1,0 0 79,0 0-47,-25-25-16,24 25-15,1-49-1,0 49 1,0-25 0,0 0-1,-25 0 1,24 0 0,-24 1-1,25 24 1,-25-25-1,0 0 1,25 25 0,-25-25-1</inkml:trace>
  <inkml:trace contextRef="#ctx0" brushRef="#br0" timeOffset="27589.212">20563 9302 0,'0'25'266,"0"-1"-266,0 1 31,0 0-15,0 0-1,25-25 1,-25 25-16,0-1 31,0 1 16,0 0 15,0 0-30</inkml:trace>
  <inkml:trace contextRef="#ctx0" brushRef="#br0" timeOffset="28791.004">20588 9103 0</inkml:trace>
  <inkml:trace contextRef="#ctx0" brushRef="#br0" timeOffset="29244.883">20588 9103 0</inkml:trace>
  <inkml:trace contextRef="#ctx0" brushRef="#br0" timeOffset="29599.678">20588 9103 0</inkml:trace>
  <inkml:trace contextRef="#ctx0" brushRef="#br0" timeOffset="29603.698">20588 9103 0</inkml:trace>
  <inkml:trace contextRef="#ctx0" brushRef="#br0" timeOffset="31644.587">20811 9252 0,'0'25'297,"0"0"-281,0 0 15,0-1 0,0 1-15,0 0 31,0 0-16,25-25 32,0 25-48,0-25 16,-1 0 1,-24 24-17,25-24 32,-25 25 0,0 0-31,0 0 15,-25 24-15,1-49-1,-26 50 1,25-25-1,0 0 1,1-1 0,-1-24 15,25 25 0</inkml:trace>
  <inkml:trace contextRef="#ctx0" brushRef="#br0" timeOffset="34521.255">21158 8930 0,'25'0'265,"-25"49"-249,25 1 0,0-25 15,0 49 0,-1 25 16,-24-74-31,25 0-1,0 0 1,-25 0 15,0-1-15,25-24 15,-25 25-15,0 0 62,25-25-16,-25-50-31,0 26-15,24-1 0,-24 0-16,0-25 15,25 1 1,-25 24 0,0 0-1,0 0 16,0 1 1,0-1 46,0 50 31,0 24-78,0-24-15,0 0 0,25 0-1,-25-1 17,25 1-17,-25 0 16,0 0 1,25-25-17,-25 25 17,24-25-32,1 0 46,0 0-30,0 0 15,0-25 1,-25 0-17,24 25 1,-24-25-1,0 0 1,0 1 0,0-1-1,0 0 17,0-25-17,0 26 16,0-1-15,0 0 15,0 0 1,-24 25-17,24-25-15,-25 25 31,25-25 1,-25 25-17,0 0 1,0 0 15,1 0 0,-1 0 16,0 0-31,25 25 15</inkml:trace>
  <inkml:trace contextRef="#ctx0" brushRef="#br0" timeOffset="35902.143">21456 8806 0,'-25'0'187,"0"24"-171,1-24-16,24 25 16,-25-25-1,25 25 1,-25 0 0,25 0 15,-25-25 0,0 24 16,25 1-16,-24-25 0,24 25 48</inkml:trace>
  <inkml:trace contextRef="#ctx0" brushRef="#br0" timeOffset="49986.998">18579 3845 0,'-25'0'203,"0"0"-172,0 0-31,0 0 16,1 0-1,-1 25 17,0-25-32,0 74 46,25-24-30,-25-1 0,25-24-1,0 0 1,0 0 15,0-1-15,0 1-1,0 0 1,25-25 0,-25 25-1,25-25 1,0 0 0,0 0-1,-1 0 1,1-25 15,-25 0-31,25 0 16,-25-24-1,0-1 17,0 25-17,0 1 1,0-1-1,0 0 48,0 50 46,0 0-77,25-25-17,-25 49 1,25-24-1,0 25 1,-1-1 0,-24-24-1,25 0 1,0-25 46,0 0-46,0 0 15,-1 0-15</inkml:trace>
  <inkml:trace contextRef="#ctx0" brushRef="#br0" timeOffset="50930.142">18926 3820 0</inkml:trace>
  <inkml:trace contextRef="#ctx0" brushRef="#br0" timeOffset="50934.159">18926 3820 0</inkml:trace>
  <inkml:trace contextRef="#ctx0" brushRef="#br0" timeOffset="52195.568">19000 4018 0</inkml:trace>
  <inkml:trace contextRef="#ctx0" brushRef="#br0" timeOffset="52200.901">19000 4018 0</inkml:trace>
  <inkml:trace contextRef="#ctx0" brushRef="#br0" timeOffset="54886.356">19075 3299 0,'25'50'187,"-1"49"-171,-24-50-16,25 1 15,0 24 1,0-49-16,-25 0 16,0 25-1,25-25 1,-25-1-16,0 1 31,24 25 16,1-1-31,0 1-1,-25-25 1,0 24-1,25-49 1,-25 25 0,0 0 31,0-50 46,-25 25-77,25-25-16,0 1 16,0-1-1,-25 0 1,25-25-1,0 26 1,0-1 15,0 0-15,0 0 0,0 0-1,0 1 1,0-1-1,0 0 1,0-25 0,25 50-1,-25-25 1,25 1 0,0 24-1,-25-25 1,24 0-1,1 25 17,0 0-1,0 0-15,0 0 30,-25 25-14,0 0-17,24-25 17,-24 24-32,0 1 31,0 0-31,0 0 15,0 0 17,0 24-17,0-24 17,0 0-17,0 0 16,-24 0 1,24-1-1,-25-24-15,0 0-1,25 25 1,0 0 15,-25-25-15,25 25-1,-25-25 17,25 25-17,-24-25 16,24 24-15,-25-24 0,25 25-1,-25-25 1</inkml:trace>
  <inkml:trace contextRef="#ctx0" brushRef="#br0" timeOffset="131170.102">18802 4390 0,'25'0'328,"0"0"-313,-1-24 1,1 24 0,25 0-1,-50-25 1,25 25-16,-1 0 16,26-50 15,74 25 0,-99 25 0,74-49 1,-74 49-17,0-25 1,-1 25-1,1 0-15,0-25 16,0 0 0,24 25-1,-24-24 1,25 24 0,-25-25-1,0 25 1,-1-25-1,1 25 17,0 0-1,-25-25-15,25 25 15,0 0 16</inkml:trace>
  <inkml:trace contextRef="#ctx0" brushRef="#br0" timeOffset="166096.83">18281 6722 0,'50'0'328,"-26"0"-312,26 0-16,-25 0 15,24 0 1,-24 0 0,50 50 15,74-26 16,-100 1-32,-24-25 1,0 0-16,74 0 31,0 0-15,0 0-1,-74 0 1,25 0-16,-25 0 16,24 0-1,-24 0 1,0 0 15,0 0-15,24 0 15,-24-49-15,0 49-1,0-25 1,-1 25 0,1-25-1,0 25 16,-25-25-15,25 25 15,0 0-15,0 0 0,-1 0 15,1 0 0,0 25-15,0 0-1,-25 24 1,25-49 0,-1 50-1,1 0 1,-25-25-1,25-1 17,-25 1-32,0 0 15,0 25 1,0-1 0,0 26-1,0 24 16,-25-74-15,25 49 0,-25-24-1,1-1 1,24-24 0,-25 25-1,25-26 1,-25 1-1,25 0 1,-25 0-16,25 0 16,-25-1-1,1 1 17,24 0-17,-25-25 16,25 25-15,-50 0 0,25-25-1,0 24 1,-49-24 0,0 0-1,-1 0 1,1 0-1,-1 25 1,1-25 0,49 0-1,-24 0-15,24 25 32,-50-25-32,-24 0 31,74 0-16,-74 25 1,50-25 0,-26 25-1,25-1 1,26-24 0,-26 25-1,0-25 1,26 0-1,-1 25 1,-25-25 0,25 0-1,-24 0 1,-1 0 0,25 0-1,1 0 16,-1 0-15,-25 0 0,1 0-1,24 0 1,0 0 0,0-25-1,0 25 1,1-49-1,-1 24 17,25 0-17,-50 25 1,50-25 0,0 0-1,-25 1 16,25-1-31,-24 0 16,-1-49 0,25 24-1,-25-49 1,0 0 0,25 74-1,0 0 1,0 0-1,-25 0 1,25 1 0,0-1-1,0 0 17,0 0-17,0 0 16,0 1-15,0-1 0,0 0-1,0 0 1,0 0 0,0 1-1,0-1 1,25 25-1,-25-25 1,25 0 0,0 25-1,-25-25 1,0 1 0,25 24-1,-25-50 16,24 25-15,1-25 0,0 26-1,0 24 1,-25-25-16,0 0 16,25 0-1,49-24 16,-49 24-15,0 25 0,24-25-1,1 25 1,-50-25 0,49 25-1,-24 0 1,0 0-1,25 0 17,-26 0-17,1 0 1,0 0 0,0 0-1,0 0 1,-1 25-1,1-25 1,0 0 15</inkml:trace>
  <inkml:trace contextRef="#ctx0" brushRef="#br0" timeOffset="207259.675">18926 3845 0</inkml:trace>
  <inkml:trace contextRef="#ctx0" brushRef="#br0" timeOffset="207264.665">18926 3845 0</inkml:trace>
  <inkml:trace contextRef="#ctx0" brushRef="#br0" timeOffset="207559.762">18926 3845 0</inkml:trace>
  <inkml:trace contextRef="#ctx0" brushRef="#br0" timeOffset="207959.099">18926 3845 0</inkml:trace>
  <inkml:trace contextRef="#ctx0" brushRef="#br0" timeOffset="207964.887">18926 3845 0</inkml:trace>
  <inkml:trace contextRef="#ctx0" brushRef="#br0" timeOffset="208364.338">18926 3845 0</inkml:trace>
  <inkml:trace contextRef="#ctx0" brushRef="#br0" timeOffset="208370.838">18926 3845 0</inkml:trace>
  <inkml:trace contextRef="#ctx0" brushRef="#br0" timeOffset="210411.013">19025 4018 0</inkml:trace>
  <inkml:trace contextRef="#ctx0" brushRef="#br0" timeOffset="210421.982">19025 4018 0</inkml:trace>
  <inkml:trace contextRef="#ctx0" brushRef="#br0" timeOffset="-200577.755">20762 9971 0,'49'-24'235,"26"-1"-220,24 0-15,-50 0 16,-24 0 0,25 25-16,-25 0 15,-1-24-15,1 24 16,0 0 0,-25-25 15,50 0 0,24-25 0,-24 26-15,-1-26 0,1 25 15,-25 0-16,-1 25 1,1-24 15,0 24-15,0-25 15,0 0 0,-1 0-15,1 25 0,-25-25-1,25 25 17,-25-24-17,25 24 16,-25-25 63</inkml:trace>
  <inkml:trace contextRef="#ctx0" brushRef="#br0" timeOffset="-179852.01">21406 2406 0</inkml:trace>
  <inkml:trace contextRef="#ctx0" brushRef="#br0" timeOffset="-159306.252">4738 8483 0,'74'0'234,"-24"0"-218,-1 0-16,1 0 16,24 0-1,26-25-15,-26 25 16,149-24 15,-49 24 16,-125 0-31,-24 24 15,0-24-16,25 25 1,-26-25 0,76 50-1,-26-50 1,-49 0 0,25 25-1,-1-25 1,-24 0-1,25 0 1,24 0 0,-24 0-1,24 0 1,-49 0 15,24 0-15,1 0-1,-25 0 1,0 0 0,-1 0-1,1 0 1,0 0 15</inkml:trace>
  <inkml:trace contextRef="#ctx0" brushRef="#br0" timeOffset="-157967.983">8905 8533 0</inkml:trace>
  <inkml:trace contextRef="#ctx0" brushRef="#br0" timeOffset="-154617.813">12576 8384 0,'-50'0'234,"-123"50"-234,74-50 16,24 24-1,25-24-15,-24 0 16,49 0 0,-99 0 15,-49 0 16,123 0-32,0-24 1,26 24-16,-125-25 31,99 25-15,-49-50 0,25 50 15,49 0-31,-50 0 31,26-25-15,-1 25-1,0 0 1,26 0 0,-1 0-1,-25 0 1,1 0-1,-1 0 1,0-24 0,26 24-1,-26 0 1,0 0 0,26 0-1,-26 0 16,25 0-15,0 0-16,-24 0 16,-26 0-1,-49-25 1,75 25 0</inkml:trace>
  <inkml:trace contextRef="#ctx0" brushRef="#br0" timeOffset="-138775.413">15156 13891 0,'0'248'203,"24"124"-187,1 0 0,-25-323-1,0 1-15,0-25 16,0 0-1,0-1-15,0 1 16,0 0 47</inkml:trace>
  <inkml:trace contextRef="#ctx0" brushRef="#br0" timeOffset="-136690.55">15875 14709 0,'-25'0'250,"0"25"-235,1-25-15,24 25 16,-25 0 0,0-1-1,0-24 1,25 25 0,0 0-1,-25 0 1,25 24 31,0-24-32,0 0 1,0 0 15,25-25 0,0 0-31,0 0 32,0 0-17,-1 0 1,1-25 0,0 25-1,-25-25 1,25 25-1,-25-25 1,25 25 47,-25-24-48,24 24 16</inkml:trace>
  <inkml:trace contextRef="#ctx0" brushRef="#br0" timeOffset="-133860.728">15974 14635 0,'25'0'235,"0"0"-204,-25 25-15,0-1-1,25-24 32,-25 25-31,24 0 46,1-25-30,0 0-17,-25 25 16,25-25 48,0-25 14,-25 0-77,0 0 0,0 1-1,0-26 1,0 25-1,0 0 1,0 1 0,0-1 15,0 50 94,24-25-109,1 24-16,-25 1 15,0 0 1,25 0-1,-25 0 1,0-1 0,25-24-1,-25 25 17,25-25 14,-1 0-30,1 0 31,-25-25 0,0 1-32,25 24-15,-25-25 16,0 0 0,0 0 15,0 0-15,0 1-1,0-1 32,0 0 16,0 50 187,0 0-235,25-1 1,-25 1-1,25 0 1,-25 0 0,0 0-1,25-1 1,-25 26 0,0-25-1,24 0 16,-24-1-15,0 1 0,25-25-1,-25 25 1,0 0 31,25-25-32,-25 25 32,25-25-15</inkml:trace>
  <inkml:trace contextRef="#ctx0" brushRef="#br0" timeOffset="-132190.922">16421 14461 0,'25'0'281,"-1"0"-265,1 0 15,0 25 0,-25 0 1,25-25-1,-25 25-16,0-1 1,0 1 31,0 0-16,-25-25-15,25 25 15,-25 0-15,0-1 31</inkml:trace>
  <inkml:trace contextRef="#ctx0" brushRef="#br0" timeOffset="-122064.849">17090 14337 0,'-24'0'313,"-1"0"-298,0 0 16,0 0-15,0 0 31,25 25 78,0 0-94,0 0 0,0-1-15,0 1 0,0 0-1,0 0 1,0 0 15,0-1 0,0 1-15,25 0 15,-25 0 1,25-25-1</inkml:trace>
  <inkml:trace contextRef="#ctx0" brushRef="#br0" timeOffset="-120545.19">17016 14536 0,'25'0'250,"0"0"-235,-1 0 16,1 0 1,0 0 46</inkml:trace>
  <inkml:trace contextRef="#ctx0" brushRef="#br0" timeOffset="-116197.962">18355 14015 0,'25'-25'188,"0"0"-172,25 0-1,-26 25 1,101-25 31,-101 25-32,1 0 1,0 0 0,-25 25-1,0 25 16,0-25-15,0-1 0,0 1-16,0 0 15,-25 0 1,0 0 15,25-1-15,-24-24-1,-1 0 17,50 0 140,-1 0-157,1 0 1,0 0-1,0 25-15,0-25 32,24 25-17,-24-25 17,0 0-1,0 0-16,-25-25-15,24-24 32,-24 24-17,0 0 17,25 25-1,-25-25-16</inkml:trace>
  <inkml:trace contextRef="#ctx0" brushRef="#br0" timeOffset="-114332.617">19298 13841 0,'-25'25'265,"25"0"-249,-25-25-1,25 24-15,0 1 32,0 25-1,0-25-15,0-1-1,25 1 1,0-25 15,0 0-15,0 0-1,-1 0 1,1 0 15,0 0-15,-25-25 15,25 25-15,0 0 46,-1 0 1,-24-24-48,25 24 17,0 0 30,0 0-31,-25 24 79,0 1-110,0 0 31,0 0-31,0 0 16,-25-1 15,0 26-16,0-50 1,1 25 0,-1-25-1,0 0 1,25 25-16,-25-25 31,0 0-15</inkml:trace>
  <inkml:trace contextRef="#ctx0" brushRef="#br0" timeOffset="-112500.728">19720 13841 0,'25'0'297,"-25"25"-297,24-25 16,-24 25 0,0-1-16,25-24 15,-25 25 1,25-25 31,0 0-16,0 0-15,-1 0 15,1-25 16,-25 1-32,25-1 1,-25 0 0,25 0-1,-25 0 1,0 1-1,0-1 17,0 0 15,0 0-1,25 25 95,-1 25-125,1-25-16,-25 25 15,25 0 1</inkml:trace>
  <inkml:trace contextRef="#ctx0" brushRef="#br0" timeOffset="-111081.724">17140 15825 0,'0'50'219,"25"-25"-203,-25 24-1,25 1-15,-25-25 16,0 0 0,0 24-16,24 1 15,-24-25-15,0-1 16,0 1-1,25 50 32,-25-51-31,0 1 15</inkml:trace>
  <inkml:trace contextRef="#ctx0" brushRef="#br0" timeOffset="-109854.518">17735 15652 0</inkml:trace>
  <inkml:trace contextRef="#ctx0" brushRef="#br0" timeOffset="-109844.522">17735 15652 0</inkml:trace>
  <inkml:trace contextRef="#ctx0" brushRef="#br0" timeOffset="-108638.976">17810 16049 0</inkml:trace>
  <inkml:trace contextRef="#ctx0" brushRef="#br0" timeOffset="-108629.023">17810 16049 0</inkml:trace>
  <inkml:trace contextRef="#ctx0" brushRef="#br0" timeOffset="-108323.453">17810 16049 0</inkml:trace>
  <inkml:trace contextRef="#ctx0" brushRef="#br0" timeOffset="-108315.439">17810 16049 0</inkml:trace>
  <inkml:trace contextRef="#ctx0" brushRef="#br0" timeOffset="-106035.209">17959 15751 0,'0'-25'313,"24"-24"-313,-24 24 15,0 0 1,0 0-1,25 0 1,0 1 15,0 24-15,0-25 0,24 0 30,-24 25 17,0 25-1,-25 0-46,0-1-16,0 26 31,0-25-15,0 0 0,0-1-16,0 1 15,0 25 1,0-25 15,0-1-15,-25-24-1,25 25 1,0 0 0,0 0-1,0 0 1,0-1 15,0 1 0,50-25 16,-26 0-31,26-49-16,49 49 31,125-75-15,-150 50-1,25 1 1,-24 24 0,-75-25-1,24 25 1,1 0 15</inkml:trace>
  <inkml:trace contextRef="#ctx0" brushRef="#br0" timeOffset="-100663.991">16842 15801 0,'149'-149'188,"99"-50"-173,248-98 1,-124 123 15,-198 100 0,-25 49 16,-124 0-31,-1 25-1,26-25 1,25 0 15,-51 25-15,51 0 0,-50 0-1,24 0 1,26 0-1,-26 0 1,100 50 0,0 24-1,-124-49 1,49 50 0,-49-26-1,0-24 1,-1 49-1,1-49 1,-25 50-16,0-26 31,0 75-15,0-24 0,-25-51-1,1 50 1,-26 1-1,-74 24 17,74-50-17,-49 25 1,-25-49 0,75-25-1,-100 49 1,25 0-1,74-74 1,-49 50 0,49 0 15,1-50-15,24 25-1,0-25 1,0 24-16,-24-24 31,24 0-15,-74 25-1,-1 0 1,51-25 0,-75 25-1,49 0 1,26-25-1,-50 0 1,24 0 0,50 0 15,-49 0-15,49 0-1,-25-25-15,26 25 16,-51-25-1,26 0 1,-1 0 0,50 1-16,-50-1 31,1 0-15,-1 0-1,25 0 1,1 0-1,-1-24 1,0 24 0,0 0 15,0 0-15,25 1-1,0-26 1,0-24-1,0 49 1,0-50 0,0 51 15,0-26-15,0 25 15</inkml:trace>
  <inkml:trace contextRef="#ctx0" brushRef="#br0" timeOffset="-61304.319">11385 12080 0,'-49'0'297,"24"49"-281,0-49-16,0 25 16,1-25-1,24 25-15,-50 25 47,25-25-16,0 24 1,0-24-32,1 0 31,24 24-16,-25-49-15,25 25 16,-25 0 0,0-25-1,25 50 1,0-26 0,-25-24-1,25 50 1,0 0 15,0-26-15,0 26-1,0 24 1,0-24 0,0 49-1,0-74 1,0 49-1,0-24 1,0 0 0,0-26-1,0 51 1,0-50 0,0 49-1,0-24 1,0-1-1,0 1 17,0-25-17,0 24 1,0-24 0,0 0-1,0 25 1,25-1-1,0 1 17,-25-25-17,0-1 1,25 26 0,0-25-1,-1 0 16,1-1 1,-25 1-17,25-25 1,0 0 0,0 25-1,0-25 1,-1 0-1,26 0 1,0 0 0,-26 0-1,26 0 1,-25 0 0,24 0-1,-24 0 1,50 0 15,-51 0-15,26 0-1,-25 0 1,0 0-16,-1 0 16,26 0-1,24-25 16,-24 0-15,-50 1 0,50-26-1,-1 0 1,-24 1 0,25-50-1,-26 49 1,-24-24-16,0 24 15,0-24 17,25 24-17,-25-24 1,0 24 0,0-25-1,0 51 1,0-1-1,0 0 1,0-25 0,0 1-1,0-1 17,0 1-17,0-1 16,0 25-15,0 0 0,0 1-1,-25-51 1,25 50 0,-49-74-1,24 0 1,-25 74-1,1-49 1,24 49 0,25 0 15,-25 25-15,0 0-1,25-25 1,-24 25-1,-1 0 1,0-24 0,0 24-1,25-25 1,-25 25 0,-24 0-1,24 0 1,25-25-1,-50 25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4T07:12:07.25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14610 4911 0,'-25'75'172,"-49"123"-157,24-49 1,-24 124 15,49-248-15,0 49-1,0-49 1,25 0 0,0-1-1,-25-24 32,25 25-31,25-50 109,50 1-110,-50 24-15,24-25 16,-24 0 0,25 25-1,-26 0 1,1 0 15,0 0-15,-25-25 109,0 0-110,0 1 1,0-1 0,-25 25-1,25-50 1,0 25 15,0 1 0,25 24 63,-25 24-78,25 1-1,-25 0-15,0 0 16,0 0 0,0-1-1,0 1 1,0 0 15,25 0-15,-25 0-1,0-1 1,0 1 15,0 0-15,0 0-1,24-25 1</inkml:trace>
  <inkml:trace contextRef="#ctx0" brushRef="#br0" timeOffset="2218.41">14908 5184 0,'0'25'203,"0"25"-203,0-26 15,0 1 1,0 25-16,0-25 16,0-1-1,0 26 32,0-25-16,0 0 1,0-1-1,0 1-16,0 0 17,0 0-1,0 0 0,0-1 0,0 1 1,0 0-1,0 0-15,0 0 30,24-25 33,-24-25-64,25 25 1,-25-25-16,25 25 15,0 0 17,-25-25-32,25 25 15,-1 0 1,1-25 15,0 25-15,-25-24-1,25 24 1,-25-25 0,0 0 15,0 0-15,0 0-1,0 1 1,0-1-1,-25 0 1,25 0 0,-25 25-1,25 25 79,25-25-78,-25 25-1,0 0 1,25-1 0,-25 26-16,49-25 15,-24 49 1,0-49-1,-25 25 1,25-50 15,-25 24-15</inkml:trace>
  <inkml:trace contextRef="#ctx0" brushRef="#br0" timeOffset="3665.719">14536 6152 0,'248'-50'188,"24"-24"-188,-197 49 15,-50 0 1,-1 25-16,1 0 15,0 0 1,0 0-16,0 0 31,24-25-15,-24 0 15,50 1 16,-26-1-31,-24 0-1,49 25 1,-49 0 0,0-25-1,0 25 1,0 0-1,-1 0 17</inkml:trace>
  <inkml:trace contextRef="#ctx0" brushRef="#br0" timeOffset="5442.284">15429 6127 0,'0'25'203,"-25"-1"-187,25 1-16,0 25 15,-25-50 1,25 25 0,0-1-1,0 26 1,0-25 31,25 24-16,0 1 0,-1-25-15,1 0 0,0-25-1,25 0 1,-26 0 15,26 0-31,-25 0 31,0 0-31,-1-25 16,1 25 0,-25-25-1,25 25 16,0-50-15,-25 26 0,0-1-1,0 0 1,0 0 15,0 0-31,0 1 31,-25-1 1,0 25-1,0 0 0,1 0-15,-1 0-1,0 0 1,0 0 0,0 0-1,25 25-15,-24-25 32,24 49-17,-25-49 1,25 25-1,0 0 17,0 0-1,0-1 0</inkml:trace>
  <inkml:trace contextRef="#ctx0" brushRef="#br1" timeOffset="17720.525">15850 5011 0,'25'0'235,"0"0"-235,0 0 31,-1-25-15,51 0 15,-1 0 16,-49 25-32,0 0 17</inkml:trace>
  <inkml:trace contextRef="#ctx0" brushRef="#br1" timeOffset="18915.058">16123 5184 0</inkml:trace>
  <inkml:trace contextRef="#ctx0" brushRef="#br1" timeOffset="18917.642">16123 5184 0</inkml:trace>
  <inkml:trace contextRef="#ctx0" brushRef="#br1" timeOffset="20451.709">15850 4663 0</inkml:trace>
  <inkml:trace contextRef="#ctx0" brushRef="#br1" timeOffset="20897.415">15850 4663 0</inkml:trace>
  <inkml:trace contextRef="#ctx0" brushRef="#br1" timeOffset="22451.27">16321 4688 0,'25'-25'203,"0"0"-172,0 25-15,0 0 0,0 0-1,-1 0 16,1 0-15,0 25 0,-25 0-1,0 25 17,0-26-17,0 26 1,0 0-1,-25-50 1,25 25 0,0-1-1,0 1 1,-25-25 0,25 25 15,50-25 31,-25 0-62,0-25 16,24 25 0,-24-25-1,0 25 1,0 0-1,-1-24 1,-24-1 15,25 25-15,0 0 0</inkml:trace>
  <inkml:trace contextRef="#ctx0" brushRef="#br1" timeOffset="23323.06">17016 4638 0,'50'-49'188,"-1"49"-173,-24-25-15,0 0 16,0 25 0,-25-25 15</inkml:trace>
  <inkml:trace contextRef="#ctx0" brushRef="#br1" timeOffset="24591.063">17190 4862 0,'49'0'250,"-24"-25"-219,0 25-15,0 0-16,-1-25 62,1 25 32</inkml:trace>
  <inkml:trace contextRef="#ctx0" brushRef="#br1" timeOffset="26133.258">17537 4242 0,'25'-25'203,"0"25"-172,-1 0-15,1-25-1,0 25 1,0 0-1,0 0 1,-1 0 15,-24 50-15,0 74 31,0-75-32,0-24 1,0 0 15,0 0-31,-24-1 47,48-24 94,-24-24-141,50-1 15,-25 25 1,0-25-16,24 0 16,-24 0-1,-25 1 17,25 24-17,0 0 1,-1-25-1,1 25 1</inkml:trace>
  <inkml:trace contextRef="#ctx0" brushRef="#br1" timeOffset="27509.943">18058 3944 0,'25'0'265,"-1"0"-249,1 0 0,-25 25-1,0 0-15,0-1 16,0 26-1,0-25-15,0 0 16,0-1 0,0 1 15,0 0 16,0 0-32,0 0 17,25-50 30,0 0-46,0 0-16,-1 25 15,-24-25 1,25 25 0,-25-24-1,25-1 1,25 0 0,-26 25-1,1-25 16,0 25-15,0-25 0</inkml:trace>
  <inkml:trace contextRef="#ctx0" brushRef="#br1" timeOffset="29065.681">16421 6077 0,'0'-25'203,"25"1"-203,-1 24 16,1-25-1,0 0 16,0 25-15,0-25 31</inkml:trace>
  <inkml:trace contextRef="#ctx0" brushRef="#br1" timeOffset="29904.589">16570 6127 0</inkml:trace>
  <inkml:trace contextRef="#ctx0" brushRef="#br1" timeOffset="29908.578">16570 6127 0</inkml:trace>
  <inkml:trace contextRef="#ctx0" brushRef="#br1" timeOffset="30338.668">16570 6127 0</inkml:trace>
  <inkml:trace contextRef="#ctx0" brushRef="#br1" timeOffset="31285.6">16396 5904 0</inkml:trace>
  <inkml:trace contextRef="#ctx0" brushRef="#br1" timeOffset="31290.427">16396 5904 0</inkml:trace>
  <inkml:trace contextRef="#ctx0" brushRef="#br1" timeOffset="33310.992">16718 5680 0,'50'0'250,"-50"-25"-250,25 25 15,0 0 1,-1 0 15,1 0-15,0 0 15,0 0 0,-25 25 1,0 0-32,0 0 15,0 0 1,0-1-1,0 1 17,0 0-17,0 0 1,0 0 31,0 0 47,25-25-63,-1 0-16,1 0 1,-25-25 0,25 25-1,25 0 1,-50-25 0,24 25-1,1 0 16,-25-25-15,25 25 0,0 0-1</inkml:trace>
  <inkml:trace contextRef="#ctx0" brushRef="#br1" timeOffset="37245.7">18083 4762 0</inkml:trace>
  <inkml:trace contextRef="#ctx0" brushRef="#br1" timeOffset="38818.14">18653 4242 0,'0'24'172,"-25"1"-172,25 0 15,-49 49 17,24-49-32,0 0 15,0 0-15,0 0 16,1-25-16,24 49 16,-25-49-1,-25 50 16,1-1 16,24-49-31,0 25 0,0 0 15,25 0-16,-25-25 17,1 25-17,-1-25 32,25 24-31,-25-24 15,25 25 0,-25-25 1</inkml:trace>
  <inkml:trace contextRef="#ctx0" brushRef="#br1" timeOffset="40878.619">18430 4812 0,'49'0'281,"-24"0"-266,-25-25 1,25 25 0,0 0-1,0 0 17,0 0 14,-1 0 1,-24 25-15,0 0-17,0 0 1,0 24-1,0 1 1,-24-25 0,24 0-1,-25-25 17,25 24-17,0 1 1,25-50 78,-1 25-79,-24-24 1,25 24-16,0 0 15,0 0 1,0 0 31,-1 0-31,-24 49 15,25-49-16,-25 75 1,0-26 0,-25-24-1,1 25 1,-1-26 0,0 1-1,0-25 1,0 0-1,1 25 1</inkml:trace>
  <inkml:trace contextRef="#ctx0" brushRef="#br1" timeOffset="47774.88">7937 11261 0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4T06:50:18.64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7441 2654 0,'-322'-149'281,"-298"-248"-281,149 75 16,222 123 0,1 26-1,124 74 1,75 74-1,-26-25 1,51 25 0,-1 1-1,0 24 1,25-25 15,-25 25 0</inkml:trace>
  <inkml:trace contextRef="#ctx0" brushRef="#br0" timeOffset="1853.637">5259 2208 0,'74'0'250,"-49"-25"-235,24 25 1,1-25-16,0 0 15,98 0 1,-98 1 0,49-1-1,1-25 1,-51 25 0,125-24-1,-50-1 16,-75 1-31,51 24 32,-51-25-17,1 50 1,24-49 0,25 49-1,-49-25 1,24 0-1,1 0 1,-1 25 0,26 0-1,-76-25 17,51 25-32,-50 0 15,24-25 16,-24 25-15,49 0 0,-49-24-1,50-1 1,-51 25 0,51 0-1,-26-25 1,-24 25-1,25 0 1,-25 0 0,-25-25-1,49 25 1,-24 0 0,25 0 15,-26 0 0</inkml:trace>
  <inkml:trace contextRef="#ctx0" brushRef="#br0" timeOffset="3931.932">4440 5110 0,'25'0'343,"0"0"-311,-1 25-17,1-1 16,-25 26-15,0-25 0,0 0 15,0-1-15,0 26-16,0-25 15,-49 0 16,24-1-31,0-24 32,25 25-32,-25 0 31,0-25-15,1 0 15,24 25-16,0 0 142,49-25-142,-24 24 1,49-24 0,-49 0-1,0 0-15,25 25 16,-26-25-1,1 0 1,25 0 15</inkml:trace>
  <inkml:trace contextRef="#ctx0" brushRef="#br0" timeOffset="5795.392">4911 5184 0,'0'25'266,"0"0"-251,0 24-15,0-24 16,0 0 0,25 0-1,-25 0 1,0-1 0,0 1 15,25-25-16,0 0 1,0 0 0,-1 0 15,1-25-15,-25 1-1,25 24 1,0-25-1,-25 0 1,0-25 0,0 26-1,0-1 1,0 0 0,0 0 15,0 0-31,0 1 78,25 48-16,-25 1-30,0 25-32,0 24 15,0-24 1,0 49 0,0-74-1,0 74 1,0-49-1,0-26-15,0 1 16,0 25 0,-25-1 15,25-24-15,0 0-1,-25 0 1,0 0-1,-24-25 1,24 25 0,-50-25-1,1 0 1,49 0 0,0 0-1</inkml:trace>
  <inkml:trace contextRef="#ctx0" brushRef="#br0" timeOffset="7154.605">5531 5308 0,'25'0'265,"0"0"-249,0 0-16,0 0 15,24 0-15,1 0 16,-25 0 0,24 0 15,1 0-15,-25 0-1,0 0 1,-1 0-1,1 0 1,0 0 15,0 0-15</inkml:trace>
  <inkml:trace contextRef="#ctx0" brushRef="#br0" timeOffset="8864.554">5779 5085 0,'0'50'250,"0"-26"-234,0 1-1,0 0-15,0 0 32,0 0-17,0-1 1,0 1-1,0 0 17,0 0-17,0 0 1,0-1 15,0 1-15,0 0 31,0 0-16,0 0 0,0-1 0,0 1-15,0 0 0</inkml:trace>
  <inkml:trace contextRef="#ctx0" brushRef="#br0" timeOffset="10957.543">6226 5110 0,'0'25'250,"0"-1"-235,0 1 1,0 0-1,0 25-15,0-26 16,0 26 0,0-25 15,0 0 0,0-1 16,0-48 94,0-1-110,25 25-15,0 0-1,-25-25-15,24 0 16,26 25 15,-25 0-15,0 0-16,-1 0 31,1 0 0,-25 25 0,25 0-15,-25 0 0,0 24-1,0-24 1,0 0 15,0 24-15,0-24-1,-25-25 17,25 25-32,0 0 15,-25-25 1,1 25 46,-1-25-62</inkml:trace>
  <inkml:trace contextRef="#ctx0" brushRef="#br0" timeOffset="12668.181">6251 5085 0,'25'0'266,"-1"0"-266,1 0 15,0 0 1,0 0-1,0 0-15,-1 0 16,1 0 15,0 0 1,0 0-1,0 0 0,-1 0 32,1 0-63</inkml:trace>
  <inkml:trace contextRef="#ctx0" brushRef="#br0" timeOffset="14320.454">6747 4911 0,'0'25'313,"0"0"-313,25 25 0,-25-1 31,24-24-31,1 25 31,-25-26-15,0 1-1,0 0 1,0 25 0,0-1-1,0-24 1,0 25-16,0-26 16,0 51-1,0-50 1,0 24-1,-49 26 1,49-26 0,-25-24-1,25 25 1,-25-26 0,0 26-1,0-25 1,1 0-1,-1 0 1,0-1 0,0 1 31,0-25-16</inkml:trace>
  <inkml:trace contextRef="#ctx0" brushRef="#br0" timeOffset="16310.017">4043 4911 0,'0'25'266,"-25"0"-251,25 25 1,0-26 0,-24 1-1,-1 0-15,25 0 16,0 49 0,-25-74-1,0 75 1,25-26-1,0-24 1,0 25 0,0-1 15,0-24 0,0 25-15,0-26-1,0 1 1,0 0 0,0 0-1,25 0 1,0-1 0,-25 1-1,0 0 1,25-25-1,-25 25-15,0 0 32,24-25-1,-24 24-15,25 1-1,0-25 1,-25 25-1,25-25 1,-25 25 0,25-25-1,-1 0 1,1 25-16,-25 0 31</inkml:trace>
  <inkml:trace contextRef="#ctx0" brushRef="#br0" timeOffset="17837.361">2456 5432 0,'24'0'297,"1"0"-282,0 0 1,0 0-1,0 0 1,-25-25-16,24 25 31,1 0-31,0 0 32,0 0-32,0-24 15,0 24 32,-1 0-31,1 0-1,0 0 1,0 0 15</inkml:trace>
  <inkml:trace contextRef="#ctx0" brushRef="#br0" timeOffset="19820.46">3249 5110 0,'0'25'281,"0"-1"-265,-24 26-1,-1 0 1,0-1 0,25-24-1,-25-25 1,25 25-1,-25-25 17,25 25-1,0-1-31,-24 1 31,24 0-15,0 0 15,0 0-15,-25-25-1,74 0 110,-24 0-109,0 0-16,25-25 16,-1 25-1,-24 0 1,25 0-1,-26 0 1,1 0 31,0 0-16,0 0 0,0 0 48</inkml:trace>
  <inkml:trace contextRef="#ctx0" brushRef="#br0" timeOffset="21172.247">3423 5283 0,'0'25'203,"0"0"-203,0 49 16,0-49 0,0 25-1,0-1 1,0 1-1,0-25 1,0 0 0,0-1 15,0 1-15,0 0-1,0 0 16,0 0 48</inkml:trace>
  <inkml:trace contextRef="#ctx0" brushRef="#br0" timeOffset="22836.792">7218 5333 0,'25'0'313,"0"0"-297,0 0-1,-1 0-15,1 0 16,25 25-1,-25-25 1,-1 0 0,1 0-1,0 0 1,0 0 46</inkml:trace>
  <inkml:trace contextRef="#ctx0" brushRef="#br0" timeOffset="24141.909">7317 5482 0,'25'0'219,"25"0"-204,-25 0-15,-1 0 16,26 0 0,-25 0-1,0 0 16,-1 0-31,1 0 32,0 0-17,0 0 1,0 0 15,-1 0 0,1 0 16</inkml:trace>
  <inkml:trace contextRef="#ctx0" brushRef="#br0" timeOffset="24983.448">8260 5159 0</inkml:trace>
  <inkml:trace contextRef="#ctx0" brushRef="#br0" timeOffset="24984.448">8260 5159 0</inkml:trace>
  <inkml:trace contextRef="#ctx0" brushRef="#br0" timeOffset="29271.827">8285 5011 0,'-25'49'219,"25"-24"-219,-25 25 16,0-26-1,25 1 1,0 0-16,0 0 16,-24 0-1,24-1 32,-25 1-31,25 0 15,0 0 16,25-25 156,-1 0-187,1 0-16,0 0 15,0 0 1,0 0-16,-1 0 47,1-25-32,0 25 1,0 0 15,0 0 32,-1 0-16,-24-25 46,0 0-46,0 1-47,0-1 31,0 0-15,-24 25-16,24-25 47,0 75 78,0-25-109,0-1-1,0 1-15,0 25 16,0-1 15,0-24-15,0 25-1,0 24 1,0-49 0,0 49-1,0-49 1,0 0-1,0 0 1,0 0 0</inkml:trace>
  <inkml:trace contextRef="#ctx0" brushRef="#br0" timeOffset="31421.376">8731 5060 0,'25'0'297,"0"-25"-282,-25 1-15,25 24 16,-1 0 15,-24-25-31,25 25 16,0 0 15,0 0-15,0 0 15,-25 25-31,0-1 16,24-24 15,-24 25-31,25-25 31,-25 25-15,0 0-1,0 0 1,0-1 0,0 26-1,-25-25 1,25 0 15,-24-1-15,-1 1-1,25 0 1,-25-25 0,0 25-1,25 0 1,-25-25 31,25 24-16,25-24 125,0 0-140,0 0-1,0 0 1,-1 0 0,1 0-1,0 0 1,0 0 0,0 0 15,0 0-31,-1 0 15,1-24 1,0 24 0,0 0 15,0 0-31,-1 0 16,1 0-1,0 0 1,0 0-1,0 24 1,-1-24 15</inkml:trace>
  <inkml:trace contextRef="#ctx0" brushRef="#br1" timeOffset="42361.119">3473 4738 0,'0'-25'312,"24"25"-296,-24-25 0,25 25-1,-25-25 1,25 25-16,0-25 0,24 25 15,-24-24 1,50 24 0,-26-25-1,-24 25 1,50 0 15,-1 0-15,-49 0-1,24 0 1,1 0 0,0 25-1,-26-25 1,26 0 0,0 24-1,-26 1 1,26-25-1,-25 25 1,24 25 15,-24-50-15,25 49 0,-25-24-1,-1-25 1,1 25-1,0 0 1,0 0 0,0-1-1,-1 1 1,1 0 15,-25 0 0</inkml:trace>
  <inkml:trace contextRef="#ctx0" brushRef="#br1" timeOffset="43881.34">2977 7392 0,'24'0'250,"1"25"-234,0-25-16,25 0 15,-26 0 1,26 0 0,24 0-1,-49 0 1,25 0-1,-25 0 1,-1 0-16,1 0 16,50 0-1,-51 0 1,1 0 0,0 0-1,0 0 1,0 0 31</inkml:trace>
  <inkml:trace contextRef="#ctx0" brushRef="#br1" timeOffset="46800.336">4192 7169 0,'0'-25'235,"-25"25"-220,25-25 17,-25 25-1,25-25-16,-24 25 48,-1 0-1,0 0 17,0 0 124,0 0-156,25 25-16,-24-25-16,24 25 1,0 0 0,0-1-1,0 1 1,0 0 0,0 0 15,0 0 0,24-1 0,1 1-15,0 0 15,0-25 0,0 0-15,-25 25 0,24 0-1,1-25 1,0 24 31,0-24-32,-25 25 17,25 0-17,-25 0 1,0 0 0,0-1-1,0 1 1,0 0-1,0 0 1,-25-25 0,0 25-1,0-25 1,0 0 0,1 24-1,-1-24 16,0 0-31,0 0 32,0 0-17,1 0 1,-1 0 0,0-24 15,25-1-16,0 0 17,0 0-32,0 0 15,0 1 1,0-1 15,0 0-15,25 0-1,-25 0 17,25 25-17,-1-24 1,-24-1 0,25 25-1,-25-25 1,25 25-1,-25-25-15,25 0 47,-25 1-31,25 24 15,-1-25-15,-24 0 15,25 25 16,-25-25-31,0 0 109</inkml:trace>
  <inkml:trace contextRef="#ctx0" brushRef="#br1" timeOffset="48945.92">4390 7268 0,'25'49'250,"-25"-24"-235,0 0 17,0 0-32,25-25 15,-25 25 1,0-1 15,25-24 0,0 0 1,-1 0 15,1 0-47,0 0 31,0-24 0,-25-1-15,0 0-16,25 0 31,-25 0-31,0 1 16,24-26-1,-24 25 16,0 0 1,0 1 30,0 73 16,0-24-78,0 0 16,0 24 0,0 1-16,0 0 15,0 24 1,0 25-1,0-74 1,-24 25 0,24 24-1,0-49 1,-25 49 15,0-24-15,25-25-1,-25-1 1,25 1 0,-25-25-1,1 25 1,24 0 0,0 0-1,-25-25 1,0 0-1,0 0 1,-24 0 15,-1 0-15,50-25 0,-25 25-1,0-25 1</inkml:trace>
  <inkml:trace contextRef="#ctx0" brushRef="#br1" timeOffset="51483.289">5209 7169 0,'-25'0'515,"25"24"-499,-25 1 0,25 0 15,-24 0-15,-1-25-1,25 25 1,0-1 31,-25-24-32,0 0 204,25-24-63,0-1-124,25 25-1,-25-25-31,25 0 15,0 25 1,-25-25 0,24 25-1,-24-24 32,25 24 0</inkml:trace>
  <inkml:trace contextRef="#ctx0" brushRef="#br1" timeOffset="51798.42">5184 7169 0</inkml:trace>
  <inkml:trace contextRef="#ctx0" brushRef="#br1" timeOffset="51799.42">5184 7169 0</inkml:trace>
  <inkml:trace contextRef="#ctx0" brushRef="#br1" timeOffset="52804.56">5184 7169 0,'50'0'281,"-25"0"-281,-1 0 16,1 0 0,25 0-1,-25 0 1,24 0-1,-24 0 1,0 0 0,0 0 15,-1 0-15,1 0-16,0 0 15,0 0-15,0 0 31,24 0 1,-24 0-1,0 0-15,0 0 30,-1 0 17,1 0-32</inkml:trace>
  <inkml:trace contextRef="#ctx0" brushRef="#br1" timeOffset="55312.924">3101 4614 0,'24'-25'234,"1"0"-218,0 0-16,25 0 15,24-24 1,-49 24 15,49-25-15,-24 26-1,-1-1 1,-24 0-16,25 25 16,-25-25-1,24 25 1,1 0-1,24-25 1,-24 25 0,24-24-1,-49 24 17,25 0-32,-1 0 31,-24-25-16,25 25 1,-1 0 0,1-25-1,74 25 1,0 0 0,-74 0-1,24 0 1,0 0-1,-24 0 17,-25 0-17,0 0-15,-1 0 16,26 0 15,25 0-15,-51 0-1,51 0 1,-50 0 0,49 25-1,0 0 1,-49-1 0,50 1-1,-1 0 1,-24 0-1,24 24 1,0 1 0,-49-25-1,25 0 1,-1-1 15,-24 26 0,0-50-15,0 25 0,0 0-1,-1-25 1,-24 49 0,50-24-1,-25-25 1,0 25-1,0 24 1,-1-49 15,1 25-15,0-25 0,-25 25-1,50 0 1,-50 0-1,24-25 1,1 25 0,-25-1-1,25-24 1,-25 25 0,25-25-1</inkml:trace>
  <inkml:trace contextRef="#ctx0" brushRef="#br1" timeOffset="58623.689">6052 6995 0,'25'0'265,"0"0"-249,0-25-16,0 25 16,-1 0-1,1 0 16,0 0-15,0 0 31,0 0-31,-25 25 15,24-25 0,-24 25-31,0 0 16,0-1-1,0 1 17,0 0-17,0 0 1,-24 0-16,-1-1 15,0 1 32,25 0-31,-25-25 0,0 25-1,1 0 16,-1-1 32,50-24 78,-1 0-126,1 0-15,0 0 16,25 0-1,-26 0 1,1 0 15,0 0-15,0 0 15,0 0 16,-1 0 0,1 0-31,0 0 15</inkml:trace>
  <inkml:trace contextRef="#ctx0" brushRef="#br1" timeOffset="60626.215">6846 7169 0,'0'24'281,"0"1"-265,-25-25-1,25 25 1,0 0 15,-25 0-15,1-1-1,24 1 32,0 0-15,0 0-17,24-25 1,-24 25 15,25-25 0,0 0 1,0 0-1,0 0-31,0 0 15,-1 0 1,1 0 15,0 0 1,-25-25-32,25 0 31,-25 0-31,25 25 15,-25-49 17,0 24-32,0 0 15,0-25 1,0 26 15,0-1 0,0 0 1,0 0-32,-25 25 47,25-25-47,-25 25 46,0 0-30,25-24 15,-25 24-15,1 0 15,-1 0 0,0 0-15,25 24 0</inkml:trace>
  <inkml:trace contextRef="#ctx0" brushRef="#br1" timeOffset="61714.068">7441 7119 0,'224'50'219,"48"-26"-219,-123 1 15,-99-25 1,0 0 15,-26 0-31,1 0 32,0 0-17</inkml:trace>
  <inkml:trace contextRef="#ctx0" brushRef="#br1" timeOffset="63090.47">7665 7441 0,'49'0'203,"1"0"-187,-1 0-1,-24 0 1,74 0 0,-74 0 15,0 0-31,0 0 15,25 0 1,-26 0 0,1 0 15,0 0-15,0 0-1,0 0 16</inkml:trace>
  <inkml:trace contextRef="#ctx0" brushRef="#br1" timeOffset="65325.648">8657 6970 0,'0'25'204,"0"0"-189,0 24 16,0-24-15,0 0 0,0 0-1,0 0 1,0 24 0,0-24-1,0 0 1,-25-25-1,25 49 17,-25-24-1,25 0 0,0 0 0,0 0-31,0-1 79,25-24-1,25 0-63,-26 0-15,1 0 16,0 0 0,25-24-1,-26 24 1,1 0-1,0 0 64,-25-25 30,0 0-78,-25 25-15,25-25-1,0 0 1,-25 1 0,25-1 31,0 50 93,0-1-140,0 1 31,0 0-15,0 25 0,25-26-1,-25 26 1,25-25 0,-25 0-1,0-1 1,0 1 31,0 0 0</inkml:trace>
  <inkml:trace contextRef="#ctx0" brushRef="#br1" timeOffset="67391.519">8979 6970 0,'50'-25'297,"-50"1"-297,25 24 16,0 0 0,-1 0-16,-24-25 15,25 25 1,0 0 15,0 0 16,0 0-47,-25 25 16,0-1-1,24 1 1,-24 0 15,0 25 0,0-26-15,0 1-16,0 0 31,0 0-31,-24 0 16,24-1-1,0 1 1,-25 0 0,25 0 15,-25-25 0,25 25-15,0-1 31,50 1 15,-26-25-46,1 0-1,0 0-15,0 0 16,0 0 0,49 0 15,-24 0-15,-50 25-1,24-25 1,1 0-1,0 0 1,0 0 0,0 0-1</inkml:trace>
  <inkml:trace contextRef="#ctx0" brushRef="#br1" timeOffset="69625.359">5234 9550 0,'74'0'218,"-24"0"-202,-25 0 0,-1 0-16,26 0 31,-25 0-15,0 0-1,-1 0 1,1 0-16,0 0 47,0 0-16,0 0-31,-1 0 16,1 0-1,0 0 16</inkml:trace>
  <inkml:trace contextRef="#ctx0" brushRef="#br1" timeOffset="72020.677">6325 9103 0,'0'-24'265,"-25"-1"-265,1 0 32,-1 25-1,0 0-16,-25 0-15,26 0 16,-26 25 0,25-25-1,0 25 17,1-25 14,24 24-46,0 1 32,0 0-17,0 0 17,0 0-17,0-1 1,0 1-1,0 0 17,24-25-17,26 25 17,-25 0-17,0-25 1,-1 0-1,1 24 1,0-24 0,0 25-1,0-25 1,-25 25 15,24 0-31,-24 0 16,0-1-1,0 26 17,0-25-17,0 0 1,-24-1 15,24 1-15,-25-25-1,0 25 1,0 0 0,0-25-1,1 25 1,-1-25 0,0 0 15,0 0 16,25-25-32,0 0 1,0-25 0,0 26-1,0-1 1,0 0-1,0 0 1,0-24 0,25 24-1,0 0 1,-25 0 0,25 0-1,-1 1 1,1 24-1,0-25 1,-25 0 0,25 0-1,0 0 1,-1 1 15,-24-1 16,25 25-16,-25-25-15,0 0 0,0 0 30</inkml:trace>
  <inkml:trace contextRef="#ctx0" brushRef="#br1" timeOffset="74002.531">6548 9227 0,'0'25'219,"25"50"-204,-25-51 1,0 26-16,25 24 31,-25-49-15,25 0 15,-25 0-15,25-25-1,-1 0 1,1 0 0,0-25 15,0 25-31,0-25 31,-1 25-15,-24-25-1,0 1 1,25-1 0,0 0-1,-25 0 16,0 0-31,0 1 16,0-1 0,0 0 15,0 0-15,0 0-1,0 50 126,0 25-141,0-1 15,0 26 1,0-1 0,0-49-1,25 25 1,-25-26 0,0 1-16,0 0 15,0 0 1,0 24-1,0-24 17,0 25-17,0-1 1,-50-24 0,25 25-1,1-25 16,-1-1-15,0-24-16,-25 25 16,1-25-1,-1 0 1,25 0 0,-24 0 15,24 0 0,0 0-15,25-25-1</inkml:trace>
  <inkml:trace contextRef="#ctx0" brushRef="#br1" timeOffset="75483.593">7417 9277 0,'49'0'218,"-24"0"-202,0 0-16,0 0 16,-1 0-1,1 0 16,0 0 1,0 0-17,0 0 17,-1 0-1,1 0-31,0 0 31</inkml:trace>
  <inkml:trace contextRef="#ctx0" brushRef="#br1" timeOffset="76771.52">7367 9550 0,'50'0'235,"-26"0"-235,26 0 15,-25 0 1,24 0 0,1-25-1,-25 25 1,0 0-1,-1 0 1,1 0 0,0 0-1,0 0 17,0 0-1,-1 0-16</inkml:trace>
  <inkml:trace contextRef="#ctx0" brushRef="#br1" timeOffset="79151.424">8582 9128 0,'-24'25'235,"24"25"-235,0-26 15,-50 26 1,50-25 15,-25 0-31,25-1 31,-25 1-15,1 0 0,24 0-1,-25-25 1,25 25-1,0-1 32,-25 1-31,25 0 78,25-25 78,24 0-172,1-25 15,-25 25 1,49 0-16,-49 0 31,0 0-15,0 0-1,-1 0 17,1 0 46,-25-25 47,0 1-94,0-1-15,0 0-16,0 0 15,-25 0 1,25 1-1,-24 24 1,24-25 0,0 0-1,0 50 126,0 0-125,0 24-1,0-24 1,0 25-1,0-26 1,0 51 15,24-26-15,-24 26 0,0-50-1,0 24 1,0-24-1,0 0 1,0 0-16</inkml:trace>
  <inkml:trace contextRef="#ctx0" brushRef="#br1" timeOffset="81390.613">9004 9004 0,'25'0'312,"0"0"-280,0 0-17,-1 0 1,1 0 0,-25 25-1,25-25 1,-25 25-1,0 0 1,0-1 0,25 1-1,-25 0 1,0 0 0,0 0 15,0-1-16,0 1 1,0 0 0,-25-25 15,25 25-31,0 0 16,-25-25-1,25 24 1,-49 1-1,49 0 17,0 0-1,-25-25-15,50 0 93,-1 0-93,26 0-1,-25 0-15,0 0 16,-1 0-1,1 0 1,0 0 0,0 0 15,0 0 0,-1 0 16</inkml:trace>
  <inkml:trace contextRef="#ctx0" brushRef="#br1" timeOffset="82638.18">9674 9203 0,'25'0'235,"-1"0"-235,26 0 15,0 0 1,-26 0 0,26 0-1,-25 0 1,0 0 15,-1 0-15,1 0 15</inkml:trace>
  <inkml:trace contextRef="#ctx0" brushRef="#br1" timeOffset="83931.472">9823 9004 0,'0'50'234,"0"-1"-234,0 1 16,0 0-1,0 24 1,0-49 0,0 0-1,0-1 17,0 1-17,0 0 48,0 0 15</inkml:trace>
  <inkml:trace contextRef="#ctx0" brushRef="#br1" timeOffset="85937.847">10294 8979 0,'25'0'282,"24"0"-251,-24 0-16,0 0 1,0 0 15,0 0-15,-1 0 31,-24 25-32,0 0 1,0 0 0,0 0 15,0-1-15,0 1 15,0 0-16,-24 0 1,-1 0 0,0-25-1,25 24 1,-25 26 0,0-50 15,25 25-16,-24-25-15,24 25 63,49-25-1,-24 0-30,25 0-32,-1 0 31,-24 0-31,0 0 16,0 0 15,-1 0 0,1 0 0</inkml:trace>
  <inkml:trace contextRef="#ctx0" brushRef="#br1" timeOffset="87863.586">10914 9079 0,'0'24'281,"0"1"-265,0 0-1,0 0-15,0 0 16,0-1 0,25-24-1,-25 25 1,25 0 0,-1-25-1,1 0 1,25 0-1,-25 0 17,-1 0-17,1 0 1,0 0-16,0 0 16,0-25 15,0 25-16,-1-74 1,1 24 0,-25 25-16,0 1 15,25-26 1,-25 25 15,0 0-15,-25-24-1,25 24 1,-25 0 0,1 25-1,24-25 1,-25 0 0,0 25-1,0 0 16,0-24-15,-24 24 0,24 0-1,0 0 1,0 0 0,0 0-1,1 24 16,24 1-15,-25-25 0,25 25-1,-25-25 1,0 25 0,25 0-1,0-1 1,0 1-1,0 0 1,0 0 0,0 0-1,0 0 1,0-1 15,0 1-15,0 0 31</inkml:trace>
  <inkml:trace contextRef="#ctx0" brushRef="#br1" timeOffset="89401.621">4961 11385 0,'74'0'204,"1"0"-189,-1 0 1,-24 0-1,24 0-15,-49-24 16,49 24 0,-49 0-1,25 0 1,-1 0 0,-24 0 30,0 0-30</inkml:trace>
  <inkml:trace contextRef="#ctx0" brushRef="#br1" timeOffset="91879.221">6672 10964 0,'-24'0'266,"-1"0"-251,0 0-15,0 0 16,-24-25 15,24 25 0,0 0 1,0 0-32,0 0 31,1 0-31,-1 0 47,0 0-32,0 0 32,25 25 0,0-1-16,25-24-15,0 25 0,0-25-1,24 25 1,-49 0-16,25-25 15,25 0 1,-1 25 15,-24-25-15,0 24 0,0-24-1,-1 25 1,1-25 15,-25 25-15,25 0-1,-25 0 17,0 0-32,0-1 31,0 1 0,-25-25-15,25 25-16,-25 0 15,1-25 1,-1 0 0,25 25-1,-25-25 1,0 0 15,0 0-15,1 0-1,24-25 48,0 0-63,0 0 31,0 0-15,0-24-1,24 24 1,-24 0 0,25 0-1,0 0 1,-25 1-1,50-1 1,-50 0 0,24 0 15,-24 0 0</inkml:trace>
  <inkml:trace contextRef="#ctx0" brushRef="#br1" timeOffset="92970.185">6896 10939 0</inkml:trace>
  <inkml:trace contextRef="#ctx0" brushRef="#br1" timeOffset="92971.185">6896 10939 0</inkml:trace>
  <inkml:trace contextRef="#ctx0" brushRef="#br1" timeOffset="94716.421">6821 10939 0</inkml:trace>
  <inkml:trace contextRef="#ctx0" brushRef="#br1" timeOffset="94717.421">6821 10939 0</inkml:trace>
  <inkml:trace contextRef="#ctx0" brushRef="#br1" timeOffset="96240.383">6821 10939 0,'0'25'281,"0"-1"-281,0 1 31,25-25-15,-25 25 0,0 0 15,25 0-15,0-1 15,-25 1-16,25-25 17,-1 0 15,1 0 15,0 0-31,-25-25 1,25 25-17,-25-24-15,25-1 16,-25 0-1,0 0 1,0 0 15,0 1-15,0-1 0,0 0 15,0 75 109,0-1-140,0 1 16,0-1 0,24-24-16,-24 50 15,0-50 1,0 24 0,0 26-1,0-51 1,0 26 15,0 0-15,-24-26-16,24 1 15,0 25 1,-25-25 15,25-1 0,-25-24-15,0 0 15,0 0-31,-24 0 16,-1 0 15,0 0-15,50-24 15,-24 24-31,24-25 16</inkml:trace>
  <inkml:trace contextRef="#ctx0" brushRef="#br1" timeOffset="97619.635">7367 11212 0,'25'0'250,"0"0"-234,24 0-16,-24 0 15,0 0 1,0 0 0,-1 0-1,1 0 1,0 0 31</inkml:trace>
  <inkml:trace contextRef="#ctx0" brushRef="#br1" timeOffset="98914.844">7392 11385 0,'49'0'234,"1"0"-218,0 0-16,-26 0 15,1 0 16,0 0-15,25 0 0,-26 0 15,1 0 0,0 0 47,0 0-46</inkml:trace>
  <inkml:trace contextRef="#ctx0" brushRef="#br1" timeOffset="101214.053">8458 10864 0,'-24'0'313,"-1"0"-313,0 0 15,0 0 1,0 0 15,1 25 1,-1 0-1,25 0-16,0 0 1,0-1 0,0 1 15,0 25-15,0-25-16,0 24 31,25-49-16,-25 50 1,24-50-16,-24 50 16,0-26 15,25-24-15,-25 25-1,25 0 1,-25 0-1,25 0 1,0-25 15,-25 24-15,24-24 0,-24 25-1,25-25 1,0 25-1,0-25 1,0 0 0,-1 0-1,1 0 1,0 0 0,-25-25 15,25 25-31,-25-25 15,0 1 1,0-1 0,0 0-1,0 0 1,0 0 0,0 1 15,0-1-16,-25 25 1,0-25 0,0 25-1,1 0 1,-1 0 0,-25 0 15,25 0-16,1 0 17,24 25-17,-25-25 1,0 25 0,0-1 15</inkml:trace>
  <inkml:trace contextRef="#ctx0" brushRef="#br1" timeOffset="103108.958">8830 11038 0,'0'-25'266,"25"25"-266,0-25 16,0 25-16,-25-24 31,25 24-15,-1 0-1,26-25 16,-25 25 1,0 0 15,0 0-16,-25 25-16,0-1 32,0 1-31,0 0 0,0 0-1,0 0 1,0-1-1,-25 1 1,25 0 0,-25 0 15,25 0 0,-25-25-15,0 0-1,25 25 1,0-1 0,25-24 77,0 0-77,0 0 0,74 0 15,-74 0-15,0 0-1,24-24 1,-24 24-1,25 0 1,-26 0 0,1 0-1,0 0 17,0 0-1,0 0 0</inkml:trace>
  <inkml:trace contextRef="#ctx0" brushRef="#br1" timeOffset="104185.953">6821 12725 0</inkml:trace>
  <inkml:trace contextRef="#ctx0" brushRef="#br1" timeOffset="106772.669">6871 12551 0,'0'25'188,"0"0"-173,0 24 1,0-24-16,0 0 16,0 25-1,0-26 1,0 1 0,0 0 15,0 0 0,25-25-15,0 0-1,-1 0 1,1 0 0,0-25-1,0 25 1,0-25-1,-25 0 1,24 1 0,-24-26-1,0 25 1,25-49 0,-25 49-1,0-25-15,0 26 47,0-1-31,0 0-1,0 0 1,25 25 46,-25 25-15,25 25-31,0 49 0,-1-25-1,-24 1 1,0 24-1,0-74 1,25 24 0,-25 26-1,0-51 1,0 51 0,0-26-1,0-24 16,0 0-15,-25-25 0,1 25-1,-1 0 1,0-25 0,-25 25-1,1-25 1,24 0 15,-49-25-15,49 0-1,0-25 1</inkml:trace>
  <inkml:trace contextRef="#ctx0" brushRef="#br1" timeOffset="107964.119">7714 12675 0,'50'0'234,"49"-25"-234,-25 25 16,1 0-1,-25-24 1,-26 24-1,1 0 1,0 0 62</inkml:trace>
  <inkml:trace contextRef="#ctx0" brushRef="#br1" timeOffset="109097.325">7813 12948 0,'25'0'234,"25"0"-218,-1 0-16,-24 0 16,50 0-1,-50 0 1,-1 0-1,1 0 1,0 0 31,0 0-16</inkml:trace>
  <inkml:trace contextRef="#ctx0" brushRef="#br1" timeOffset="110953.776">9277 12179 0,'-74'0'234,"49"0"-218,0 0-1,0 25 1,0-25 0,1 25-1,-1 49 17,-25 25-32,50-24 0,-25-26 31,25 1-16,0 0 1,0-26 0,0 1 31,0 0-32,0 0 1,50 0-1,0-25 1,-26 0 0,1 24-1,25-24 17,-25 0-17,24 0 1,-24-24 15,0-1-15,0 0-1,-25 0-15,0 0 16,24 1 0,-24-1 15,0 0-31,0 0 31,0 0-31,-24 25 31,-1-24-15,0 24 0,0 0-1,-49 0 1,49 24-1,0-24 1,0 25 0,1 0-1,24 0 1,-25 0 0,25-1 15</inkml:trace>
  <inkml:trace contextRef="#ctx0" brushRef="#br1" timeOffset="112907.211">9426 12278 0,'25'-24'266,"-1"-1"-266,1 25 16,-25-25-1,25 0 1,0 25 0,0 0-1,-1 0 16,1 0 16,-25 25-31,0 0 15,0 0-15,0-1-1,0 26 1,0 0 0,0-26 15,-25-24-15,25 25-16,-24 0 31,-1 0-16,25 0 1,-25-25 31,25 24-16,25-24 63,0 0-78,24 0-16,-24 25 15,25-25 16,-1 0-15,1 0 0,-25 0-1,-1 0 1,1 0 0,0 0 15,0 0 16,0 0-16,-1 0-31</inkml:trace>
  <inkml:trace contextRef="#ctx0" brushRef="#br1" timeOffset="115108.844">8781 13146 0,'74'0'234,"-24"-24"-218,-1 24-1,-24 0-15,25 0 16,-25 0-1,24-25 1,-24 25 15,25 0-15,24 0 0,-49 0-1,74 0 1,0 0-1,-74 0 1,50 0 0,-51 0-1,1 0-15,0 0 16,0 0 15,0 0-15,24 0-1,-24-25 1,25 25 0,98 0-1,-23 0 1,-101 0 0,26 0-1,-25 0 32</inkml:trace>
  <inkml:trace contextRef="#ctx0" brushRef="#br1" timeOffset="116428.267">8855 13543 0,'25'0'203,"25"0"-203,-26 0 16,1-24-1,0 24 1,0 0-16,0 0 16,0 0-1,-1 0 17,1 0-1,0 0 31,0 0-15</inkml:trace>
  <inkml:trace contextRef="#ctx0" brushRef="#br1" timeOffset="117607.369">9674 13320 0</inkml:trace>
  <inkml:trace contextRef="#ctx0" brushRef="#br1" timeOffset="119834.098">9674 13320 0,'-25'0'343,"25"-25"-327,-25 25-16,0 0 31,1 0 47,24 25-62,-25-25 0,25 25-1,0 0-15,-25-25 16,25 25-1,0-1 17,0 1-1,0 0-15,0 0 30,0 0 1,0-1 16,25 1-32,0-25 0,-1 0 1,1 25-1,0-25-31,0 0 47,-25 25 15,25-25-46,-25 25-1,0-1 17,0 1-17,0 0-15,0 0 16,0 0 0,-25-25-1,25 24 1,-25-24-1,0 0 1,25 25 0,-25-25-16,1 0 47,-1 0-16,0 0-31,0 0 47,0 0 0,25-25 15,0 1-62,0-1 16,0 0 15,0 0-15,0 0 15,0 1-16,25-1 1,0 0 0,0 25-1,-25-50 1,25 26 0,-1 24-1,-24-25 1,25 25-1,0-25 17,-25 0-17,25 25 1,-25-25 0,25 1 30,-25-1 33,0 0-33,0 0 33,-25 25-48,0-25-16</inkml:trace>
  <inkml:trace contextRef="#ctx0" brushRef="#br1" timeOffset="122021.638">7541 14560 0,'0'25'219,"0"50"-204,0-26 1,0-24 0,24 49-1,-24-49 1,25-25-1,0 50 1,0-50 15,24 0 1,-24-25-17,0 0 1,0 0-1,0-24 1,-1-26 0,-24 26-1,0 24-15,0-25 32,0 26-1,0-1 0,25 74 94,-25-24-109,25 0-16,-25 25 15,0-1 1,0 50 0,0-49-1,0 24 1,0-24 15,0-25-31,0 0 16,0 24-1,0-24 1,0 25 0,-25-26-1,0 26 1,25-25-1,-49 0 1,49-1 0,-50 1-1,1-25 1,24 0 0,-50-25-1,26 1 1,-1-26-1,25 25 1,25 0 0,0 1 15</inkml:trace>
  <inkml:trace contextRef="#ctx0" brushRef="#br1" timeOffset="123865.281">8111 14759 0,'75'-25'234,"-1"25"-218,-24-25 0,-26 25-16,26 0 15,-25 0 1,0 0 31,-1 0 0</inkml:trace>
  <inkml:trace contextRef="#ctx0" brushRef="#br1" timeOffset="125397.011">8086 14932 0,'50'0'250,"-25"0"-250,24 0 15,-24-24 1,0 24-1,0 0 1,0 0 0,-1 0 31,1 0-32,0 0 16,-25-25-15,25 25 15,0 0 1,-1 0-1,1-25 0,0 25 16,0 0 15</inkml:trace>
  <inkml:trace contextRef="#ctx0" brushRef="#br1" timeOffset="129982.905">8855 14684 0,'25'0'250,"0"0"-250,0 0 16,-25 25-1,24-25 1,1 25-1,0-25 1,0 0 15,0 0-15,0 0 31,-1 0-16,1 0-15,0 0 15,0 0-15,0 0 15</inkml:trace>
  <inkml:trace contextRef="#ctx0" brushRef="#br1" timeOffset="131695.011">9575 14486 0,'24'0'266,"1"-25"-266,0 25 15,0 0-15,0 0 31,-1 0-15,1 0 0,0 0 15,0 0 0,-25 25-15,0 25-1,0-26 17,0 1-32,0 0 0,-25 0 31,0 0-15,25-1-1,-25-24 1,25 25-1,-24-25 32,48 0 0,1 0-31,0 0-1,0 0 1,0 0 31,-1 0-31,1 0-1,-25 50 1,25-25-1,-25-1 17,0 1-17,0 0 1,0 0-16,0 0 16,-25-25-1,-24 49 1,-1-24-1,0-25 1,1 25 15,24-25-15,-25 0 0,26 0-1,-1 0 1</inkml:trace>
  <inkml:trace contextRef="#ctx0" brushRef="#br1" timeOffset="133262.342">10170 14560 0,'0'25'250,"0"0"-250,0 0 31,0 0-31,0-1 16,0 1 15,0 0-15,0 0 15,0 0 0,0-1 16,0 1 31</inkml:trace>
  <inkml:trace contextRef="#ctx0" brushRef="#br1" timeOffset="133914.975">10170 14833 0</inkml:trace>
  <inkml:trace contextRef="#ctx0" brushRef="#br1" timeOffset="135961.52">10195 14461 0,'0'50'297,"0"-25"-297,0-1 15,0 1 1,0 0 0,0 0-1,0 0 1,0-1-1,0 1 1,0 0 0,0 0-1,0 0 1,0-1 15,0 1 16,0 0-31,0 0 15</inkml:trace>
  <inkml:trace contextRef="#ctx0" brushRef="#br1" timeOffset="137585.727">9302 15304 0,'25'0'219,"-1"-24"-203,1 24-16,25 0 15,-25-25 1,-1 0 0,26 25 15,0 0-31,-26-25 31,51 25-15,-26 0-1,26 0-15,-50 0 16,49 0 0,-24 0-1,-1-25 1,51 25 0,-26 0-1,50-24 1,-74 24 15,-26 0-15,1 0-1,0 0 1,0 0 0,0 0-1,-1 0 16,1 0 1,0 0 46</inkml:trace>
  <inkml:trace contextRef="#ctx0" brushRef="#br1" timeOffset="139632.158">9897 15453 0,'-25'50'188,"0"-25"-173,25 0 1,-24 24 0,-1 26-1,25-51 1,-50 26-1,50-25 1,0 0-16,0-1 47,-25-24-31,25 25-1,25-25 110,0-25-109,25 25-16,-50-24 15,24 24 1,26 0 15,-25-25-15,0 25 0,-1 0-1,1 0 1,0 0-1,0 0 17,0 0 15,-75-25 78,50 0-125,-25 25 15,25-25 1,-25 1-1,1 24 17,48 24 77,-24 26-93,25-25-16,0 24 15,0-24 1,-25 0 0,0 25-16,25-1 15,-25-24 16,0 0 16,0 0-31,25-25 0,-25 49-1,24-24 1,-24 0-1,0 0 32</inkml:trace>
  <inkml:trace contextRef="#ctx0" brushRef="#br1" timeOffset="143630.144">10889 14784 0,'-25'-50'250,"1"0"-250,-1 26 16,0-26 0,-25 0-1,26 1-15,-1 24 32,-25 0-17,25 25 1,-24-25-1,24 25 1,25-24 0,-50 24-1,26 0 17,-51-25-17,26 0 1,24 25-16,0 0 15,0-25 17,0 25-17,1 0 1,-26 0 0,25-25-1,-49 0 1,49 25-1,0 0 1,-25 0 0,1-24-1,-1 24 1,-24-50-16,-25 50 16,74-25 15,-74 0-16,49-24 1,0 49 0,1-25-16,-26 0 15,51 25 17,-51-25-17,-24-24 16,74 49-15,-49-25-16,-26 0 16,76 25-1,-76-49 17,76 49-17,-76 0 1,26 0-16,24 0 15,-49 0 1,25 0 0,24 0-1,-49 0 1,49 24 15,1-24-15,-1 0-1,-49 25 17,74 0-17,-49 0 1,49 0-16,-99-1 16,0 51-1,49-26 1,-49 26-1,50-26 1,49-24 15,-24 25-15,-26 0 0,50-26-1,-24 26 1,24 0-1,-25-1 1,1 1 0,24-1-1,25 1 1,-25 0 0,25-1-1,0 1 16,0 49-15,0-49 0,0 49-1,0-25 1,0-24 0,25 74-1,25-50 1,-26 1-1,1-26 1,-25-24 15,25 25-15,0-1 0,-25-24-1,49 25 1,-24-1-1,0 1 1,0 0 0,-25-26-1,25 26 1,24 24 0,-24-49-1,49 50 1,-24-1-1,-50-49 17,50 24-17,-1 1 1,1-25 0,-25 0-16,24 24 31,1-49-31,-1 50 31,-24-50-31,50 25 16,-1 24-1,25-24 17,-49 0-17,24 0 1,1 0-1,-1-1 1,25 1 0,-49-25-1,24 0 17,75 25-17,25-25 1,396 0-1,-98-50 1,-373 50 0,25-24-1,0 24 1,-74-25 0,24 25-1,25 0 1,-24 0 31,-51 0-32,76 0 1,73-50 0,1 1-1,0-26 1,-50 1-1,-100 74 1,51-75 0,-26 50-1,-49 1-15,50-26 16,24-24 0,-74-1-1,50 1 1,-50-1-1,0 26 1,25-26 0,-25-24-1,0 74 17,0-74-32,0 25 15,0 49 1,-25-25 15,25 1-15,0 24-1,-50 0-15,26-25 32,-26-24-1,0 49-16,1-24 1,24-1 0,0 25 15,0 0-15,1-24-16,-26 24 31,25-25-16,0 50-15,25-24 32,-24-1-17,-1 0 1,0 0 0,-25 0 15,1 1-16,24-1 1,-25-50-16,-49 26 16,-25-50-1</inkml:trace>
  <inkml:trace contextRef="#ctx0" brushRef="#br1" timeOffset="146531.093">13395 12427 0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4T07:15:42.89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10666 14908 0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4T06:52:54.86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8855 3026 0</inkml:trace>
  <inkml:trace contextRef="#ctx0" brushRef="#br0" timeOffset="1700.167">6300 1315 0,'50'49'250,"49"-24"-250,0 25 16,-49-26 0,24 26-1,-49-25 1,25 0 0,-1-1 15,-24 1-16,25 25 1,0-25 0,-50 0-1,49-1 1,1 26 0,-25-25-16,24 0 15,26 49 1,-26-49-1,75 24 1,50 75 0,99 0-1,248 124-15,-348-173 32,-148-50-17,25 24 1,-1-24-1,-24-25 17,0 25-17,0 0 1,-1-25 15,-24 25-15,25-25-1,0 24-15,0-24 32,-25 25-17,25-25 1</inkml:trace>
  <inkml:trace contextRef="#ctx0" brushRef="#br0" timeOffset="3750.417">7491 2952 0,'0'-25'266,"50"25"-250,-26-50-1,26 26 1,0-26-1,-26 50-15,1-50 16,50 1 0,-51 49-1,51-75 1,49 1 0,-74 49-1,49-49 1,-50 49-1,1-25 1,0 25 0,-1-24 15,1-1 0,-25 50-15,-1-49-1,26 24 1,0 0 0,-1-49-1,1 24 1,-25 25 0,49-24-1,-49-1 1,24 25-16,-24-24 31,25-1-15,-25 25-1,-1 25 1,-24-25 0,25 25-16,0-24 62,-25-1-31,25 25-15,-25-25 0,50 0-1,-26 0 1,1 0-1,0 1 1,0-1 15,-25 0-15,25 25 0,-25-25-1,24 0 1,1 25-1,-25-24 1,25-1 0,-25 0 31,25 25-32</inkml:trace>
  <inkml:trace contextRef="#ctx0" brushRef="#br0" timeOffset="6393.032">3175 5730 0,'25'0'297,"24"0"-282,1 0 1,-25 0 0,24 0-1,1 0 1,-25 0 0,0 25-1,-1-25 1,1 0-1,0 0 1,0 0 15,0 0-15,-1 0 0,26 0-1,-25 0 1,0 0-1,0 0 1,-1 0 0,1 0 46,-74 24 16,-1 1-62,25-25-16,-25 25 16,1 0-1,-26 0 1,26 0-1,-26-1 17,1 26-17,49-50 1,-24 25 0,-1-25-1,50 25 1,-50-25-1,50 24 1,-24-24 0,-1 0-1,25 25 32,-25-25-31,50 25 78,24-25-79,-24 0-15,0 25 16,25-25-1,24 0 1,0 0 0,-49 0-1,50 0 1,-26 0 0,-24 0 15,25 0-16,-26 0 1,1 0 0,0 0-1,0 0 1,0 0 15,0 0-15</inkml:trace>
  <inkml:trace contextRef="#ctx0" brushRef="#br0" timeOffset="7756.502">4142 5928 0,'25'0'234,"0"0"-218,25 0 0,-1 0-16,1 0 15,24 0 17,-24 25-17,-25-25-15,24 0 31,-24 0-15,0 0 0,0 0 31,-1 0-47,1 0 31,0 0 0</inkml:trace>
  <inkml:trace contextRef="#ctx0" brushRef="#br0" timeOffset="9148.381">4415 5680 0,'0'25'234,"0"0"-218,-25 0-16,25-1 15,0 1 1,0 25 0,0-25-16,0 0 15,0-1 1,0 1-1,0 25 1,0-25 0,0-1 15,0 1 0,0 0-15,0 0 15,0 0-15</inkml:trace>
  <inkml:trace contextRef="#ctx0" brushRef="#br0" timeOffset="11738.554">5060 5655 0,'0'50'250,"0"0"-250,-25-1 16,25-24-1,0 0-15,-24 0 16,-1 24 15,25-24-15,0 0-16,-25-25 15,25 25 1,0 0 31,-25-25-31,25 24 15,-25-24-16,25 25 1,25-25 125,0-25-126,0 25-15,0 0 16,-1 0 0,26 0-1,-25 0 1,0 0 15,-1 0-31,1 0 31,-25 25-15,25-25-16,0 0 47,-25 25-47,25-25 31,-25-50 141,0 26-156,0-26-1,-25 50-15,25-25 16,0 0 15,0 1-31,-25 24 47,25-25-16,0 74 110,0 75-141,50 124 15,-26-148 1,-24-1 15,25-50-15,-25-24 0,0 0-1,0 0 16</inkml:trace>
  <inkml:trace contextRef="#ctx0" brushRef="#br0" timeOffset="13539.982">5457 5482 0,'50'0'250,"-26"0"-235,1 25 1,25-1-16,-25 1 16,24 25-1,-24-25 1,0-1-16,0 1 15,-1 50 1,-24-51 0,25 51 15,-25-1-31,0-24 16,0 24-1,0 1 1,0-26-1,0 1 1,-25-25 0,1 24-1,-1-24 17,0 25-1,25-25-16,-25-25 1,0 0 0</inkml:trace>
  <inkml:trace contextRef="#ctx0" brushRef="#br0" timeOffset="15209.804">3051 5234 0,'-25'25'172,"0"24"-172,1-24 15,24 0 1,-25 0 0,-25 24-1,1 1 1,24-1-1,0 26 1,0-50 0,25-1-16,-25 26 15,1 0 1,24-1 0,-25 1 15,0 24-16,25-49 1,0 25 0,0-25-1,0-1 1,0 26 0,0-25-16,0 24 15,25 1 1,0-25 15,-1 24-15,1-24-1,0 0 17,-25 0-17,25 0 1,-25-1-1,49 1 1,-49 0 0,25 0 15,-25 0 0</inkml:trace>
  <inkml:trace contextRef="#ctx0" brushRef="#br0" timeOffset="17094.866">1141 5531 0,'25'-24'234,"24"24"-234,1-25 16,24 25-16,-24 0 16,24-25-1,26 0 1,-76 25-1,1 0 1,25-25 15,-25 25-15,-25-24 0,25 24-1,-1 0 1,1 0-1,-25-25 1,25 25 0,0 0-1,0 0 1,-1 0 0,1 0 30,-25 49 33,0-24-64,0 25-15,-25-25 16,25 49-1,-49 0 1,24 1 0,25-50-1,-50 49 1,50-49 0,-24 0-1,24 0 16,0 24-15,-25-49 0,25 50-1,0-25 1,0-1 0,0 1-1,-25-25 1,25 25-1,0 0 1,0 0 0,0-1-1,0 26 1,-25-50 15,25 25-15</inkml:trace>
  <inkml:trace contextRef="#ctx0" brushRef="#br0" timeOffset="18741.561">6276 5755 0</inkml:trace>
  <inkml:trace contextRef="#ctx0" brushRef="#br0" timeOffset="20395.318">6350 5854 0,'198'0'219,"-98"0"-219,-26 0 16,-24 0-1,-1 0 1,-24 0 0,0 0-1,0 0 32</inkml:trace>
  <inkml:trace contextRef="#ctx0" brushRef="#br0" timeOffset="21653.503">6424 6152 0,'25'0'235,"25"0"-235,-25 0 15,24 0 1,-24 0 0,25 0-1,-1 0 1,-24 0-1,0 24-15,0-24 32,-1 0-17,1 0 1,0 25 15,0-25 16</inkml:trace>
  <inkml:trace contextRef="#ctx0" brushRef="#br0" timeOffset="23789.296">8384 5383 0,'-25'0'250,"-24"0"-234,24-25-1,-50 0 1,51 25 0,-26-25-1,25 25 1,0 0-1,1 0 1,-1 0 0,-25 0-1,25 0 1,0 0 0,1 0-1,-1 0 1,0 0-1,0 0 1,25 25 15,-25 0-15,25 0 0,-24-25-1,24 24 1,0 26-1,0-25 1,24 24 0,1-24-1,0 0 1,0-25 0,0 0-1,-1 0 16,1 0-15,0 0 0,0 0-1,0 0 17,0 0-32,-1 0 15,1-25 1,0 0-1,0 1 1,0 24 0,-25-25-1,24 0 1,-24 0 0,25 0-1,0 1 1,-25-1 15,25 25 47,-25 25 0,0 24-78,0 1 16,0 24 0,0-24-1,0-1-15,0 1 16,0 49 15,-25-49-15,0 49-1,0-24 1,1-26 0,24 1-1,-25-50 1,25 25-1,0-1 17</inkml:trace>
  <inkml:trace contextRef="#ctx0" brushRef="#br0" timeOffset="25291.449">9451 5110 0,'-25'0'172,"-25"25"-156,25-1-16,-24 26 15,-1 24 1,25-49-1,-24 50 1,24-51 0,0 26-16,25-25 31,-25 49-15,1-49-1,24 49 1,0 1-1,0-50 1,0 49 0,0 1-1,0-26 1,0-24 0,0 25-1,24-26 1,-24 1 15,25 0-15,0 0-1,25 24 1,-26-24 0,1 0-1,25 0 1,-50 0 15,25-25-31</inkml:trace>
  <inkml:trace contextRef="#ctx0" brushRef="#br0" timeOffset="27223.782">9649 5407 0,'99'0'250,"0"0"-234,-49 0-16,-25 0 16,24 0-1,-24 0 1,0 0-1,0 0 1,0 0 0,0 0-1,-1 0 17,1 0-17,0 0 32,-50 25 47,-24 0-94,-1 0 15,0 0 1,1-1 0,24 1-1,-25 0 1,25-25 0,1 25-1,-1-25 1,0 0-1,0 25-15,0-25 32,1 0-17,24 24 1,-25 1 0,0-25 15,25 25-16,-25-25 1,50 0 78,25 0-79,-26 0 1,26 0 0,0 0-1,-1 0-15,-24 0 16,0 0 15,0 0 0,-1 0-31,1 0 32,0 0-1,0 0-15,0 0-1,0 25 1</inkml:trace>
  <inkml:trace contextRef="#ctx0" brushRef="#br0" timeOffset="28649.738">10567 5581 0,'25'0'266,"24"0"-266,1 0 15,-1 0-15,1 25 16,0-25-1,-26 0 17,1 0-17,0 25 1,0-25 0,0 0 46</inkml:trace>
  <inkml:trace contextRef="#ctx0" brushRef="#br0" timeOffset="29875.456">11361 5333 0,'0'25'219,"0"24"-204,0-24-15,0 25 16,0-1 0,0 1-1,0 0 17,0-1-17,0-24 1,0 0 15,0 0 0,0-1-15,0 1 62</inkml:trace>
  <inkml:trace contextRef="#ctx0" brushRef="#br0" timeOffset="31377.242">11733 4837 0,'0'25'219,"49"24"-203,1 1-1,-25 0 1,-1-26-16,1 1 31,0 0-15,-25 0 0,0 0-1,25-1 1,-25 1-1,0 0 1,0 0 0,0 0-1,0 24 1,0 26 0,0 24-1,0-74 1,-25 49-1,0-24 1,0-1 15,1 1-15,-1-25 0,0 24-16,0-24 15,0 0 16,1 25-15,-1-26-16,0 1 16,25 0 15,-25-25-15,25 25 15,-25-25 16</inkml:trace>
  <inkml:trace contextRef="#ctx0" brushRef="#br0" timeOffset="33820.719">2034 8310 0,'74'0'250,"26"0"-250,-1-25 16,-50 25 15,26 0-15,-50 0-16,24 0 15,-24 0 1,0 0 15,0 0 0,-1 0 1,1 0-17,0 0 32,-25 25 109,0-1-140,-25 1-16,-24 50 16,24-26-1,-25 50 1,50-74-1,-25 25 1,1-25 0,24-1-1,-25 1 1,25 0 15,0 0-15,-25 0-1,25-1 1,-25-24 0,25 25-1</inkml:trace>
  <inkml:trace contextRef="#ctx0" brushRef="#br0" timeOffset="34953.84">3001 8384 0</inkml:trace>
  <inkml:trace contextRef="#ctx0" brushRef="#br0" timeOffset="34969.429">3001 8384 0</inkml:trace>
  <inkml:trace contextRef="#ctx0" brushRef="#br0" timeOffset="37787.394">3051 8409 0,'25'0'219,"24"0"-203,1 0-16,-25 0 15,49 0 1,-49 0 15,0 0-15,0 0 0,-1 0-1,1 0 1,0 0 15,0 0-15,0 0-1,-1 0 1,1 0 15,0 0-15,0 0 15,-50 0 78,0 25-93,-24-25 0,-1 49-16,0-24 15,26-25 1,-51 50 0,26-50-1,24 24 1,-50 1-1,51-25 1,24 25 0,-50-25 15,25 0-15,25 25-1,-25-25 1,25 25-1,-24-25 17,24 24 30,-25-24-46,25 25 31,0 0 31,25 0-47,24-25-15,-24 0-1,0 0 1,49 25 0,-24-25-1,-1 0 1,1 0-1,49 0 1,-74 0 0,25 0-1,-26 0 1,1 0 15,0 0-15,0 0-1,0 0 48</inkml:trace>
  <inkml:trace contextRef="#ctx0" brushRef="#br0" timeOffset="39066.272">4018 8533 0,'124'0'281,"-24"0"-281,-51 0 16,1 0-1,-25 0 1,-1 0 0,1 0 15,0 0 0,0 0-15,0 0 31</inkml:trace>
  <inkml:trace contextRef="#ctx0" brushRef="#br0" timeOffset="40357.166">4291 8285 0,'0'74'218,"-25"-49"-218,25 25 16,0-26 0,0 26-1,0-25-15,0 0 16,0-1 0,0 26 15,0-25-16,0 0 17,0-1-1,0 1-15,0 0 15</inkml:trace>
  <inkml:trace contextRef="#ctx0" brushRef="#br0" timeOffset="42098.789">4762 8186 0,'50'0'250,"-25"0"-234,0 0-16,24 0 16,-24 0-1,25 0 1,-25 0 0,-1 0 15,-24 24-16,25 1 1,-25 0 0,0 25-1,0-1 1,0-24 0,0 49 15,-25-49-16,1 25 1,-1-25 0,0-25-1,25 24-15,-25-24 16,0 25 0,1-25 15,24 25-16,0 0 17,-25-25-32,50 0 93,-1 0-93,1 0 16,25 0 0,-25 0-16,-1 0 15,1 0 1,0 0 0,25 0-1,-26 0 1,1 0-1,25 0 1,-25 0 0,-1 0-1,1 0 1,0 0 15</inkml:trace>
  <inkml:trace contextRef="#ctx0" brushRef="#br0" timeOffset="44420.068">5904 8235 0,'0'-25'250,"0"1"-234,-50-1-1,50 0 1,-25 25 0,25-25-1,-25 25 1,0-25-1,1 25 1,24-24-16,-25 24 31,0 0 1,0 0-32,0 0 31,1 0-16,24 24 1,-25-24 0,0 25 15,25 0-15,0 0-1,0 0 1,0-1-1,0 1 17,0 0-17,0 0 1,25-25 0,-25 25-1,74-25 1,-24 24 15,-25-24-15,-1 25-1,1-25 1,0 0 0,0 0-1,-25 25 1,25-25-1,0 25 1,-25 0 0,0-1-1,0 1 1,0 25 0,0-25-1,-50 24 16,0-24-15,-49 25 0,74-50-1,0 0 1,-24 24-16,24-24 31,0 0 0,25-24 1,0-1-17,0 0 1,0 0 0,0-24-1,0 24 1,0 0 15,25 25-15,-25-25-1,25 0 1,0 1 0,-1-1-1,-24 0 1,25 25-16,0-25 15,0 0 17,0 1 30,-25-1-31,24 25 16,-24-25-15,25 25-17,0 0 1,-25-25-1,25 25 1,-25-25 0</inkml:trace>
  <inkml:trace contextRef="#ctx0" brushRef="#br0" timeOffset="45457.536">6300 8285 0,'50'0'187,"24"0"-171,1 0-16,-50 0 15,24 0 1,-24 0 15,0 0-15,0 0 15</inkml:trace>
  <inkml:trace contextRef="#ctx0" brushRef="#br0" timeOffset="46560.411">6424 8533 0,'75'0'218,"-26"0"-202,1 0 0,-25 0-16,24 0 15,-24 0 1,0 0 0,0 0 15,0 0-16,-1 0 48</inkml:trace>
  <inkml:trace contextRef="#ctx0" brushRef="#br0" timeOffset="48531.196">7665 8062 0,'0'-25'281,"-25"0"-249,0 25-32,0 0 15,0 0 1,-24 0 0,24 0-1,0 0 1,-24 0 15,24 0-15,0 0-1,25 25 1,-25-25 0,0 25-1,25-1 1,-24 1-1,24 0 1,0 25 0,0-26 15,0 1 0,24-25-15,1 0-1,0 0 17,0 0-17,24 0 1,-24 0 0,0 0-1,0 0 1,-25-25-1,25 25 1,-25-24 0,24 24-1,-24-50 1,0 25 0,25 25-1,-25-49 1,25 49 15,-25-25 0,0 74 47,0-24-46,0 25-17,0 49 1,0-74-16,0 0 0,0-1 31,0 26-15,-25 0-1,25-26 1,0 1 0,0 25 15,0-1-15,0-24-1,0 0 1,0 0-1,0 0 1,0-1 15</inkml:trace>
  <inkml:trace contextRef="#ctx0" brushRef="#br0" timeOffset="50486.532">7937 8161 0,'224'0'250,"73"25"-234,-98-1-16,-75 1 16,-99-25-1,-1 0 1,1 0 31,-50 0 78,1 0-110,-1 0 1,0 0-16,-25 0 16,1 25-1,-1-25 1,-49 25 0,25-25-1,-1 25 1,1-1-1,49-24 1,-25 0 0,1 25-1,24 0 1,-25-25 0,26 50-1,-1-50 1,0 24 31,25 1 0,0 0-32,50 0 1,-26 0-1,26-1 1,0-24 0,24 25-1,-49-25-15,24 0 16,26 0 0,-1 0-1,1 0 1,-1 0-1,-49 0 1,0 0 0,-1 0-1,1 0 17,0 0-1</inkml:trace>
  <inkml:trace contextRef="#ctx0" brushRef="#br0" timeOffset="51794.47">9178 8409 0,'25'0'266,"-1"0"-251,26 0 1,-25 0 0,0 0-1,24 0 1,-24 0-1,0 0 1,0 0 0,-1 0-1,26 0 1,0 25 0,-26-25-1,1 0 1,0 0-1,-25 24 1,25-24 0</inkml:trace>
  <inkml:trace contextRef="#ctx0" brushRef="#br0" timeOffset="52780.04">10319 8260 0</inkml:trace>
  <inkml:trace contextRef="#ctx0" brushRef="#br0" timeOffset="52781.04">10319 8260 0</inkml:trace>
  <inkml:trace contextRef="#ctx0" brushRef="#br0" timeOffset="53176.979">10319 8260 0</inkml:trace>
  <inkml:trace contextRef="#ctx0" brushRef="#br0" timeOffset="53192.598">10319 8260 0</inkml:trace>
  <inkml:trace contextRef="#ctx0" brushRef="#br0" timeOffset="53550.475">10319 8260 0</inkml:trace>
  <inkml:trace contextRef="#ctx0" brushRef="#br0" timeOffset="53551.475">10319 8260 0</inkml:trace>
  <inkml:trace contextRef="#ctx0" brushRef="#br0" timeOffset="53951.09">10319 8260 0</inkml:trace>
  <inkml:trace contextRef="#ctx0" brushRef="#br0" timeOffset="54322.584">10319 8260 0</inkml:trace>
  <inkml:trace contextRef="#ctx0" brushRef="#br0" timeOffset="54339.714">10319 8260 0</inkml:trace>
  <inkml:trace contextRef="#ctx0" brushRef="#br0" timeOffset="57251.162">10319 8260 0,'0'-50'266,"0"26"-266,0-1 15,0 0 1,-25 25 15,25-25-31,-25 0 31,0 25-15,1-24 0,-26 24-1,25 0 1,0 0-1,1 0 1,-1 0 15,0 0-15,0 24 0,0 1-1,0-25 1,25 50-1,0-1 1,0-24 15,0 25-15,0-1-16,0-24 16,25 0-1,0 0 16,0-25-15,0 25 0,-25-1-1,25-24-15,24 0 32,-24 0-17,0 0 1,0 0-1,-1 0 1,1-24 0,-25-26-1,25 25 17,-25 0-17,25-24 1,-25 24-1,0 0 1,0 0 15,0 1 1,0 48 14,0 26-30,0-25-16,0 24 16,0-24-1,0 74 17,0-24-17,0-50 1,0 24-1,0-24 1,0 0 0,0 0-1,0-1 1,0 1 0,0 0 15,0 0 47,0 0 31,25-1-46</inkml:trace>
  <inkml:trace contextRef="#ctx0" brushRef="#br0" timeOffset="59278.984">2679 10319 0,'124'-25'203,"174"0"-203,-100 0 16,-124 25-16,1 0 15,-50 0 1,49 0 0,-49 0-1,0 0 16,-25 25 126,0 0-142,-25 0 1,-25 24 0,25 1-1,1 24 16,-26 1-15,25-50 0,0 49-1,25-49 1,-24 0 0,24-1-1,0 1 16,-25 0-31</inkml:trace>
  <inkml:trace contextRef="#ctx0" brushRef="#br0" timeOffset="61177.456">3894 10542 0,'75'-25'219,"-26"25"-204,1 0 1,49 0 0,-24 0-1,-51 0 1,26 0 0,-25 0-1,0 0 16,-1 0-15,1 0 47,-50 0 62,25 25-110,-49 0 1,-26 0-1,-98 74 1,148-99 0,-49 49-1,49-49 1,0 0 0,25 25 15,-25-25-16,0 0 17,1 0 15,73 0 78,1 0-110,-1 0 1,75 0-1,-99 0 1,25 0 0,24 0-1,-24 0 1,-25 0 0,-1 0-1,1 25 16,0-25-31,0 0 32,0 0-17</inkml:trace>
  <inkml:trace contextRef="#ctx0" brushRef="#br0" timeOffset="62389.238">4862 10666 0,'49'0'250,"-24"0"-234,50 25 0,-51-25-16,26 0 31,-25 0-15,0 0 15,-1 0 47,1 0-31</inkml:trace>
  <inkml:trace contextRef="#ctx0" brushRef="#br0" timeOffset="63340.608">5606 10468 0</inkml:trace>
  <inkml:trace contextRef="#ctx0" brushRef="#br0" timeOffset="63356.058">5606 10468 0</inkml:trace>
  <inkml:trace contextRef="#ctx0" brushRef="#br0" timeOffset="65860.356">5705 10418 0,'-25'0'281,"0"-25"-281,-24 0 16,24 1 0,0-1-1,0 25 1,1 0 0,-1 0 15,0 0-16,0 0 1,0 25 15,1-25-15,-1 24 0,25 1-1,0 0 16,0 0-31,0 0 16,0-1 15,0 1 1,25 0-17,-1-25 16,1 0-15,0 0 0,0 0-1,0 0 17,-1 0-17,1-25 1,-25 0-1,25 25 1,-25-24 0,25 24 31,-25-25-32,0 0 16,0 50 79,0 0-110,0-1 15,0 1 17,0 25-32,0-25 15,0 49 1,0-24 0,0-1-1,-25 26 1,25-51-1,0 1 1,-25 0 0,25 0 15,0 0-15</inkml:trace>
  <inkml:trace contextRef="#ctx0" brushRef="#br0" timeOffset="67735.45">5854 10492 0,'99'0'204,"75"75"-173,-100-50-31,1-1 15,-51-24 1,1 0 0,0 0 15,-25 25-15,-25-25 171,0 0-187,25 25 16,-49-25-16,-1 25 15,25-25 17,-24 25-17,24-25 1,25 24-1,-50 1 1,26-25 0,-1 0-1,0 25 1,0-25-16,0 25 31,25 0 0,-24-25-15,24 24 15,24-24 47,1 0-78,0 0 16,0 0 0,0 0-1,49 0 1,-49 0 0,24 0-1,-24 0 1,25 0-1,-25 0 17,-1 0-32,1 0 31,0 0 16,-25 25-16</inkml:trace>
  <inkml:trace contextRef="#ctx0" brushRef="#br0" timeOffset="68831.287">7392 10616 0,'25'0'234,"-1"0"-234,1 0 16,0 0-16,0 0 31,0 0 0,-1 0 48</inkml:trace>
  <inkml:trace contextRef="#ctx0" brushRef="#br0" timeOffset="70575.082">7293 10790 0,'24'0'235,"1"0"-220,0 0 1,0 0 0,0 0-1,-1 0 1,1 0 15,0 0 0,0 0-15,0 25 0,-1-25-16,1 0 31,0 0-31,0 0 31,0 0-15,-1 0-1,1 0 1,0 0 31</inkml:trace>
  <inkml:trace contextRef="#ctx0" brushRef="#br0" timeOffset="71923.061">8458 10443 0</inkml:trace>
  <inkml:trace contextRef="#ctx0" brushRef="#br0" timeOffset="72690.889">8458 10443 0,'25'0'250,"25"0"-250,-25 0 16,-1 0 15,1 0-15,0 0 15,0 0-15,0 0 15,-1 0 0,1 0-31,0 0 32,0 0-1,0 0-16,-1 0 1,1 0 0,0 0 15</inkml:trace>
  <inkml:trace contextRef="#ctx0" brushRef="#br0" timeOffset="74657.939">9823 10269 0,'0'-49'281,"-25"49"-266,25-25-15,-25 0 32,0 25-32,0-50 31,1 50-31,-1 0 16,-25-49 15,25 49-16,-24 0 1,24 0 0,0 0-1,0 0 1,1 0 0,-1 25-1,0-1 1,0 1-1,25 0 1,-25-25 0,25 25 15,0 0-15,0-1-1,0 1 1,25-25-1,0 25 1,0-25 0,0 0-1,-1 0 1,1 0 0,0 0-1,0 0 16,0-25-15,-1 25 0,-24-25 15,25 1-15,-25-1-1,0 0 16,25 25-15,0 0 47,0 0-48,-25 25 1,24 49-1,1-24 1,-25 49 0,0-25 15,0-24-31,0 0 16,0-1 15,0-24-16,0 0 1,0 0 0,0-1 46</inkml:trace>
  <inkml:trace contextRef="#ctx0" brushRef="#br0" timeOffset="76101.67">10220 10468 0,'24'0'234,"1"0"-218,25 0-16,-25 0 31,-1 24 0,1-24-15,0 0-1,0 0 1,0 0 0,-1 0 15,1 0-16,0 0 17,0 0 30</inkml:trace>
  <inkml:trace contextRef="#ctx0" brushRef="#br0" timeOffset="77734.579">10815 10244 0,'25'-24'282,"-1"24"-267,1 0-15,-25-25 16,25 25-1,0-25 1,0 25 0,-1 0-1,1 0 17,0 0-17,0 0 16,0 25-31,-25 0 32,0-1-32,0 1 15,0 74 17,-25-74-17,0 25 1,0-25-1,25-1 1,-25 1 31,25 0-16,25-25 16,0 0-47,0 0 16,24 0 15,1 0-15,-25 0-1,0 0 1,0 0-1,-1 0 1,1 0 0,0 0 15,0 0 0,0 0-15</inkml:trace>
  <inkml:trace contextRef="#ctx0" brushRef="#br0" timeOffset="79523.692">11584 10145 0,'0'-25'281,"-25"1"-265,0 24-1,0-25-15,-24 25 32,24 0-17,0 0 1,0 0 15,1 0-15,24 25-1,0-1 1,-25-24 0,25 25-1,0 0 16,49 0-15,-24 0-16,0-25 16,0 24 15,0 1-15,24 0-1,-24-25-15,25 0 16,-26 25-1,1 0 17,0-25-32,-25 24 15,25-24 17,-25 25-17,0 0 1,0 0 15,0 0-31,0-1 16,-25-24 15,-25 25-15,26-25-16,-1 0 0,0 0 15,-25-25 1,26 1 31,24-26-47,0 0 31,0 26-15,24-1-1,1 0 1,0 0-1,-25 0 1,25 25 15,0 0 1,-1-24-17,-24-1 1,25 0 15</inkml:trace>
  <inkml:trace contextRef="#ctx0" brushRef="#br0" timeOffset="81682.393">4316 12601 0,'50'0'282,"-1"0"-267,-24 0-15,25 0 16,-1 0 0,1 0-1,24 0 1,-24 0-1,-25 0 17,-1 0-17,1 0 17,0 0-17,0 0 1,0 0 31</inkml:trace>
  <inkml:trace contextRef="#ctx0" brushRef="#br0" timeOffset="82687.761">5159 12303 0</inkml:trace>
  <inkml:trace contextRef="#ctx0" brushRef="#br0" timeOffset="82703.394">5159 12303 0</inkml:trace>
  <inkml:trace contextRef="#ctx0" brushRef="#br0" timeOffset="85503.188">5110 12129 0,'248'0'203,"25"0"-203,-199 0 15,-49 0 17,24 25-32,-49 0 78,25 0-63,-25 25 17,0-26-32,0 26 15,0-25 1,-25 49-1,25-24 1,-24-25 0,24-1-1,-50 1 1,50 0 0,-25 0-1,0-25 1,25 25-16,-24-25 15,-1 0 1,0 0 31,0 0-31,0 0 15,1 0-16,24-25 17,0 0-17,0 0 1,0 0 0,0 1-1,0-1 16,24 25-15,1 0 0,0 0-1,0 0 1,0 0 0,-1 25-1,26-1 1,-25 1 15,0 0 0,-25 0-15,24-25 15,1 25-15,0-25 78,0 0-63,0 0 0,0 24 0,-1-24 32,1 0 93,0 0-109,-25-24-31,25 24-1,-25-25 1,0 0-1,25 25 1</inkml:trace>
  <inkml:trace contextRef="#ctx0" brushRef="#br0" timeOffset="87568.569">6176 12179 0,'50'0'235,"24"0"-220,-49 0 1,25 0-1,-25 0 1,-25-25-16,49 25 16,-24 0 15,0 0 0,0 0 0,-1 0 1,1 0 61,-25 25 64,-49 0-126,24 0-31,0-25 16,0 25-1,0-1 1,1 1-1,-1-25 1,25 25 0,-25 0 15,25 0 0,-25-25-15,0 24-1,25 1 64,25-25 14,25 0-77,-25 0 0,24 0-1,-24 0 1,0 0-1,0 0 1,-1 0 0,1 0-1,25 0 1,-25 0 0,-1 0 30,1 0-14,0 0-1</inkml:trace>
  <inkml:trace contextRef="#ctx0" brushRef="#br0" timeOffset="88703.036">7268 12254 0,'49'0'235,"1"0"-220,0 0 1,-26 0 0,26 0-1,-25 0 1,0 0 15,-1 0 0</inkml:trace>
  <inkml:trace contextRef="#ctx0" brushRef="#br0" timeOffset="89912.531">7317 12402 0,'25'0'203,"124"0"-187,-75 0-1,26 0 1,-76 0 0,26 0 15,-25 0-15,0 0 15,-1 0 0</inkml:trace>
  <inkml:trace contextRef="#ctx0" brushRef="#br0" timeOffset="91406.9">8334 12229 0,'25'0'281,"25"0"-281,-25 0 31,-1 0-31,1 0 16,0 0 15,0 0 0,0 0-15,-1 0 0,1 0 62,0 0 15,0 0-61,0 0-1,-1 0-31,1 0 47,0 0-16</inkml:trace>
  <inkml:trace contextRef="#ctx0" brushRef="#br0" timeOffset="93348.11">9054 11832 0,'25'0'266,"-1"0"-266,1 0 31,0 25 16,-25-1-32,0 1-15,0 0 32,0 0-32,0 0 15,0-1 1,-25 1 15,25 0-15,0 0-1,-25-25 1,25 25 0,-24-25-1,24 24 17,24-24 108,1 0-124,0 0-1,0 0 1,0 0 0,-25 25-1,24 0 1,-24 0 46,0 0-46,0 0 0,0-1-1,0 1 1,-24-25 0,-1 0-1,-25 25 1,25-25-1,1 0 17,-1 0-17,0 0 32</inkml:trace>
  <inkml:trace contextRef="#ctx0" brushRef="#br0" timeOffset="94445.636">9525 11857 0</inkml:trace>
  <inkml:trace contextRef="#ctx0" brushRef="#br0" timeOffset="96746.931">9426 11782 0,'25'0'218,"49"0"-202,-24 0-16,-26 0 16,26 0-1,-25 0 1,0 0 0,-1 0-1,1 0 16,0 0-15,0 0 15,0 0-15,-1 0 15,1 0 0,0 0-15,0 0 0,0 0 15,-50 25 78,0 0-93,0 0 0,25-1-1,-49 26-15,49-25 31,-50 49-15,50-24 0,-25-50-1,0 49 1,25-24-16,-24 0 31,24 0-15</inkml:trace>
  <inkml:trace contextRef="#ctx0" brushRef="#br0" timeOffset="98844.215">5879 13767 0,'223'0'219,"75"0"-203,-100 0-1,-124 0 1,-24 0 0,-25 0 15,0 0-16,-25 24 110,-50 1-93,0 0-17,-24 0 1,-50 49-16,0 1 16,74-51-1,1 1 1,24 0-1,0-25 17,0 25-17,1-25 1,24 25 0,-25-25-1,0 24 1,0 1-1,0-25 1,1 25 0,-1 0 46,25 0-31,25-25-15,-1 0 0,26 0-1,0 0-15,49 0 16,149 0 0,-99 0-1,-100 0 1,1 0-1,-25 0 1,-1 0 31,1 0-31</inkml:trace>
  <inkml:trace contextRef="#ctx0" brushRef="#br0" timeOffset="100006.094">7565 13791 0,'50'0'219,"0"0"-219,-26-24 15,26 24 1,0 0-16,-1 0 16,-24 0-1,0 0 16,0 0 16,-1 0-31,1 0 78</inkml:trace>
  <inkml:trace contextRef="#ctx0" brushRef="#br0" timeOffset="101061.573">7789 13940 0</inkml:trace>
  <inkml:trace contextRef="#ctx0" brushRef="#br0" timeOffset="102177.036">7640 13940 0,'223'0'203,"124"0"-203,-74 0 31,-223 0-31,-25 0 16,24 0-1,-24 0 1</inkml:trace>
  <inkml:trace contextRef="#ctx0" brushRef="#br0" timeOffset="103321.022">8954 13767 0,'50'0'235,"25"0"-235,-1 0 15,-49 0 1,24 0-16,1 0 15,0 0 17,-26 0-17,1 0 32,0 0 47</inkml:trace>
  <inkml:trace contextRef="#ctx0" brushRef="#br0" timeOffset="104928.049">9723 13469 0,'25'0'250,"0"0"-250,0 0 16,0 0 0,-1 0-1,1 0 1,0 0 31,-25 25-32,0 0 1,0-1 0,0 26-1,0 0 1,-25-1 0,0-24-1,25 0 1,-24-25-1,24 25 1,-25-25 0,50 0 46,-1 0-46,1 0-1,0 0 1,0 0 0,0 0-1,-1 0 17,1 0-17,-25 24 1,0 1-1,0 0-15,0 25 16,0-1 15,-25-49-31,25 25 16,-49 0 0,-1-25-1,1 0 1,-51 0-1,51-25 1,24 25 15,0 0-15</inkml:trace>
  <inkml:trace contextRef="#ctx0" brushRef="#br0" timeOffset="106742.788">10120 13519 0,'50'-25'250,"-25"25"-250,0 0 16,-1 0-16,-24-25 15,25 25 16,0 0 1,0 0-1,0 0 31,-25 50 126,0-26-157,-25 1-31,25 50 16,-25-51-1,0 51 1,0-50 0,25-1-1,-24 1 1,24 0 0,0 0-1,0 0 32,0-1-16,0 1 16</inkml:trace>
  <inkml:trace contextRef="#ctx0" brushRef="#br0" timeOffset="108371.374">9178 14287 0,'49'0'235,"100"0"-220,50-24-15,-1-1 32,-99 25-32,-49 0 15,49 0 1,-49 0 0,-25 0-1,24 0 1,-24 0 15,25 0-15,24-25-1,-24 25-15,49-25 32,-74 25-17,-1 0-15,26 0 16,0-25-1,-1 1 1,-24 24 0,0 0-1,0 0 1,-1-25 0,1 25-1</inkml:trace>
  <inkml:trace contextRef="#ctx0" brushRef="#br0" timeOffset="109651.791">9401 14660 0,'50'0'219,"24"0"-203,0 0-16,-24 0 31,-25 0-15,49 0-1,-49 0 1,0 24-1,0-24 32</inkml:trace>
  <inkml:trace contextRef="#ctx0" brushRef="#br0" timeOffset="111492.03">10120 14387 0,'25'0'297,"0"0"-281,0 0 15,0 0-31,-1 25 16,-24-1-1,25-24 1,-25 25-1,0 0 1,0 0 15,0 0-15,0-1 0,0 1-16,0 0 15,0 0 1,0 0 15,-25-25-31,25 24 31,-24-24 1,-1 25-17,25 0 1,-25-25-1,25 25 17,-25-25 15,50 0 78,0 0-110,0 0 1,-25-25-1,24 0 1,26 25 0,24-25-1,-49 25 1,25-24 0,-25 24-1,-1 0 1,1 0 15,0 0 16,0 0-16,-25-25-31</inkml:trace>
  <inkml:trace contextRef="#ctx0" brushRef="#br0" timeOffset="114014.787">6970 15850 0,'273'0'250,"273"0"-250,-125 0 16,-123 0-16,-224 0 15,-24 0 1,0 0-1,-75 0 142,-25 25-157,25 0 15,-24 0 1,-1-1-16,-74 26 16,99-25-1,-74 24 1,74-24-1,-49-25 1,49 50 0,0-50 31,1 25-47,24-1 46,-25-24-14,25 25-32,0 0 31,0 0-15,0 0-1,25-1 1,-1-24-1,1 50 1,25-50 15,-1 0-15,26 25 0,-50-25-1,24 0 1,26 0-1,-26 0 1,26 0 0,-26 0-1,-24 0 1,0 0 15,0 0-15,-1 0 62,1 0 0,0 0-15,0 0-1,0 0-31,-1 0 32,1 0-32</inkml:trace>
  <inkml:trace contextRef="#ctx0" brushRef="#br0" timeOffset="115585.934">9327 16024 0,'24'0'266,"51"0"-266,-1 0 15,-24 0 1,-1 0-1,-24 0 1,0 0 0</inkml:trace>
  <inkml:trace contextRef="#ctx0" brushRef="#br0" timeOffset="116966.805">9277 16346 0,'50'0'266,"-1"0"-266,-24 0 15,0 0 1,0 0-16,-1 0 16,1 0 15,0 0-15,0 0 15,0 0 0,-1 0 0,1 0 16,0 0-31,0 0 15,0 0 47</inkml:trace>
  <inkml:trace contextRef="#ctx0" brushRef="#br0" timeOffset="120677.067">10220 15875 0,'24'0'219,"1"0"-188,0 0-31,0-25 16,0 25 15,-1 0 16,-24 25-31,0 0-1,0 0 1,0 24 0,0-24-1,0 0 1,0 24-1,-24-49 1,-1 25-16,0 0 47,25 0-31,-25-25-1,25 25 32,25-25 31,0 0-62,0 0-1,-1 0 1,1 0 0,0 24 46,-25 1-46,0 0-1,0 0 1,0 0 0,-25-1 15,25 1-15,-74 0-1,-1 0 1,51-25-1,-26 0 1,25 0 15</inkml:trace>
  <inkml:trace contextRef="#ctx0" brushRef="#br0" timeOffset="122557.648">10666 15776 0,'50'0'281,"-26"0"-265,1-25 0,0 25-16,0 0 31,0 0-15,-1 0-1,1 0 79,-25 25 0,0 0-79,0 24 1,-25-49 15,25 25-31,0 0 16,-24 24-1,-1 26 1,25-50 0,-25 24-1,0 1 17,25-25-32,-25 24 31,25-24-16,0 25-15,-24-26 16,24 1 0,0 0-1,-25-25 1</inkml:trace>
  <inkml:trace contextRef="#ctx0" brushRef="#br0" timeOffset="123989.609">10170 16619 0,'25'0'203,"0"0"-188,-1 0 1,1 0-16,50 0 16,-51 0-1,51-25 1,-50 25 15,24 0-15,1-24-1,-25 24 1,24 0 0,26 0-1,-26 0 1,-24-25 0,0 25-1,0 0 1,-1 0-1,1 0 32,0 0 16,0 0-48</inkml:trace>
  <inkml:trace contextRef="#ctx0" brushRef="#br0" timeOffset="125701.285">10418 17214 0,'25'-24'218,"0"24"-202,-25-25 0,24 25-1,-24-25 16,25 25-31,0 0 32,0 0-1,0 0 0,-25 25-15,24 0 15,-24-1-31,0 1 16,0 0 15,0 0-31,0 0 16,-49 24-1,-1 26 16,25-51-15,-24 1 0,49 0-1,-25-25 1,25 25 0,-25-25 15,75 0 16,24-25-32,1 0 1,73 0 0,-98 1-1,0 24 1,-26 0-1,1 0 32,0 0 0,0 0-31,0 0 15,-1 0 32</inkml:trace>
  <inkml:trace contextRef="#ctx0" brushRef="#br0" timeOffset="145932.159">6747 15429 0,'99'-25'218,"0"25"-218,-24 0 32,24 0-17,75 0 1,-1 49-1,26-24 1,-75 0 0,-100-25-1,26 25 1,0-25 0,-1 0-1,-24 0 1,0 0-1,0 0-15,24 0 16,1 0 15,0 0-15,-1-25 0,100 0-1,-25 25 1,-25-25-1,-24 1 1,-51 24 0,51 0-1,49-25 1,-75 25 0,26-50-1,-25 50 1,-1 0-1,-24-25 1,25 0 0,24 25-1,50-24 1,-50 24 15,26-25-15,-51 25-1,1 0 1,-1 0 0,26 0-1,-50 0 1,49 0 0,-24 0-1,-1 0 1,-24 0-1,50 0 17,-1 25-1,-49-25-15,24 24-1,51 1 1,-51-25-1,-24 25-15,0-25 16,24 25 0,-24-25 31,0 0-47,-25 25 31,25-25-31,0 0 15,24 0 17,-24 25-17,25-25 1,-1 24 15,1-24-15,-1 25-1,-24-25 1,25 0 0,-1 25-1,-24-25 1,25 0-16,-1 0 31,-24 0-15,0 0-1,0 25 1,0 0 15,0-25-15,-25 24 15,24 1-15,-24 0-1,0 0 1,25 0 0,-25-1-1,0 1 1,0 0 0,0 25-1,0-26 1,0 26-1,0-25 1,0 0-16,0 24 16,0-24-1,0 25 1,0-1 15,0-24 0,0 0-15,0 0 31,0-1-47,0 1 16,0 0-1,0 0 16,0 0-15,0-1 0,0 1 15,25-25-15,0 50-1,-25-25 1,25 0-1,-25-1 1,0 1 0,24 0-1,-24 0 1,25 0 0,-25-1-1,25 1 1,-25 0-16,0 0 47,0 0-32,0-1 1,0 1-16,0 0 16,25 0-1,-25 0 16,0-1-15,0 1 0,-25 0-1,25 25 1,-50-1-16,26-24 31,-1-25-31,0 25 16,0 0-1,25-1 1,-49 26 0,24 0-1,0-26 1,0 26 15,25 74-15,0-50-1,-50-49 1,26 0-16,-1 0 16,0 0 15,0 0-15,0-25-1,1 24 1,-1 1-1,0 0 1,0 0 0,0-25-1,25 25 1,-24-1 15,24 1-31,-25 0 16,25 25-1,0-26 17,-25 1-17,25 0 17,-25 0-17,0 0 1,1-25-16,-26 0 15,-24 0 1,-1 0 15,26 0-31,-1 0 16,0 0 0,-24 0-1,-25 0 1,49-25-1,-24 25 17,-1 0-17,26 0 1,-26 0 0,26 0-1,-26 0 1,1 0-1,-1 0 1,26 0 0,-75 0-1,0-25 1,-50 25 0,50-25-1,99 25 1,-49 0-1,-1-25 1,1 25 15,-25 0 1,24 0-17,26 0 1,-50 0-1,49 0-15,0 0 16,-24 0 0,24 0-1,-98-49 1,-76-75 0,150 99-1,-25-49 1,24 24-1,1 0 32,-1 25-31,51 1 0,-26 24-1,25-25 1,-24 0-16,-51-25 31,76 50-15,-1-49-16,-25 49 15,-24-75 1,24 26 0,-24-26 15,-26-24-16,76 50 1,-26-51 0,0 1-1,26 50 17,-1 24-17,25 0-15,-25 25 16,25-50-1,-25 26 1,0-1 31,25 0-31,-49 0-1,49-24 1,0 24-1,-25-50 1,0 1 0,25 24-1,0-24 1,0 24 0,0 25-1,0 1 1,0-1-1,0 0 1,25 0 0,-25 0-1,0 1 1,25 24 0,-25-25 15,25 0-16,-25 0 1,24 0 0,26 1-1,-25-1 1,0 0 0,-1 25-1,-24-25 1,25 25-1,-25-25 1,25 25 0,-25-24-16,25 24 47,0-25-32,-1 0 16,-24 0 1,25 25-32,-25-25 15,0 1 32,25 24 0,-25-25-16,0 0 1,0 0 14,0 0-14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4T07:16:21.5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3150 5358 0,'75'25'250,"-1"-25"-250,0 0 15,-49 0 1,50 0-16,-51 0 16,51 0 15,74 0 16,0 0-32,-75 0 17,75-50-17,-25 50 1,-75 0 0,75-25-1,-74 25 1,0 0-16,-26 0 15,51 0 1,-26 0 0,51 0-1,-26-25 1,-49 25 0,124-24-1,-25-1 16,-50 25-15,1-25-16,148 0 31,-174 25-15,1 0 0,-25 0-1,74 0 1,-25 0-1,-24 0 1,0 25 0,74-25-1,-75 0 1,26 25 0,24-25-1,-74 0 1,49 25-1,1-25 17,-26 0-17,100 24 1,-99-24 0,-1 25-1,26-25 1,-51 0-1,51 25 1,-1-25 0,-24 0-1,49 25 1,-24 0 0,-51-25-1,26 0 1,-25 0 15,0 0-15,-1 0-1,1 0 1,25 0 0,-25 0 15,-1 0-16,1 0 1,0 0 0,0 0-1,0 0 32,-1 0 0,1 0-16,0 0 1,0 0 61</inkml:trace>
  <inkml:trace contextRef="#ctx0" brushRef="#br0" timeOffset="1735.935">19050 3373 0</inkml:trace>
  <inkml:trace contextRef="#ctx0" brushRef="#br0" timeOffset="4613.276">19100 3373 0,'-50'-24'250,"25"24"-250,0 0 16,1 0-1,-1 0 1,-74 0 15,-100 74 16,150-74-31,24 25 15,-25 24-15,25-24-1,0 50 1,-24-51-1,49 1 1,-25 25 0,25-25-1,0 0-15,0-1 16,-25 26 0,25 0-1,0-1 1,0 1-1,0-25 1,0 24 0,50 26 15,-25-26 0,-25 1-15,24-25-1,1-1 1,0-24 0,-25 25-16,25-25 15,25 25 1,-1 0 15,26-25-15,-51 0-1,51 0 1,-1 0 0,-49 0 15,0 0-31,24 0 16,1-25-1,0 25 1,24-50-1,-24 1 1,-26-1 0,26 1-1,-25 24 1,0 0 0,-25 0-1,24 0 1,-24-24-1,25-1 1,-25 1 0,0-51 15,0 26-15,-25 74-1,25-25 1,0 0-1,-24-24 17,-1 24-1,0 25 0,25-25-31,-25 25 16,0 0 31,1 0-16,-1 0-15</inkml:trace>
  <inkml:trace contextRef="#ctx0" brushRef="#br0" timeOffset="34443.216">5606 6598 0,'49'0'266,"1"-25"-266,0 25 16,-1-25-1,1 25-15,-25 0 16,99 0 31,-50 0-32,-24 0 1,-1 0-16,-24 0 16,25 0-1,-25 0 1,49 0 15,-24 0-15,-1 0-1,1 0-15,148 0 32,-148 0-17,49 0 1,0 0 0,-24 0-1,-1-24 1,-24 24-1,49-25 1,0 0 0,-49 25-1,49 0 1,-25 0 0,-24 0 15,74 0-16,0 0 1,-25 0 0,75 0-1,-100 0 1,1 0 0,-1 0-1,-24 0 1,-25 0-1,49 0 1,0 25 0,75 0 15,-99-25-15,49 0-1,-49 0 16,-26 0-15,1 0 0,0 0-1,0 0 1,0 24 15,0-24 16,-1 0-31</inkml:trace>
  <inkml:trace contextRef="#ctx0" brushRef="#br0" timeOffset="38532.643">5631 9624 0,'24'0'688,"1"0"-657,0 0 47,0 0 16,-25 25 0</inkml:trace>
  <inkml:trace contextRef="#ctx0" brushRef="#br0" timeOffset="41552.906">9575 5283 0,'49'0'265,"1"0"-249,-1 0-1,1 0-15,24 0 16,50 0 15,50 0 16,-99 0-31,-26 0-1,1 0 17,-25 0-17,-1 0 1,1 0 46</inkml:trace>
  <inkml:trace contextRef="#ctx0" brushRef="#br0" timeOffset="48090.002">2778 10393 0,'-49'0'266,"24"0"-250,0-25-16,0 25 15,0 0 1,0 0 15,1 0 16,-1 25-31,25 0 15,0 0-15,0 0-1,-25-25 1,25 24-16,0 26 31,0-25 0,0 0 16,0-1-31,25-24-1,0 0 1,-1 0 15,-24 25-15,25-25 0,0 0 15,0 0-16,0 0 32,0 0 16,-25 25-48,0 0 64,0 0-64,0-1 16,-50-24-31,50 25 16,-25-25 0,-25 0-1,26 25 1,-26-25 0,25 0-1,0 0 1,1 0-1,-1 0 1,0 0 31</inkml:trace>
  <inkml:trace contextRef="#ctx0" brushRef="#br0" timeOffset="51098.06">2679 9426 0,'-25'0'296,"0"25"-280,0-25 15,1 0-31,-1 0 32,0 24-17,0 1 16,0-25-15,25 25 0,-24-25 31,24 25-32,0 0 1,0-1-1,-25-24 1,25 25-16,0 0 31,0 0 1,0 0-32,0-1 31,0 1 0,25-25-15,-1 25 31,1-25-32,0 0 16,0 0 1,0 0-17,-1 0 1,1 0 15,0 0 0,0-25-15,0 25 0,-25-25-1,25 25 1,-25-24 0,0-1-1,24 25 1,-24-25 46,25 25-15</inkml:trace>
  <inkml:trace contextRef="#ctx0" brushRef="#br0" timeOffset="54150.445">6921 9550 0,'-25'0'281,"0"0"-265,0 0-1,0 0 1,0 0 0,1 0-1,-1 0 1,0 0 31,0 0-32,0 0 1,1 0 31,-1 0-32,25 25-15,0-1 79,0 1-33,0 0-14,0 0-32,0 0 31,25-25-15,-25 24-1,24 1 16,-24 0-15,25-25 15,-25 25-31,25-25 16,0 25 15,0-25-15,-1 24-1,1-24 17,0 0-17,0 0 1,0 0 15,0 0 16,-1-24-31,1-1 15,-25 0 16,0 0-16,25 25-15</inkml:trace>
  <inkml:trace contextRef="#ctx0" brushRef="#br0" timeOffset="57101.113">6846 10393 0,'-25'0'343,"0"0"-311,1 0-1,-1 0 16,0 0 0,0 0 31,0 25-16,25 0-15,0 0 0,0-1-31,0 1 77,25-25-14,0 0-48,0 0-16,24 0 1,1 0 0,-25 0-1,0 0 17,0 0-17,-1 0 32,-24 25 31,0 0-62,0 0 15,0-1-15,0 1 15,0 0 16,0 0-32,-24-25 17,-1 0-17,0 25 1,0-25 15,0 0 0,0 0-15,1 0 15,-1 0 1,0 0-32,0 0 15,-24 0 1,24 0-1,0 0 1,0 0 31</inkml:trace>
  <inkml:trace contextRef="#ctx0" brushRef="#br0" timeOffset="65071.645">17859 9054 0,'-24'0'375,"-1"0"-375,0 0 15,0 0 1,-24 25 15,-26 24 32,75-24-48,0 0 1,-25-25-16,25 25 31,0-1-15,0 1-1,0 0 1,25-25 0,25 25-1,-1-25 17,51 0-17,-26 0 1,0 0-1,-49 0 17,0 0-17,0 0 1,0 0 62</inkml:trace>
  <inkml:trace contextRef="#ctx0" brushRef="#br0" timeOffset="65884.626">17636 9575 0</inkml:trace>
  <inkml:trace contextRef="#ctx0" brushRef="#br0" timeOffset="67222.405">18703 9525 0,'-248'50'203,"-75"49"-188,26-50-15,222-24 16,26-25 0,-1 0 15,25 0 0,0 0 0,-24 0-15,-1 0 0,25 0-1,-24 0 1,24 0 15,0 0 0,0 0 1,0 0-1</inkml:trace>
  <inkml:trace contextRef="#ctx0" brushRef="#br0" timeOffset="68530.331">18281 9922 0,'-74'25'172,"-125"74"-156,100-49-1,49-26-15,26 1 16,-26 74 31,50-74-47,0 0 16,0 0-1,0 0 1,0-1-1,50 1 1,-26 0 0,76 0 15,-51-25-15,-24 0-1,25 0 1,-26 0-1,1 0 17,0 25-17,0-25 1,-25 49 0,0-24-1,0 0 16,0 0-15,0-1 0,-25-24 15,0 0-15,0 0 15,25 25-16</inkml:trace>
  <inkml:trace contextRef="#ctx0" brushRef="#br0" timeOffset="70070.964">19224 9475 0,'74'0'203,"25"0"-203,-49 0 16,-25 0-1,-1 0-15,26 0 32,49-24 30,-74 24-46,0 0-1,0 0 1</inkml:trace>
  <inkml:trace contextRef="#ctx0" brushRef="#br0" timeOffset="71679.439">19273 9699 0,'75'0'187,"-1"0"-171,-24 0-16,-26 0 16,1 0-1,25 0-15,-25 0 31,24 0-15,-24 0 0,0 0 31,0 0-32,0 0 1</inkml:trace>
  <inkml:trace contextRef="#ctx0" brushRef="#br0" timeOffset="73266.27">20662 8657 0,'-149'0'219,"75"0"-219,24 0 15,1 0 1,49 25 0,-25-25 15,-25 24 16,50 1-32,-49 25 17,49-25-17,-25-25 1,25 24-1,0 1 1,0 0 15,25-25-31,0 0 16,-1 25 0,51 0-1,-50-25 1,24 0-16,-24 0 15,25 0 1,-1 24 15,-24-24-15,0 0 15,0 25-15,-25 0-1,24 0 1,1 0 0,-25 0 15,0-1 0,0 1-31,-25-25 16,1 25-1,-51 0 1,26 0 0,-1-25-1,25 24 1,0-24 15,1 0-15</inkml:trace>
  <inkml:trace contextRef="#ctx0" brushRef="#br0" timeOffset="74361.874">20365 9599 0,'198'0'187,"1"0"-187,-125 0 16,-24 0-1,-26 0-15,1 0 16,25-24 0,-1 24-1,-49-25 1,25 25-16,0 0 16,0-25-1,0 25 16,-1 0 32</inkml:trace>
  <inkml:trace contextRef="#ctx0" brushRef="#br0" timeOffset="75711.13">20861 9847 0,'0'25'203,"-50"50"-187,50-51-16,0 1 16,-25 25-1,1-25-15,24 0 32,0-1-1,0 1 16,0 0-32,0 0 1,0 0 15,24-25 0,1 0-15,0 0-16,0 0 16,0 0-1,24 0 1,1 0 0,-25 0 15,-1 0-16,1-25 1,0 25 0,0-25-1,0 25 17,-25-25-17,24 25 16,1 0 1</inkml:trace>
  <inkml:trace contextRef="#ctx0" brushRef="#br0" timeOffset="76938.078">20886 8210 0,'-397'298'140,"-447"347"-124,224-149-16,199-174 16,172-123-16,76-75 15,123-99 1,1 24-16,-51 1 47,76 0-32,-26-50 1,25 49 15,-49 50-31,24-24 31,-74 148-15,75-124 0,24-49-1,0-25 1,25-1 0,-25-24-1,25 25 1</inkml:trace>
  <inkml:trace contextRef="#ctx0" brushRef="#br0" timeOffset="78663.666">17289 8930 0,'322'99'187,"546"124"-171,-74 0-1,-446-123-15,-26 24 16,-223-100-16,-24 1 16,-26-25-1,26 25-15,-26 0 16,174 24 15,174 75 0,-248-74-15,0 0 15,248 123 0,-124-73-15,-199-76-16,1 1 16,-26 0-1,-24 0 17,0-25-17</inkml:trace>
  <inkml:trace contextRef="#ctx0" brushRef="#br0" timeOffset="113669.365">11162 17190 0</inkml:trace>
  <inkml:trace contextRef="#ctx0" brushRef="#br0" timeOffset="115646.395">12551 17190 0,'-25'0'266,"1"0"-250,-1 0-1,0 0-15,0 0 16,0 0 0,1 0-1,-1 0 1,0 0-1,-49 0 32,49 0-31,-25 0 0,0 0-1,-49 0 1,25 0-1,24-25 1,1 25 0,24 0-1,0 0 17,-25 0-17,50-25 1,-24 25-16,-1 0 15,-50 0 1,51 0 0,-26 0-1,-24 0 1,49 0 0,-74 0-1,24 0 1,50 0-1,1 0 1,-26 0 15,25 0 16,0 0 16</inkml:trace>
  <inkml:trace contextRef="#ctx0" brushRef="#br0" timeOffset="127792.815">17413 13246 0,'0'49'234,"-25"-24"-218,0 25-1,25-25-15,0-1 16,-25 26-1,25-25 1,-24-25 0,24 25-1,0-1 17,0 1 14,0-50 1,49 25-47,-24 0 16,0-24 0,49 24-1,1 0-15,-1 0 16,1 0-1,-51 24 1,1-24 0,-25 25-1,25-25 1,-25-25 31,-25 25-32,25-24-15,-25 24 32,25-25-17,-24 25 1,-1 0 15,25-25-31,-25 25 16,25-25 15,-25 0-31,0 1 47,1 24-16,24 49 63,49 1-78,-24 24-1,0-24-15,0 24 16,-25-49-1,0 0-15,0 0 32,0-1-17,0 1 1,0 0 46</inkml:trace>
  <inkml:trace contextRef="#ctx0" brushRef="#br0" timeOffset="129490.605">18107 13097 0,'25'-25'297,"0"25"-282,-25-25-15,25 25 16,0 0-16,-1 0 31,1-25 0,0 25-15,0 0 15,-25 50 0,0-25-15,0 24 0,0-24-1,0 25 1,-25 24 0,25-49-1,-25 0-15,0 0 31,1 0-15,24-1-16,0 1 63,-25-25-48,50 0 48,-1 0-48,1-25-15,0 1 16,0 24 0,0 0-1,24-25 1,-24 25-1,0 0-15,0 0 32,-1 0-17,1 0 1,0 0 0</inkml:trace>
  <inkml:trace contextRef="#ctx0" brushRef="#br0" timeOffset="130936.223">18604 12973 0,'24'-25'203,"1"25"-187,0 0-1,25 0 1,-26 0 0,1 0-1,0 0 1,-25 25 0,25 24 15,-25 51 16,-50-26-16,1 1 0,24-51-15,0 1 46,75-25-15,-26 0-31,26-25-1,0 1-15,-1-1 16,1 25 15,-25-25-15,-1 25 15,1 0 16</inkml:trace>
  <inkml:trace contextRef="#ctx0" brushRef="#br0" timeOffset="133189.176">17636 13990 0,'0'25'265,"0"-1"-249,0 1-1,0 0 1,0 0-16,0 0 16,0-1 15,0 1-15,0 0-1,0 25 48,0-26-48,25 1 17,0 0-17,-25 0 1,25-25-1,-25 25 1,24-25 47,1 0-32,25 0 0,-25 0-15,24 0-1,-24 0 1,0 0 0,0 0-1,-1 0 16,-24-25 63,0 0-78,0 0-1,0 0 1,0 1 15,0-1-15,-24 0 0,24 0 46,0 50 16,0 0-62,0 24-1,24-24-15,-24 0 16,25 50 15,-25-51-15,0 1-16,0 0 31,0 0-15,0 0-1</inkml:trace>
  <inkml:trace contextRef="#ctx0" brushRef="#br0" timeOffset="134737.52">18306 14089 0,'25'-50'188,"-1"50"-173,1 0-15,-25-24 16,25 24 0,0 0 15,0 0 0,-1 0-15,1 0 15,-25 24 0,0 1-15,0 0 0,0 25-1,0-1 1,0-24-1,-25 0 1,25 0 0,-24-1 15,48-24 63,1 0-94,0 0 15,0-24 1,25 24-16,-26 0 31,1-25-15,0 25-1,0 0 1,-25-25 0,25 25-1</inkml:trace>
  <inkml:trace contextRef="#ctx0" brushRef="#br0" timeOffset="136387.947">18901 13915 0,'25'0'250,"-25"-24"-234,25 24 0,0 0-16,-1 0 31,1 0 0,0 0 16,-25 24-31,0 1-1,0 0 17,0 0-17,0 0 1,0-1-1,0 1 32,25-25 31,0 0-46,-25-25-32,24 25 15,1 0 17,0 0-17,0 0 16,0 0 1,-25 25-17,0 0 17,0 0-17,0 0 1,0-1-1,-25 26 1,0-50 0,0 25-1,0-25 17,25 25-17,-24-25 1</inkml:trace>
  <inkml:trace contextRef="#ctx0" brushRef="#br0" timeOffset="140162.822">19621 13940 0,'24'25'219,"26"-25"-204,-25 50-15,0-50 16,-1 24-16,-24 1 15,0 0 1,25-25-16,0 0 31,-25 25-31,25 0 78,0-25-46,24-50-1,100-49-31,124-174 16,347-298 15,-372 398-16,-174 98-15,-24 51 16,24-26 0,-74 25-1,25 0 1,0 1 0,0-1-1,0 25 1,-1-25-1,-24 0 1,25 0 0,0 25-1,0-24 17</inkml:trace>
  <inkml:trace contextRef="#ctx0" brushRef="#br0" timeOffset="142627.2">3448 15627 0,'25'0'219,"-1"0"-203,26 0-16,-25 0 15,24 0 1,1 0 15,49 0 16,-74 0-31,0 0-1,0 0 1,0 0 0,-1 0 46</inkml:trace>
  <inkml:trace contextRef="#ctx0" brushRef="#br0" timeOffset="151415.319">14461 16173 0,'-74'0'297,"-1"-25"-281,50 25-16,1-25 15,-26 0 1,25 25-16,-24 0 47,-1-25-16,-24 1-15,49 24-1,-50 0 1,51 0 0,-26 0-16,25 0 15,-49 0 1,24 0-1,-49 0 1,25 24 0,49-24-1,-74 0 1,49 25 0,0 0-1,-24 0 1,-1 0 15,51-1-15,-51-24-1,50 25 1,1 0 0,-26 0-1,25-25 1,0 25-1,1-25 1,24 24 0,-25 1-1,0 0 1,0 25 15,0-25 0,25-1-31,0 1 16,0 0 15,0 25-15,0-1 0,0 1-1,0-25-15,0-1 16,0 51-1,0-50 1,25 24 0,0 26-1,25 24 17,-26-74-17,1 24-15,-25-24 16,50 25-1,-25-26 17,24 26-17,1 24 1,-25-49 0,49 25-1,25 24 1,-24-24-1,49 0 1,0-26 0,-99-24-1,49 25 1,25-25 0,-74 0-1,74 0 1,-49 0-1,24-25 17,75-24-17,-75-1 1,1-24 0,-1 24-1,-49 25 1,25-49-1,-1-1 1,-24 26 0,-25-26-1,25-24 1,0 74 0,-25-49-1,0 24 1,25-24-1,-1 0 17,-24 24-17,0 0 1,0 1 0,0 24-1,0-25 1,0 1 15,-49-26-15,24 50-1,0 1-15,-49-26 16,-75-49 0,0 49-1,75 1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4T06:43:39.7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19273 6995 0,'0'25'234,"-25"24"-234,1-24 16,24 25 0,-25-1-1,-25 26 1,50-50 0,-25 24-1,25-24 1,0 0-1,-24 0 1,-1-1 0,25 1 15,-25-25-15,25 25 46,25-25 32,0 0-94,-1-25 15,1 25-15,0 0 16,0 0 15,24-25-31,1 25 16,-25 0 15,0 0-15,-1 0 31,1 0-32,0 0 48,-25-24 31,0-1-63,-25 25-16,25-25 17,-25 25-17,25-25 48,-24 25 93,24-25-93,-25 25-48,25 25 110,25 0-94,-25 0-31,0 24 32,24-24-17,-24 0 1,25 0 0,-25 0-1,0-1 1,0 1-1,0 0 1,0 0 47</inkml:trace>
  <inkml:trace contextRef="#ctx0" brushRef="#br0" timeOffset="3310.285">19893 7069 0,'0'-24'312,"-24"-1"-280,-1 25-17,0-25 1,0 25 15,0 0-15,1 0-1,-1 0 1,0 0 0,0 0 30,0 0-46,1 0 32,-1 0 15,25 25-16,-25-25-16,25 25 1,0-1 31,0 1-16,25-25-15,0 0-1,-25 25 1,49 0 0,-24-25 15,-25 25-15,25-25-1,0 24 1,-1-24-16,-24 25 15,25-25 1,-25 25 15,25-25-15,-25 25 0,25-25 15,-25 25-31,25-25 15,-1 0 17,-24 24-17,0 1 17,25-25-32,-25 25 46,0 0-14,0 0-1,0-1-15,-25-24 15,1 0-31,24 25 15,-25-25 1,0 0 0,0 25-1,0-25 17,1 0-17,-1 0 16,0 0 1,0 0 30,0 0-46,25-25 31,0 0 0,0 1-32,0-1 16,25 25-15,-25-25 0,25 0-1,-25 0 17,25 25-32,-25-24 31,25 24-16,-1-25 1,1 0 31,-25 0-16,25 25 0,-25-25 16,25 25-15,-25-24 14,0-1 33,0 0-48,0 0-16,0 0 17</inkml:trace>
  <inkml:trace contextRef="#ctx0" brushRef="#br0" timeOffset="5245.538">18976 7913 0,'74'0'313,"-24"0"-313,-1 0 15,1 0-15,-25 0 16,24 0 0,-24 0-1,25 0 1,-26 0-1,26 0 17,-25 0-17,0 0 1,24 0 0,-24 0-1,25 0 1,-1-25-1,1 25 1,-25 0 0,24 0-1,-24 0 1,0 0 0,0 0 15,0 0-16,-1 0 1,1 0 15,0 0 1,0 0-32,-25-25 15,25 25 1,-1 0-1,1 0 1,0 0 0,0 0 31</inkml:trace>
  <inkml:trace contextRef="#ctx0" brushRef="#br0" timeOffset="7911.627">19571 8285 0,'25'0'282,"0"-25"-267,-1 25 32,1 0-31,0 0 15,0 25 0,-25 0 32,0-1-32,0 1 16,0 0-32,0 0 1,-25-25 0,0 25-1,25-1 1,-25 1-16,1-25 31,-1 0-15,25 25-1,25-25 110,-1 0-109,1 0 0,0 0-1,0 0 17,0 0-17,-1 0 16,1 0-15,0 0 0,0 0-1,-25 25 1,0 0 15,0-1-31,25-24 31,-25 25-15,0 0 0,0 0 15,0 0-15,0-1-1,-50-24 1,50 25-1,-25-25 1,0 25 0,1-25-1,-1 25 1,0-25 0,0 0-1,-24 0 16,24 0-15,0 0-16,0 0 16,0 0-1,0-25 1,1 0 0,-1 25 15,0-25-16,25 1 1,-25 24 0</inkml:trace>
  <inkml:trace contextRef="#ctx0" brushRef="#br0" timeOffset="9469.705">20489 7689 0,'24'0'281,"1"0"-281,0 0 16,25 0-16,-26 0 31,1-24-31,25 24 16,-25 0-1,0-25 1,-1 25-1,1 0-15,0 0 63</inkml:trace>
  <inkml:trace contextRef="#ctx0" brushRef="#br0" timeOffset="11478.702">20588 7838 0,'49'-25'328,"-24"25"-297,0 0-15,0 0-16,0 0 31,0 0-16,-1 0 17,1 0-32,0 0 47,0 0-16,0 0 31,-1 0-46,1 0 62</inkml:trace>
  <inkml:trace contextRef="#ctx0" brushRef="#br0" timeOffset="23386.38">21530 7689 0,'25'0'328,"25"0"-312,-25 25-16,-1-25 31,26 0-16,0 0 1,-25 0 0,-1 0-1,1 0 1,0 0 0,25 0-1,-26 0 1,1 0-1,0 0 1,0 0 0,0 0-1,-1 0 1,1 0 0,0 0-16,25 0 15,-26 0 16,1 0 1,0 0-1,0 0 0,0 0 16,-25-25-47,24 25 16,1 0 77</inkml:trace>
  <inkml:trace contextRef="#ctx0" brushRef="#br0" timeOffset="182781.862">21481 6995 0,'0'25'297,"0"0"-282,0-1 16,0 1-15,0 0 0,0 0-16,0 0 15,0-1 17,0 1-17,0 0-15,0 0 16,0 0-1,0-1-15,0 26 47,0-25-31,0 0 31,25-25-32,-25 24 17</inkml:trace>
  <inkml:trace contextRef="#ctx0" brushRef="#br0" timeOffset="184826.631">21803 7144 0,'-24'0'343,"24"25"-327,0-1 0,-25-24-16,25 25 0,-25-25 15,25 25 1,0 25 15,0-26 16,0 1-31,0 0-1,0 0 17,0 0-17,0-1 1,25-24-1,0 25 17,-1-25-1,1 0 0,0 0-15,0 0 15,0 0 0,-25-25-15,24 25-16,1-24 16,-25-1-1,0 0 1,25 0-1,-25 0 1,0 1 15,0-1-15,0 0 15,-25 25-15,25-25-1,-25 25 1,1-25 0,24 1-1,-25 24 1,0 0 15,0 0-15,0 0 15,1 0 0</inkml:trace>
  <inkml:trace contextRef="#ctx0" brushRef="#br0" timeOffset="186831.757">22275 7094 0,'-25'0'281,"25"25"-281,0 0 31,-25-25-15,25 25 0,-25-25-16,25 24 15,0 1 1,0 0-1,0 0 1,0 0 0,0-1-1,0 1 17,0 0-17,0 0 16,25-25-15,-25 25 0,25-25-1,-25 24 1,25-24 15,-1 0 0,1 0-15,0 0 15,-25-24-15,25-1 0,-25 0-1,25 25 1,-1-25-1,-24 0 1,0 1 15,0-1-15,0 0 15,0-25-15,0 26-1,0-1 1,-24 0 0,24 0 15,-25 25-31,25-25 47,-25 25-32,0 0-15,0 0 47,1 0-31</inkml:trace>
  <inkml:trace contextRef="#ctx0" brushRef="#br0" timeOffset="188042.058">21704 8186 0</inkml:trace>
  <inkml:trace contextRef="#ctx0" brushRef="#br0" timeOffset="188043.058">21704 8186 0</inkml:trace>
  <inkml:trace contextRef="#ctx0" brushRef="#br0" timeOffset="192178.688">21779 8186 0,'0'-25'312,"0"0"-296,24 25 15,26 0-15,-50-25 0,25 25-16,0 0 15,-1 0 32,1 0 0,0 25 31,-25 0-47,0 0-31,0-1 32,0 1-17,0 0 1,0 0-1,-25 0-15,0-1 32,25 26-17,-24-25 1,-1-25 0,25 25-1,0-1 1,-25 1 31,50-50 62,-25 1-93,25-1-16,-1-25 31,1 50-15,0-25-1,-25 1 1,25-1-1,-25 0 1,25 25 15,-25-25-15,24 25 0,-24-25-16,25 1 31,-25-1 0,0 0 0,25 0-15,-25 0 31,0 1-32,0-1 79,0 50 219,0-1-282,0 1 0,0 0 0,0 0-15,0 0 0,0-1 15,0 1 0,25 0 32,0 0-16,-1-25-16,-24 25 0,25-25-15,0 0 31,0 0-47,0 0 31,-1 0 0,1 0-31,0 0 31,0 0-15,0 0 15,-1 0 16,-24-25-31,25 25-1,-25-25 1,25 25 0,0 0 30,-25-25-30,25 25 15</inkml:trace>
  <inkml:trace contextRef="#ctx0" brushRef="#br0" timeOffset="201768.982">21506 8434 0,'-100'-50'313,"-172"-74"-297,123 50-16,50 24 0,24 0 15,1 26 1,24-1-16,25 0 15,-49 0 1,49 0 0,-25 25 15,1-25-15,24 1-1,0-1 1,-24 0-1,24 25 1,25-25 0,-25 0-1,0 25 1,0 0 0,1-24 15,-1 24 31,25-25-15,-25 25-31</inkml:trace>
  <inkml:trace contextRef="#ctx0" brushRef="#br0" timeOffset="203489.09">20042 8310 0,'50'-50'282,"-25"0"-267,24 1 1,-24 24 0,0-25-1,24-24 1,-24 24-1,0 50-15,0-49 16,0 24 0,-1-25-1,1 25 17,0 25-1,-25-24-31,25 24 0,0-25 15,-1-25 17,1 25-17,25-24 1,-1 24 0,-24 0-1,25 0 1,-50 1-1,25-1 1,0 0 0,24 25 31,-49-25-47,25 25 0,0-25 46,0 25-30,-1-24 0,1 24-1,0 0 1,0-25 15,0 25-15</inkml:trace>
  <inkml:trace contextRef="#ctx0" brushRef="#br0" timeOffset="205778.666">18554 9996 0,'-50'50'219,"50"24"-219,-49 26 31,-1-26-31,25 0 16,0-24 0,1 49-1,-26-24 1,50-51-1,0 1 1,-25-25 0,25 25-1,0 0 17,25-25 93,0-25-110,24 0-15,-24 25 16,25 0-1,-25-25 1,-1 25 0,1 0 15,0 0-15,0 0 77,-25-24-61,0-1-17,0 0 1,0 0 15,0 0 0,0 1 1,0-1 30,0 74 110,0 1-156,0 0-1,0 49 1,0-74-1,0-1 1,0 1 15,0 0-15,0 0 15</inkml:trace>
  <inkml:trace contextRef="#ctx0" brushRef="#br0" timeOffset="208655.215">19149 10220 0,'-25'0'297,"1"-25"-281,-1 25-16,25-25 15,-25 25 17,25-25-32,-25 0 31,0 25 31,1 0 48,24 25-95,0 0 1,0 0 15,0 0 0,0-1-15,0 1 0,0 0 15,0 0 0,24 0-15,1-1-1,0-24 1,0 25 0,0-25-1,-1 0 1,1 0 0,0 0 15,-25 25 0,25-25-15,-25 25-1,25-25 1,-25 25 15,24-25-15,-24 24-1,0 1 1,0 0 0,0 0-1,0 0 1,-49 24 0,-1 1-1,1-50 16,24 25-31,-25-25 32,25 0-32,1 0 47,-1 0-16,25-25 16,0-25-16,0 25-15,0-24-1,0-1 1,25 25-1,-25 1 17,0-1-17,24 0 1,1 25 0,-25-25-1,25 0 16,-25 1 16,25-1-47,-25 0 32,25 25-17,-25-25 16</inkml:trace>
  <inkml:trace contextRef="#ctx0" brushRef="#br0" timeOffset="209698.807">19670 10220 0</inkml:trace>
  <inkml:trace contextRef="#ctx0" brushRef="#br0" timeOffset="213015.379">19670 10220 0,'25'0'296,"0"0"-264,0 0-1,-1 0-15,1 0-1,-25 24 1,0 1-1,25 0 1,-25 0 0,0 0-1,0-1 17,0 1-32,0 0 31,0 25-16,-25-26 1,0 1 0,25 0 15,-24-25-15,24 25-1,0-50 95,0 0-95,24 0 1,1 1-16,0 24 31,-25-25-15,25 0-1,-25 0 1,25 0 0,-1 1-1,-24-26 1,25 25-1,0 0 1,0 25 0,-25-24 15,0-1 16,0 50 234,0-1-265,0 1-16,-25 0 15,25 0 17,0 0-32,0-1 31,0 1-16,0 0 17,0 0-1,0 0 0,25-25-15,-25 24-1,25-24 17,-25 25-17,24-25 1,1 0 15,0 0-15,0 0-1,0 0 17,-1 0-1,1 0 16,0 0-32</inkml:trace>
  <inkml:trace contextRef="#ctx0" brushRef="#br0" timeOffset="214155.947">20414 10319 0,'273'0'219,"-74"0"-204,-125 0 1,0 0 0,-49 0-16,0 0 15,0 0 32</inkml:trace>
  <inkml:trace contextRef="#ctx0" brushRef="#br0" timeOffset="-213937.04">20637 10492 0,'25'0'281,"25"0"-281,-25 0 15,0 0-15,24 0 16,-24 0 0,0 0 31,0 0-47,-1 0 31,1 0 16,0 0 15,0 0-15</inkml:trace>
  <inkml:trace contextRef="#ctx0" brushRef="#br0" timeOffset="-211758.721">21382 10096 0,'24'0'265,"1"0"-265,-25-25 16,25 25 0,0 0-16,-25-25 15,25 25 1,-1 0 0,1 0 15,0 0 0,0 0 0,-25 25 16,0 0-31,0-1 15,0 26-15,0-25-1,0 0 17,0-1-17,0 1 1,-25-25 15,25 25-15,-25-25 15,25 25 0,25-25 63,0 0-63,0 0-15,-1 0-1,1 0 1,0 0 15,0 0 16,0 25 47,-25-1-78,0 1-1,0 0 1,0 0-1,-25 0 1,-25-1 15,50 1-15,-49 0 0,-1-25-1,50 25 1,-25-25-1,0 0 17,1 0-17,-1 0 1,0 0 15,0 0-15,0 0-1</inkml:trace>
  <inkml:trace contextRef="#ctx0" brushRef="#br0" timeOffset="-209447.569">21952 10170 0,'0'25'328,"0"0"-296,0-1-32,0 1 15,0 0 1,25 0-1,-25 0 1,25-25 0,-25 24 15,25 1-15,-1 0-1,1-25 1,0 0 15,0 0-15,0 0-1,-1 0 17,1 0-32,0 0 31,0 0-31,0-25 15,-25 0 17,24 25-17,-24-24 1,25-1-16,-25 0 31,0 0-15,25 25-1,-25-25 1,0 1 15,0-1 1,-25 0-1,0 0 16,1 25 0,24-25-32,-25 25 1,0 0-1,0-24 1,0 24 0,1 0-16,-1 0 31,0 0-15,0 0-1,0 0 1,1 0 15,-1 24 0,0-24 1,0 25-32,0 0 46,1 0-14</inkml:trace>
  <inkml:trace contextRef="#ctx0" brushRef="#br0" timeOffset="-207216.263">22473 10096 0,'0'24'312,"0"1"-296,0 0-1,0 0 1,0 0 0,0-1-1,0 1 1,0 0-1,0 0 17,0 0-17,25-1 17,-25 1-17,25-25 16,-25 25-15,24-25 15,-24 25-15,25-25 15,0 0-15,0 0 15,0 0-15,-1 0 31,1-25-1,-25 0-14,25 0-17,-25 1 1,0-1 0,0 0-1,0 0 1,0 0-1,0 1 1,0-1 15,0 0-15,-25 0 15,25 0 16,-25 25-31,25-24 31,-24 24-32,24-25 1,-25 25-1,0 0 1,0 0 0,0-25-1,1 25 17,-1 0-17,0 0 16</inkml:trace>
  <inkml:trace contextRef="#ctx0" brushRef="#br0" timeOffset="-203823.024">18604 12427 0,'24'0'313,"1"0"-298,0 0 1,-25 25 0,25-25-1,0 25 1,-25 0 0,0-1-1,0 26 1,0 24-1,0-49 1,0 25 0,0-25 15,0-1-15,0 1-1,-25-25 1,25 25 15,0 0 0,0-50 63,0 0-78,25 0-16,-1 1 15,1-1 1,0-25 0,0 25-1,0 1 16,-25-1-15,24 0 0,1 0-1,-25 0 1,25 1 0,-25-1 15,0 0-16,25 0 32,-25 0 0,0 1 16,0 48 62,0 1-110,-25 25 17,25-25-17,0-1 32,0 1-31,0 0-1,0 0 17,0 0-1,0-1-16,0 1 1,0 0 31,25-25-16,-25 25-15,25-25-1,-1 0 1,26 0 0,0 0-16,-26 0 31,1 0-15,0 0-1,0 0 16,-25-25-31,25 25 32</inkml:trace>
  <inkml:trace contextRef="#ctx0" brushRef="#br0" timeOffset="-202657.464">19496 12477 0,'25'0'250,"0"0"-250,0 0 16,0 0 0,0 0 15,-1 0-31,1 0 47,-25-25 0</inkml:trace>
  <inkml:trace contextRef="#ctx0" brushRef="#br0" timeOffset="-201364.988">19571 12626 0,'25'0'250,"0"0"-250,49 0 15,-49-25 1,0 25-16,-1 0 31,1 0 0,0 0 1,0 0 14</inkml:trace>
  <inkml:trace contextRef="#ctx0" brushRef="#br0" timeOffset="-199384.869">20117 12328 0,'24'-25'266,"51"25"-250,-50 0-16,-1 0 15,1 0 1,0 0 0,0 0 15,0 0 16,-1 0-32,-24 25 1,0 0 0,0 0-1,0-1 1,0 26-1,0-25 1,-24-25 0,24 49-1,-25-24 1,0-25 0,25 25-1,-25-25 1,25 25 15,-25-25-15,1 0 31,48 0 46,1 0-77,0 0 0,0 0 15,0-25-31,-1 25 47,1 0-16,0 0-15,0 25-1,-25 0 16,0-1-15,0 1 0,0 25-1,0-25 1,-25-1 0,-25 1-1,26 0 16,-1-25-31,0 0 0,0 0 16,0 0 0,1 0 15,-1 0 0</inkml:trace>
  <inkml:trace contextRef="#ctx0" brushRef="#br0" timeOffset="-198229.952">20737 12303 0</inkml:trace>
  <inkml:trace contextRef="#ctx0" brushRef="#br0" timeOffset="-195495.041">20935 12254 0,'-25'0'281,"1"0"-265,-1 0 0,0 24-1,0-24 1,25 25 0,-25-25 15,25 25-16,-24-25-15,24 25 47,-25 0-31,25-1 15,0 1 16,0 0-16,0 0 1,0 0 30,0-1-15,25-24-16,-1 0-31,-24 25 16,25-25-1,-25 25 17,25-25-1,0 0-15,0 0 15,-1 0 0,1 0-15,0 0 15,0 0-31,-25-25 16,25 25-1,-1-25 1,1 25 15,0 0-15,-25-24-1,25 24 1,-25-25 0,25 25-1,-25-25 1,0 0-1,24 0 17,-24 1-17,0-1 1,0 0 0,0 0 15,0 0 31,-24 1-15,-1 24-16,0 0 1,0 0-17,0 0 1,1 0 15</inkml:trace>
  <inkml:trace contextRef="#ctx0" brushRef="#br0" timeOffset="-193436.89">21357 12254 0,'0'24'265,"0"1"-265,0 0 16,0 0 0,0 0 15,25-25-16,-25 24-15,0 1 32,24-25-17,-24 25 17,25-25 30,0 0-15,0 0 0,0 0-32,-1 0 32,1 0-31,0 0 15,0-25-15,-25 0-1,25 1 1,-25-1 0,24 0-1,-24 0 1,0 0 0,0 1 30,0-1-14,0 0-1,0 0 16,-24 25-16,-1-25-15,0 25-1,0 0 32,0 0-16,1 0-15,-1 0 0,0 0 15,25 25-15,-25-25-1,25 25 1,-25-25-1,1 25 17,-1 0-1</inkml:trace>
  <inkml:trace contextRef="#ctx0" brushRef="#br0" timeOffset="-191722.939">20315 13146 0,'25'0'266,"0"0"-266,49 0 0,-49 0 15,49-24 1,1 24-1,-51 0-15,26 0 32,74-25-17,-49 25 1,49 0 0,-25 0-1,-74 0 1,24 0-1,1 0 1,-25 0 15,24 0-15,-24 0 0,25 0-1,-26 0 1,1 0-16,0 0 31,0 0-15,0 0-1,24 0 1,-24-25 0,0 25 15,0 0 0</inkml:trace>
  <inkml:trace contextRef="#ctx0" brushRef="#br0" timeOffset="-189386.176">20737 13395 0,'-25'49'219,"25"-24"-204,-25 25 1,0-1-1,0 1 1,25-25 0,-24-1-1,24 1 17,0 0 14,-25-25-14,25 25-32,49-25 172,-24 0-172,0-25 15,25 25 1,-50-25-1,25 25-15,-1 0 32,1 0-17,0 0 1,0 0 31,0 0 31,-25-25 109,0 1-155,0-1-32,0 0 31,0 0-31,-25 25 16,25-25-1,0 1 16,0-1 48,0 74 92,0-24-139,0 0-17,0 0 1,0 0 0,0 24-1,25-24-15,-25 0 16,24 0 15,-24 24-15,0-24 15,0 0-31,0 0 16,0-1 15</inkml:trace>
  <inkml:trace contextRef="#ctx0" brushRef="#br0" timeOffset="-186518.733">21406 13444 0,'0'-25'313,"0"1"-313,-24 24 47,24-25-16,-25 25 16,0 0 15,0 0-30,0 0-32,1 0 31,-1 25-16,25-1 1,-25-24 15,25 25-15,-25-25 0,25 25-1,0 0 32,0 0-31,0-1 15,0 1 0,25-25-31,-25 25 16,0 0-1,25-25 1,-25 25 0,25-25 15,-1 0-15,1 0-1,-25 24 1,25-24-1,0 0 1,0 0 15,-1 0-31,1 0 32,-25 25-17,25-25 1,-25 25-1,25-25 17,-25 25-17,25-25 1,-25 25 0,0-1 15,0 1-16,0 0 1,-25 0 0,25 0-1,-25-25 1,25 24 15,-25-24-15,25 25-1,-25-25 48,1 0-16,24-25 0,0 1-16,0-1-15,0 0-1,0 0 16,0 0-15,0 1 0,0-1 15,0 0-15,0 0-1,0 0 16,0 1 1,24-1-17,-24 0 1,0 0 15,25 0 0,-25 1 16,0-1 0</inkml:trace>
  <inkml:trace contextRef="#ctx0" brushRef="#br0" timeOffset="-183642.548">19224 15056 0,'24'0'282,"1"25"-267,0-25 1,-25 25 0,25-25-1,0 25 1,-1 24 15,1-24 0,-25 25-15,0-25 0,0 24-1,0-24 1,0 0-16,-25 0 15,1 24 1,24-24 15,-25-25-15,25 25 0,0 0 30,0-50 17,0 0-47,25 25-16,-1-49 31,1 24-16,0 0 1,0 0-16,-25 0 16,49-24-1,-24 49 1,-25-25 0,25 25-1,-25-25 1,25 0-1,25 0 1,-50 1 0,0-1 15,24 0-15,-24 0 15,25 25-16,-25-25 17,-25 25 171,25 25-188,-24-25-15,-1 25 16,25 0 0,-25-25-1,25 25 1,0-1 0,-25-24-1,25 25 16,0 0 1,0 0-17,0 0 17,0-1-1,0 1 0,25 0-15,25-25-1,-50 25 1,24-25 0,26 0-1,-25 25 1,0-25 31,-1 0-16,1 0-31,0 0 31,0 0-15,0 0 15,-1 0 0,1 0-15,-25-25 15</inkml:trace>
  <inkml:trace contextRef="#ctx0" brushRef="#br0" timeOffset="-182406.64">20241 15007 0,'24'0'312,"1"0"-296,0 0 0,0 0-1,0 0 1,-1 0 0,1 0-1,0 0 1,0 0 31,0 0-16</inkml:trace>
  <inkml:trace contextRef="#ctx0" brushRef="#br0" timeOffset="-180712.499">20290 15205 0,'50'0'281,"-50"25"-265,25-25-16,-1 0 0,1 0 15,0 0 1,0 0-1,0 0 17,-1 0-17,1 0 1,0 0 15,0 0-15,0 0 15,-1 0 0,1 0 16,0 0 0</inkml:trace>
  <inkml:trace contextRef="#ctx0" brushRef="#br0" timeOffset="-139339.596">21406 14808 0,'-49'0'265,"-1"0"-249,1 0-16,-26 0 15,50 0 1,-24 25 0,-1-25 15,50 25-31,-25-25 31,25 50-15,-24-50-1,-1 49 1,25-24 0,-25-25-1,25 25 17,0 0-32,0-1 15,0 1 16,0 0-31,0 0 47,0 0-31,0-1 0,0 1 15,25 0-16,0-25 1,-1 0 0,-24 25-1,25-25 1,0 0 0,0 0-1,0 0 16,-1 0 1,1 0-17,0 0 1,-25-25 0,25 25-1,-25-25 1,0 0-1,0 1 17,0-1-17,0 0 1,0 0 31,0 0 0,-25 25 15,0 0-46,0 0-1,1 0 17,-1 0-1,0 0-15,25 25 46</inkml:trace>
  <inkml:trace contextRef="#ctx0" brushRef="#br0" timeOffset="-138385.796">21406 15032 0</inkml:trace>
  <inkml:trace contextRef="#ctx0" brushRef="#br0" timeOffset="-138379.252">21406 15032 0</inkml:trace>
  <inkml:trace contextRef="#ctx0" brushRef="#br0" timeOffset="-136190.155">21729 14858 0,'25'0'281,"0"0"-266,24 0-15,-24 0 32,0 0-32,0 0 31,-1 0 0,1 0 16,-25 25-31,0 0-1,0-1 1,0 1 0,0 0-1,0 0 1,-49 0-1,49-1 1,-25-24 0,25 25-1,-25 0 1,25 0 15,-25-25-15,0 25 15,25-1 94,25-24-94,0 0-15,25 0 0,-26 0-1,1 0 1,0 0 15,0 0-15,0 0 15,-1 0 0,1 0-15,0 0-1,0-24 32</inkml:trace>
  <inkml:trace contextRef="#ctx0" brushRef="#br0" timeOffset="-133550.538">22671 14734 0,'-24'0'266,"-1"0"-266,25 25 16,-50-25-1,25 0 1,1 0 0,-1 0-1,0 0 1,0 0 15,0 0 0,1 0 1,-1 0-17,0 0 32,0 0 0,0 0 15,25 25 32,0-1-78,-24-24-1,24 50 1,0-25 0,0 0-1,0 24 1,0-24 15,0 0-15,0 0-1,0-1 17,0 1 15,24-25 109,-24-25-141,25 25 1,25-24 0,-25-1-1,24 25 17,-24 0-17,0 0 1,0 0-1,-1 0 1,1 0 15,-25 25-15,25-25 0,-25 24-1,25 1 1,-25 0-1,0 0 1,0 0 0,0-1-1,0 1 1,0 25 15,-25-50-31,25 25 16,-74-1 15,49-24-15,-25 25-1,1-25 1,-1 0 15,25 0 0,0 0-15,1 0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7T07:10:21.0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18529 9327 0,'25'0'328,"0"0"-328,24-25 16,-24 25-1,0 0-15,25-25 16,74 25 15,0-50 0,74 26 1,-173 24-17,49-25 17,-24 25-17,-25 0 1,-1 0-16,1 0 15,0 0 1,49 0 15,-24 0-15,-25 0 0,0 0-1,0 0 1,-1 0-16,1 0 15,0 0 1,0 0 0,0 0-1,24 0 17,-24 0-17,0 0 1,24 0-1,-24 0 17,0 0-17,0 0 1,0 0 0,-1 0-1,1 0 1,0 0 15,0 0-31,0 0 31,-1 0-15,1 0 0,0 0-1,0 0 1,0 0-1,-1 0 1,1 0 0,0 0-1,0-25 1,0 25 0,-1 0-1,1 0 1,0 0-1,0 0-15,0 0 16,24 0 0,-24 0-1,25 0 17,-26 0-17,26 0 16,-25 0-15,0 0-16,0 0 31,24 0-15,-24 0 0,0 0-1,0 0 1,-1 0 15,1 0 0,0 0-31,0 0 32,0 0-1,-1 0 0,1 0-15,0 0 15</inkml:trace>
  <inkml:trace contextRef="#ctx0" brushRef="#br0" timeOffset="1105.591">22002 9203 0</inkml:trace>
  <inkml:trace contextRef="#ctx0" brushRef="#br0" timeOffset="2549.15">21729 9203 0,'25'0'234,"24"0"-234,-24 0 16,25 0 0,-1 0-16,26 0 15,-1 0 1,-24 0-16,74 24 47,-75-24-32,1 0 1,-25 0 0,0 0-1,24 0 1,-24 0-1,25 0 1,24 0 0,-49 0-1,49 0 1,-49 0 0,25 0-1,-25 0 1,24 0-1,-24 0 17,0 0-17,0 0 1,-1 0 0,1 0 15,0 0-16,0 0 17,0 0 15</inkml:trace>
  <inkml:trace contextRef="#ctx0" brushRef="#br0" timeOffset="14102.188">7962 13965 0,'25'0'266,"0"0"-251,25 0 1,-26 0 0,1 0-1,74 0 32,-74 0-31,0 0-1,25-25 1,-26 25 0,51 0-1,-50 0 1,24 0 0,1 0-1,-25 0 1,-1 0-1,51-25 1,-50 25 15,24 0-15,1 0 0,-1 0-1,1 0 1,-25 0-1,0 0 1,-1 0 0,1 0-1,0 0 1,0 0 0,0 0-1,0 0 1,-1 0 15,1 0 0,0 0 1,0 0 14</inkml:trace>
  <inkml:trace contextRef="#ctx0" brushRef="#br0" timeOffset="15554.107">10071 13866 0</inkml:trace>
  <inkml:trace contextRef="#ctx0" brushRef="#br0" timeOffset="18044.009">10046 13915 0,'25'25'234,"24"-25"-234,1 0 16,-25 0-16,0 0 15,24 25 1,-24-25-16,0 0 16,24 0-1,1 0-15,0 25 16,-26-25 0,100 0 15,-24 0 16,-76 0-32,1 0-15,74 0 32,-74 0-17,25 0 1,-25 0-1,-1 0 1,26 0 0,-25-25 15,24 25-15,-24-25-1,0 25 1,50 0-1,-26-25 1,-24 25 0,0-24-1,0 24 1,-1 0 0,1 0-1,0 0 16,0 0 48</inkml:trace>
  <inkml:trace contextRef="#ctx0" brushRef="#br0" timeOffset="29257.991">21481 11981 0,'49'0'281,"1"0"-281,0 0 16,24 0-16,-24 0 15,24 0 1,-24 24-16,-25-24 15,24 25 1,1-25-16,-25 0 16,49 0 31,-49 25-32,0-25 1,-1 0 15,1 0-15,0 0-16,0 0 15,24 0 1,-24 0 0,0 0-1,0 0 16,-25-25-31,25 25 16,-1 0 0,-24-25-1,25 25 1,0 0 0,0 0-1,0 0 1,-1 0-1,1 0 1,0-24 0,0 24 15,0 0 0,-1 0-31,1 0 63,0 0 15</inkml:trace>
  <inkml:trace contextRef="#ctx0" brushRef="#br0" timeOffset="48791.045">15900 7317 0,'25'0'344,"-1"0"-344,1 0 15,0 0 1,0 0-1,24-24 32,-24 24-31,0 0 0,0-25-1,0 25 16,-1 0 1,1 0-17,0 0 32,0 0-16,-25-25-15,25 25 0,24 0-1,-24 0 1,0 0-16,0 0 16,24 0-1,-24 0 16,0 0-15,0 0 0,0 0-1,-1 0 1,1 0 0,25 0-1,-25 0 16,-1 0-15,1 0 0,0 0-1,0 0-15,24 0 32,-24 0-17,25 0 1,-1 0-1,-24 0 1,25-25 0,-1 25-1,-24 0 1,25 0 0,-25 0-1,-1 0 16,1 0-15,0 0 0,0 0-1,0 0 1,-1 0 0,1 0-16,0 0 15,0 0 1,0 0-1,24-25 1,-24 25 0,25 0 15,-25 0-15,-1 0-1,1 0 16,25 0-15,-25 0 15,-1 0-31,1 0 32,0 0-17,0 0 1,0 0-1,-1 0 17,1 0-17,0 0 17,0 0-17,0 0 16,-1 0 1,1 0-1,0 0-15,0 0 15,0 0 0,-1 0 16,1 0-31,0 0 30,0 0-14,0 0-1,-1 0 16,1 0 0,0 0 93,0 0-62,0 0-46,-1 0-1</inkml:trace>
  <inkml:trace contextRef="#ctx0" brushRef="#br0" timeOffset="67034.291">18281 13593 0,'0'25'187,"0"0"-171,0-1-1,0 1-15,-25 0 32,25 0-32,-25 0 31,25 49 16,-24-49-32,24 0 1,0-1 31</inkml:trace>
  <inkml:trace contextRef="#ctx0" brushRef="#br0" timeOffset="69173.662">18628 13667 0,'0'-24'250,"-24"-1"-219,-1 25 1,0 0-1,0 0 16,0 0 15,0 0 1,1 0-16,24 25 109,0-1-156,24 1 16,-24 0-1,0 25 1,25-26-1,-25 1 1,0 0 0,0 0 31,25-25-16,0 0 0,0 0 0,-25-25-15,25 25 0,-1 0 15,1 0 0,0 0 0,-25 25 1,0 0-17,0-1 1,0 1-1,-25-25 1,25 25 0,-49-25-1,24 25 1,-25-25 0,25 0-1,0 0-15</inkml:trace>
  <inkml:trace contextRef="#ctx0" brushRef="#br0" timeOffset="70592.817">18058 14163 0,'25'0'234,"24"0"-234,-24 0 16,0 0 0,24 0-16,-24 0 15,0 0 1,0 0-16,24 0 16,1 0-1,-25 0 1,49 25 31,-49-25-32,0 0 1,25 0 0,-1 0-1,-24 0 1,0 0-1,24 0 1,-24 0 0,0 0 15,0 0 0</inkml:trace>
  <inkml:trace contextRef="#ctx0" brushRef="#br0" timeOffset="73459.886">18331 14511 0,'-25'0'282,"0"0"-267,0 0-15,0 0 16,1 0-1,-1 0 17,-25 0 15,25 0-16,1 0 0,-1 0 141,25 25-110,0-1-62,0 1 16,25 0 0,-1 74-1,-24-74 1,25 25 0,0-26-1,-25 1 1,0 0 15,25-25 47,0 0-47,-1-25-15,1 0 0,-25 1-1,25 24 1,0-25 0,0 25-1,-1 0 1,1 0-1,-25 25 1,25 24 0,-25 1-1,25-50-15,-25 49 16,0-24 0,0 0-1,-25 25 16,0-26-15,-24 1 15,-26-25-15,50 0 0,-24 0-1,24 0 1,0 0 15</inkml:trace>
  <inkml:trace contextRef="#ctx0" brushRef="#br0" timeOffset="82785.311">19844 13692 0,'0'50'188,"0"-1"-172,0 1-16,0 0 31,0-26-16,0 1 1,0 0 15</inkml:trace>
  <inkml:trace contextRef="#ctx0" brushRef="#br0" timeOffset="84282.651">20067 13667 0,'50'0'172,"-26"0"-172,-24-24 15,25 24 1,0 0 15,0 0 0,0 0 1,-25 24-1,0 1-16,0 0-15,0 0 16,0 0 0,0-1 15,0 1-15,-25-25-1,0 25-15,25 0 31,-25-25-15,25 25 31,-25-25-31,25 24 15,50-24 31,-25 0-30,24 0-32,-24 0 15,0 0 1,0 0-1,0 0 1,24 25 0,-24-25-1,0 0 1,-25 25 15</inkml:trace>
  <inkml:trace contextRef="#ctx0" brushRef="#br0" timeOffset="85527.253">19869 14064 0,'198'25'187,"-24"-25"-171,-100 25-16,-24-25 15,-1 0 1,1 0-16,-25 0 16,-1 0-1,26 0-15,-25 0 31,24 0-15,1 0 47,-25 0-48,0 0 1,0 0-1,-1 0 32</inkml:trace>
  <inkml:trace contextRef="#ctx0" brushRef="#br0" timeOffset="89413.577">20241 14387 0,'-25'25'234,"0"-1"-234,25 1 16,0 0 0,-25-25-16,25 25 15,-25 0 17,25-1-17,-24 1 32,48-25 16,1 0-32,0 0-16,0 0 17,0 0-17,-1 0 1,1 0 0,0 0-1,-25 25 1,25-25-1,0 0 1,-1 0 15,1 0-15,0 0 46,-25-25 63,0 0-109,-25-24 0,25-1-16,-25 25 15,1 1 1,24-1 0,-25 0 30,25 0-14,0 50 77,0 0-93,0 0-1,25-1 17,-25 1-17,0 0 1,24 0-1,-24 0 1,0-1 0,0 1-1,0 0 1,0 0 0,0 0-1,25-1 1,-25 1 15,0 0 0,0 0 1</inkml:trace>
  <inkml:trace contextRef="#ctx0" brushRef="#br0" timeOffset="97473.745">24557 12179 0,'-25'-25'266,"0"-24"-266,0 24 31,0 0-15,1 0 15,24 0-15,-50 25 15,25 0 0,0 0-15,1 0-1,-1-24 1,0 24 0,0 0-1,0 0 16,1 0-15,-1 24 15,25 1-15,-25-25 0,25 25-1,-25 0 1,0 0 15,25-1-15,0 1-1,0 0 1,0 0-16,0 25 31,0-1-15,0-24-1,0 25 1,0-1 0,0-24-1,0 25 1,0-26 15,0 1-31,0 0 31,0 0-31,0 24 16,0 1 0,0 0-1,25-1 1,0 26 0,-25-51-1,0 51 1,25-1-1,-25-24 1,25-1 0,-25 26-1,0-50 1,0 24 0,0-24-1,24 0 1,-24 0-1,0 0 17,25-1-1,0-24-15,-25 25-16,25-25 31,0 25-16,-1-25 1,1 0 0,0 0-1,0 0 17,0 0-17,-1 0 1,1 0-1,0 0 1,0 0 15,0 0-31,-25-25 16,24 25 0,1-25-1,-25 1 1,25-1-1,0 0 1,-25-25 0,25 26-1,-25-51 1,24 50 0,-24-24-1,0 24 1,0-74-1,0 74 17,0-25-17,0 1 1,0 24 0,0 0-1,0-25 1,0 1-1,0 24 1,0 0 15,-24 25-31,24-49 16,0 24 0,0-25-1,-25 25 1,25-24 15,-25 49-15,25-25-1,-25-25 1,0 1 0,1 24-1,-1-25 1,0 1-1,-25 24 1,50-25 0,-24 50-1,24-25 1,-25 25 0,25-24 15,-25 24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7T07:12:43.6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4614 3646 0,'24'0'391,"1"0"-360,0 0 16,0 0-16,0 0-15,-1 0 15,1 0-15,0 0 15,0 0-15,0 0 15,0 0 16,-1 0 0,1 0-32,0 0 32,0 0-15,0 0 30,-1 0-31</inkml:trace>
  <inkml:trace contextRef="#ctx0" brushRef="#br0" timeOffset="17667.48">4291 7466 0,'248'0'219,"50"25"-204,-174 0-15,-74-25 16,24 0 0,-24 0-16,24 25 46,50-25 1,-50 0-31,-49 0 0,99 0-1,-74 0-15,74 0 31,-25 0-15,-49 0 0,74 0-1,25 0 1,-75-25 0,75 0-1,-25 25 1,-50 0 15,50 0-15,-25 0-1,-49-25 1,0 25 0,-25 0-1,-1 0 1,1 0-1</inkml:trace>
  <inkml:trace contextRef="#ctx0" brushRef="#br0" timeOffset="18497.541">8508 7615 0</inkml:trace>
  <inkml:trace contextRef="#ctx0" brushRef="#br0" timeOffset="37400.982">21704 4390 0,'0'25'360,"-25"-25"-126,0 0-203,25 25-31,-24-25 32,-1 0 15,0 0-1,0 0 1,0 0-31,1 0 31,-1 0 31,0 0 16</inkml:trace>
  <inkml:trace contextRef="#ctx0" brushRef="#br0" timeOffset="40167.214">31031 6152 0,'-25'0'282,"25"24"-267,0 1 16,-25-25-15,25 25 15,0 0-15,-25-25 31,25 25-16,0-1-15,0 1 15,0 0-15,0 0-1,0 0 16,0-1 16,0 1-31,0 0 31,0 0-16,0 0 0,0-1-15,0 1 15,0 0 16,0 0 31,25 0-47,-25-1 48,25-24-79</inkml:trace>
  <inkml:trace contextRef="#ctx0" brushRef="#br0" timeOffset="43837.789">21506 7665 0,'24'0'265,"1"0"-249,0 0 31,0 0-32,0 0 17,-1 0-17,1 0 16,0 0-15,-25 24 15,25-24-31,0 0 16,-25 25 0,25-25-1,-25 25 1,24-25 15,-24 25-31,25 0 31,0-1-15,-25 1 0,25 0-1,-25 0 16,0 0-15,25-25 0,-25 49-1,0-24 1,0 0 15,24 0-15,-24 0-1,0-1 1,0 1 0,0 0-1,0 0 17,0 0-17,0-1 16,0 1 1,0 0-17,0 0 63</inkml:trace>
  <inkml:trace contextRef="#ctx0" brushRef="#br0" timeOffset="45968.589">21580 7838 0,'25'0'313,"0"0"-298,-1 0-15,1 0 31,0 0-15,0 25 0,0-25-1,-25 25 1,25-25 0,-1 25 15,1 49 16,0-74-32,-25 25 1,0 0 0,0 0-1,0-1 1,0 1 15,0 0-15,0 0-1,0 0 1,0-1 15,0 1-15,0 0-1,0 0 48</inkml:trace>
  <inkml:trace contextRef="#ctx0" brushRef="#br0" timeOffset="48036.957">25648 6201 0,'50'0'282,"-26"25"-267,1-25 1,0 25-16,0 0 31,-25-1-15,25 1-16,-25 0 31,0 0-15,0 24 30,0-24-30,0 0 15,0 0-15,0 0 15,0-1-31,0 1 31,0 0 16</inkml:trace>
  <inkml:trace contextRef="#ctx0" brushRef="#br0" timeOffset="49962.77">25598 6003 0,'25'0'188,"0"0"-188,0 0 15,0 0 1,-1 0 15,26 49 0,-25-49-15,-25 25 0,25-25-1,-1 25 16,1 0-15,0 0 15,-25-1-15,25 1 0,-25 0 15,25-25-16,0 50 1,-25-26 0,0 1-1,0 0 1,0 0 0,24 0-1,-24 24 1,0-24-1,0 25 1,0-26 15,0 1-15,0 0 0,0 0-1,0 0 16,0-1 1,0 1-1,0 0-15,0 0 15,0 0 0,0-1 0,0 1-31,0 0 47</inkml:trace>
  <inkml:trace contextRef="#ctx0" brushRef="#br0" timeOffset="54047.034">23093 7516 0,'0'49'218,"-25"-24"-202,1 25-16,24-25 16,-25 24-16,0-49 15,25 25 1,0 0-16,0 0 31,0-1-31,0 1 31,0 74 16,0-49-31,0-25-1,0 0 17,0 0-1,0-1-31,0 1 62,0 0 1</inkml:trace>
  <inkml:trace contextRef="#ctx0" brushRef="#br0" timeOffset="55488.159">23192 7739 0,'0'25'187,"0"24"-171,-24-24-16,24 25 16,-25-25-1,0 49 1,25-49 15,0 0-15,-25-25 15,25 25-31,0-1 47,0 1-16,0 0 0,0 0 63</inkml:trace>
  <inkml:trace contextRef="#ctx0" brushRef="#br0" timeOffset="57303.689">22969 7342 0,'0'25'188,"-25"0"-188,1 0 16,24 24-1,-25-49-15,0 25 16,25 0-1,-25 49 17,0-24-1,25-1 0,0-24-15,-24 0-1,24 25 1,-25-26 0,25 1-1,0 0 17,0 0-32,0 0 31,0-1-16,0 1 17,0 0-17,0 0 1,0 0 0,0 0 15,0-1-31,0 1 31,0 0 0,0 0 1,0 0-32,0-1 31,0 1 31</inkml:trace>
  <inkml:trace contextRef="#ctx0" brushRef="#br0" timeOffset="59503.221">26169 4093 0,'-25'0'219,"0"49"-203,1-49-1,-1 50-15,0 0 32,0-50-32,25 24 15,-25-24 1,25 50-16,-24-50 15,-26 25 17,0 24 15,25-49-32,1 25 16,-1-25-15,0 0 0,0 0 15,0 0 0,1 0 0,-1 0-15,0 0 15,0 0 1,0 0 46</inkml:trace>
  <inkml:trace contextRef="#ctx0" brushRef="#br0" timeOffset="61773.881">26392 4142 0,'0'25'234,"0"0"-218,-25 0-16,25 0 31,-24-1-31,24 1 16,-25-25-1,0 25-15,0 0 32,-24 24-1,-1-24 0,-24 50 16,49-75-31,25 24-1,-25-24-15,0 25 16,0 0 0,1-25-1,-26 25 1,25-25 15,0 25-15,0-25-1,-24 24 1,24-24 15,0 0-15,0 0-1,1 0 17,-1 0-32,0 0 15,0 0 17,0 0-1,1 0-16,-1 0 32</inkml:trace>
  <inkml:trace contextRef="#ctx0" brushRef="#br0" timeOffset="63671.259">25896 3919 0,'0'25'235,"-25"0"-220,0 0 1,25-1 15,-24 1-31,-1 0 47,0-25-31,0 25 31,0-25-16,1 0-16,24 25 1,-25-25 0,25 24-1,-25-24 1,25 25 0,-25-25 30,25 25-14,-25-25-1,1 0 0,-1 0 16</inkml:trace>
  <inkml:trace contextRef="#ctx0" brushRef="#br0" timeOffset="78876.923">2034 11261 0,'25'0'266,"0"0"-250,-1 0 15,1 0-31,0 0 15,0 0 1,0 0 0,-1 0-1,26 0 17,24 0 14,-24 0-30,-25 0 0,0 0-16,-1 0 15,1 0 17,0 0-17,0 0 1,0 0-1,-1 0 1,1 0 0,25 0-1,-25 0 17,24 0-17,-24 0 16,0 0 16,0 0 31,-25-24-46</inkml:trace>
  <inkml:trace contextRef="#ctx0" brushRef="#br0" timeOffset="80893.378">5680 11385 0,'25'0'265,"25"0"-265,-26 0 32,1 0-32,0 0 15,0 0-15,0 0 32,24 0-1,51-24 16,-26 24-32,-49 0 1,0 0 0,-1 0-1,1 0 16,0 0-31,0 0 79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7T07:14:50.7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8855 4018 0</inkml:trace>
  <inkml:trace contextRef="#ctx0" brushRef="#br0" timeOffset="2608.735">8905 4093 0,'25'0'265,"-1"0"-249,26 0 0,-25 0 15,49 0 16,-24 0-32,-25 0 1,49 0 0,-24 0-1,-1 0 1,1-25-1,0 25 1,-26 0 0,26-25-1,0 0 1,-26 25-16,1-24 16,50 24-1,-51 0 1,1-25-1,25 25 17,-25 0-17,24 0 1,1 0 0,-25 0-1,-1 0 1,1 0-1,0 0 1,25 0 0,-1 0-1,-24 0 1,25 0 0,24 0 15,-49 0-16,0 0 17,24 0-17,1 0 1,-25 0 0,24 0-1,1 0 1,-25 0-1,0 0 1,24 0 0,-24 0-1,25 0 1,-26 0 0,26 0-1,49 0 1,-74 0 15,25 25-15,-26-25-1,1 0 1,0 0 0,0 0-1,0 0 1,-1 0-1</inkml:trace>
  <inkml:trace contextRef="#ctx0" brushRef="#br0" timeOffset="3620.423">12874 4167 0</inkml:trace>
  <inkml:trace contextRef="#ctx0" brushRef="#br0" timeOffset="6235.614">15106 4018 0,'-25'0'235,"0"0"-220,-24 0 1,24 0-16,0 0 16,-24 0-1,-1 0 17,-24 0 14,49 0-30,0 0 0,0 0-1,0 0 1,-24 0-16,-1 0 31,25 0-31,-74 0 31,0 0-15,49 0 15,1 0-31,24 0 16,-74 0 0,74 0-1,-74 0 1,49 0-1,0 0 1,-24 0 0,49-24-1,-49 24 1,24 0 0,25 0-1,-49 0 1,24 0-1,26 0 1,-26 0 15,0 0-15,26 0 0,-26 0-1,0 0 1,26 0-1,-51 0 1,1 0 15,49 0-15,0 0 0,0 24-1,-24-24 1,24 0-1,0 0 1,0 0 15,0 0-15,1 0 0,-1 0-1,0 0 16,0 0 32,25 25-32</inkml:trace>
  <inkml:trace contextRef="#ctx0" brushRef="#br0" timeOffset="17051.171">22423 7144 0,'-24'124'172,"24"-25"-156,-25 0-16,25-49 15,0-1 1,0 26-16,-25-50 16,25-1-1,-25 26-15,25-25 16,-49 74 15,49-25 16,-25-74-31,25 25 15,25-25 78,-1 0-93,51-25-16,-26 25 16,-24-24-1,50-1 1,-51 25 15,1 0-15,0 0 31,0 0-16,0 0 0,-1 0 0,1 0 1,0 0-17,0 0 16,0 0-15,0 0 0</inkml:trace>
  <inkml:trace contextRef="#ctx0" brushRef="#br0" timeOffset="19240.834">22622 7243 0,'0'50'281,"0"-26"-265,0 1-1,0 0-15,0 0 16,0 0-1,0-1 32,0 1-31,0 0 15,0 0 47,0-50 16,0-25-78,0 26-1,25-26-15,-25 0 16,24 1 0,-24-1-1,0 25 1,0 1-1,0-1 17,25 25-17,-25-25 32,25 25 0,0 0-16,0 50-15,0-26 0,-25 26 15,24-50-31,-24 25 15,25 0 1,0-1 0,0 1-1,0 0 1,-1-25 0,-24 25-1,25 0 16,-25-1 16,25-24-15,-25-49 46,0-1-63,0-24-15,0-1 16,0-49 0,0 100-1,0-26 16,0 25-15,0 0 0,0 1-1</inkml:trace>
  <inkml:trace contextRef="#ctx0" brushRef="#br0" timeOffset="20863.225">23540 7243 0,'24'0'265,"1"0"-249,0 0 0,0 0-1,0 0 1,-1 0 0,1 0 15,0 0 16,0 0-32,-25-25-15,25-24 32,-1 24-17,-24 0 1,0 0-1,0 0 17,0 1 30</inkml:trace>
  <inkml:trace contextRef="#ctx0" brushRef="#br0" timeOffset="22567.48">23589 7466 0,'25'0'296,"0"0"-280,0 0 31,-1 0 0,-24 25-16,25-25-31,0 0 31,-25 25-15,25-25 0,0 0 30,-1 0 1,1 0-31,0 0 62,0 0-15,-25-25-48,0 0 63</inkml:trace>
  <inkml:trace contextRef="#ctx0" brushRef="#br0" timeOffset="24279.08">23540 7813 0,'24'0'281,"1"0"-265,0 0 31,0 0-32,0 0 17,-25 25-17,49-25 16,-49 25-15,25 0 0,0-25 15,0 0-15,-1 0 30,1 0-14,-25-25-17,0 0 1,25 25-16,-25-25 16,25 25-1,-25-24 1,0-1-1</inkml:trace>
  <inkml:trace contextRef="#ctx0" brushRef="#br0" timeOffset="26165.906">24482 6896 0,'0'25'235,"0"-1"-235,0 51 15,0-50 1,-25-1-16,25 26 16,0-25-1,0 24 1,-24-24 0,24 0 15,0 25 0,-25-26 0,25 1 1,0 0 46,0 0-47,0 0 47,25-25-62,-1 0-1,26 0 1,24 0 0,-24 0-1,49 24 1,-49 1-1,-25-25 1,-1 0 0,1 0-1,0 0 1,0 0 0,0 0 30</inkml:trace>
  <inkml:trace contextRef="#ctx0" brushRef="#br0" timeOffset="27665.248">24805 7020 0,'-25'0'265,"25"-25"-233,0 0-1,0 0 0,0 1 47</inkml:trace>
  <inkml:trace contextRef="#ctx0" brushRef="#br0" timeOffset="28904.767">24780 6921 0,'0'49'250,"0"-24"-234,0 0-1,0 24-15,0-24 16,0 25 0,0-25 15,0-1-15,0 1 15,0 0 0,0 0 32,25-25-17,-25 25-30,24-25 31,1 0-16,0 0-15,0 0 15,0 0 0,-25-25-31,25 25 16,-1-25 0,-24 0 15,25 0-31,-25 1 31,25-1-15,-25 0-1,0 0 1,0 0 0,0 1-1,0-1 1,0 0-1,0 0 1,0 0 0,0 1 15,0-1 0</inkml:trace>
  <inkml:trace contextRef="#ctx0" brushRef="#br0" timeOffset="40078.312">10393 6921 0</inkml:trace>
  <inkml:trace contextRef="#ctx0" brushRef="#br0" timeOffset="42960.568">15329 5482 0,'75'0'234,"-50"0"-218,24 0-16,-24 0 15,25 0 1,-26 0 0,26 0-16,0 0 15,24 0 1,-24 0 0,-1 0-16,50 0 31,-49-25 0,74 25 16,-25 0-31,-74 0 15,25 0-16,49 0 1,-49 0 0,74 0-1,-75-25 1,75 25 0,0 0-1,-49-25 1,24 25-1,0 0 1,-74 0 0,49 0-1,25-24 1,-74 24 0,50-25-1,-1 25 16,1 0-15,24 0 0,-25 0-1,75 0 1,0 0 0,-100 0-1,1 0 1,-25 0-1,-25 25 1,25-25 15,-1 0 1</inkml:trace>
  <inkml:trace contextRef="#ctx0" brushRef="#br0" timeOffset="50221.968">22101 8880 0,'0'25'250,"0"0"-234,0-1-16,0 26 15,0-25-15,0 0 16,0 0 0,0 24-16,0 26 46,0-51-30,0 1 15,0 0-15,0 0 0,0 0 30,0-50 189,0-25-204,0 25-31,0 1 16,0-1-1,0-25 1,0 25 0,0 1-1,25-26 1,-25 25-1,0 0 17,0 0-17,0 1 17,0-1-1,0 0 16,0 0 0,25 25 15,-1 25 16,-24 0-62,25-25-1,-25 25 1,50 24 0,-25-24-1,-25 0 1,24 0 0,1 0-1,0-1 1,0-24-1,-25 25 1,0 0 15,25 0-15,-1-25 0,-24 25-1,25-25 1,-25 24 15,25 1-15,0 0 31,-25 0-1,25-25-14,-1 0 124,-24-50-125,0 25-15,0-24-16,0 24 15,0-25 1,0 26 15,0-1-15,0-25 0,0 25 15,0 0 0,0 1 16,0-1-31,0 0 15,0 0 16,0 0 0,0 1-1</inkml:trace>
  <inkml:trace contextRef="#ctx0" brushRef="#br0" timeOffset="52921.217">22820 8806 0,'0'24'203,"25"26"-187,-25-25-16,0 24 16,0-24-1,0 0 1,25 25 15,-25 24 16,0-49-31,0 0-1,0 0 1,25-1 15,-25 1 0,0 0 48,0-50 186,0 0-234,0 1-15,0-1 0,0 0-16,0-25 31,0 1-15,-50-199 30,25 173-30,25 50 15,-24-24-15,24 24 0,0 0 15,0 0 16,24 25 250,1 0-266,0 0-16,0 0 1,0 0 0,-1 0 15,1 0 16,0 0-32,0 0 1,0 0 31,-25 25-47,24 25 31,-24-25 0,0-1-15,0 1 0,0 0-16,0 0 15,-24 0 17,-1-1-17,25 1 1,-25-25-1,25 25 1,-25 0 0</inkml:trace>
  <inkml:trace contextRef="#ctx0" brushRef="#br0" timeOffset="55069.8">21977 9674 0,'25'0'250,"24"0"-235,-24 0 1,25 0-1,-25 0 1,-1 0-16,1 0 16,0 0-1,25 0 1,-26 0 0,1 0-1,124 0 32,-99 0-31,-26 0 15,26 0-31,-25 0 31,0 0-31,-1 0 16,1 0-1,0 0 1,25 0 0,-25 0-1,24 0 17,26 0-17,-26 0 1,-24 0 15,0-25-31,24 25 31,-24 0-15,0 0 0,0 0-1,0 0 16,-1 0 1,1 0-1,0 0 31,0 0-15,-25-25-31</inkml:trace>
  <inkml:trace contextRef="#ctx0" brushRef="#br0" timeOffset="60393.305">22051 9971 0,'0'50'328,"0"-25"-312,0 0-1,0 24 1,0-24 15,0 0-31,0 0 16,0 0-1,0-1 17,25 76 14,0-76-30,-25 1 0,25 0 15,0-25 16,-25 25-32,0 0 1,24-25 0,1 0-1,-25 24 17,25-24-1,0 0 16,0 0-16,-1 0-15,1 0-1,-25-49 1,25 24-1,-25 0 17,25 0-17,0 1 1,-25-1 0,0 0-1,0 0 1,24 0-1,-24 1 1,0-26 15,0 25-15,0 0 0,25 1-1,-25-1 1,0 0 15,0 0 0,0 0-15,0 0 15,0 1-15,0-1-1,0 0 1,0 0 15,0 0 16</inkml:trace>
  <inkml:trace contextRef="#ctx0" brushRef="#br0" timeOffset="62633.632">22647 9947 0,'24'0'266,"-24"24"-266,0 1 15,25 0 1,-25 0 15,0 0-31,0 0 31,25-25-15,0 24 31,-25 26-32,0-25 1,25 0 15,-25-1-15,0 1 0,25 0 15,-25 0-16,0 0 17,24-1-17,1 1 48,-25 0 31,25-25 77,0-25-139,-25-24-17,0 24 17,25 0-32,-25 0 15,24 0 16,-24 1-15,0-1-16,0 0 16,25 25-16,-25-25 31,0-24-15,25 24-1,-25 0 1,25 0-1,-25 0 1,0 0 15,0 1-15,25 24 0,-25-25 15</inkml:trace>
  <inkml:trace contextRef="#ctx0" brushRef="#br0" timeOffset="106724.389">23713 9624 0</inkml:trace>
  <inkml:trace contextRef="#ctx0" brushRef="#br0" timeOffset="106727.379">23713 9624 0</inkml:trace>
  <inkml:trace contextRef="#ctx0" brushRef="#br0" timeOffset="109698.039">23738 9475 0,'25'0'187,"24"0"-171,26 0-16,-50 0 16,0 0-1,-1 0 17,1 0 14</inkml:trace>
  <inkml:trace contextRef="#ctx0" brushRef="#br0" timeOffset="111216.104">23688 9624 0,'25'0'203,"25"25"-188,-1-25-15,-24 25 16,0-25 0,0 0-1,0 0 32,0 0 0,-1 0-31,1 0 15,0 0 16,0 0 15,0 0-15</inkml:trace>
  <inkml:trace contextRef="#ctx0" brushRef="#br0" timeOffset="114814.379">24557 8930 0,'0'24'266,"0"1"-251,0 0-15,0 0 16,0 25 0,0-26-16,0 1 15,0 0 1,0 25-1,0-26 1,0 1 15,0 0 1,0 0-1,0-50 219,0 0-235,0-24 1,0 24 15,0 0-15,0 0 31,0 0-16,0 1-15,0-1 15,0 0 0,0 0-31,0 0 31,0 0 1,0 1-17,24-1 1,-24 0 0,0 0-1,25 0 16,0 1-15,-25-1 15,25 25-15,0-25 0,-1 25-1,1 0 1,0 0 31,0 0-16,-25 25 0,25-25-15,-25 25-1,0-1 17,0 1-17,0 0 1,-25 0 0,0 0-1,0-25 1,25 24-1,-25-24-15,1 0 32,24 25-17,-25-25 1</inkml:trace>
  <inkml:trace contextRef="#ctx0" brushRef="#br0" timeOffset="116710.428">25053 8806 0,'0'24'250,"0"1"-234,0 0-16,0 0 16,25 0-1,-25-1 1,0 1 0,24 0-1,-24 0 16,50 0 1,0 0-1,-26-25-15,1 0-1,0 0 1,0 0-1,24-25 1,-24-25 15,0 25-15,-25-24 0,25 24-1,-25-50 1,0 51-1,0-26 1,0 25 0,0 0-1,0-24 17,-25 24-17,0 25 16,0-25 1,1 0-17,-1 25 1,0 0 0,0 0-1,0 0 1,1 0-1,24 25 1,-25-25 0,0 25-1,0-25 1,25 25 0,-25 0 15,25-1-16,0 1 17,0 0-1</inkml:trace>
  <inkml:trace contextRef="#ctx0" brushRef="#br0" timeOffset="117947.727">25276 8880 0,'223'99'172,"-74"-24"-156,-75-26-1,-49-49-15,0 25 16,-25 0 0,25-25-16,-25 25 78,25-25-78</inkml:trace>
  <inkml:trace contextRef="#ctx0" brushRef="#br0" timeOffset="119528.478">24730 9550 0,'50'0'219,"24"0"-203,-49 0-16,25 0 15,74 0 32,-50 0-31,-49-25-16,25 25 15,24 0 1,-24 0 0,24 0-1,-24 0 1,-26 0-1,1 0 1,25 0 0,-25-25 31,-1 25-32,1 0 32,-25-25-31</inkml:trace>
  <inkml:trace contextRef="#ctx0" brushRef="#br0" timeOffset="121162.093">24681 10071 0,'49'0'250,"-24"49"-235,25-24-15,-50 25 16,24-50 0,1 25-16,-25-1 15,25 1-15,-25 0 16,25-25 0,-25 25 30,25 0-30,-25-1 0,25-24 15,-25-24 110,0-1-126,24-25-15,1 1 16,-25-26-1,25-24 1,25 49 0,-50-24-1,24 74 1,-24-50 0,0 25 15,25 25-31,0 0 62</inkml:trace>
  <inkml:trace contextRef="#ctx0" brushRef="#br0" timeOffset="122712.071">25450 9773 0,'-25'25'250,"0"0"-234,0-1 15,25 1-15,-25 0 31,25 0-47,0 0 31,25-25-15,0 24-1,0-24 1,0 0-1,-1 0 1,1 0 0,0 0 15,0 25-15,-25 0 15,25-25-16,-25 25 1,0 0 0,0 0-1,0-1 1,-50 26 0,0 0-1,-24-50 1,-75 0-1,100 0 1,24 0-16,-25 0 16,50-25-1,-25 25 17,25-25-17</inkml:trace>
  <inkml:trace contextRef="#ctx0" brushRef="#br0" timeOffset="124010.565">26318 9376 0,'49'-25'203,"1"1"-203,-25 24 16,24 0-1,-24 0-15,25 0 47,-25 0-31,-1 0 15,1 0-15</inkml:trace>
  <inkml:trace contextRef="#ctx0" brushRef="#br0" timeOffset="125084.495">26367 9451 0,'25'0'219,"25"0"-219,-25 0 31,24 0 16,-24 0-31,0 0-1,0 0 79</inkml:trace>
  <inkml:trace contextRef="#ctx0" brushRef="#br0" timeOffset="125914.794">27608 8483 0</inkml:trace>
  <inkml:trace contextRef="#ctx0" brushRef="#br0" timeOffset="128443.063">27508 8434 0,'-24'0'218,"-1"0"-202,0 0 0,25 24-1,-25-24 1,0 50 15,25 49 16,0-49-31,0-25-1,0-1 1,25 1-1,-25 0 1,25 25 0,0-26-1,0-24 17,-1 25-17,1-25 1,0 0-1,0 0 1,0 0 0,-1 0-1,1 0 1,0 0 0,0 0-1,-25-25 1,25 25-16,-25-24 15,24-51 1,1 26 0,-25-26 15,0 50-15,0-24-1,-25 24 16,1-25-15,-1 26 0,-25-1-1,50 0 17,-25 25-32,1 0 31,-1 0-16,0 0 1,0 25 15,0-25-31,1 49 16</inkml:trace>
  <inkml:trace contextRef="#ctx0" brushRef="#br0" timeOffset="129841.415">27508 8632 0,'25'25'203,"0"0"-187,0-1-1,0-24-15,-1 25 31,1 0-15,-25 0 15,25-25 16,-25 25-16,25-25-15,-25 24 31,25-24-16,-25 25-15,24 0-1,274 198 1,-223-173 0,-1 0-1,-49-26 1,-25 1 15,-25-25 47,0-25-78,0 1 32</inkml:trace>
  <inkml:trace contextRef="#ctx0" brushRef="#br0" timeOffset="145192.683">11088 3175 0,'-50'0'250,"25"-50"-250,0 26 16,-24-1-16,24 0 15,-25 0 1,-74-74 31,75 74-32,24 25 1,0-25-16,0 25 16,-49-49-1,0-1 16,-26 1-15,76 24 0,-26 25-1,25-25-15,-49 0 16,24 0 15,-24 25-15,-1-25-1,50 25 1,-24 0 0,-50 0-1,74 0 1,-50 25 0,26-25-1,-1 25 1,1 0-1,24-25 1,0 25 0,-49-25-1,74 25 17,-75 24-17,26-24 1,49 0-1,-25-25 1,-25 25 0,25 24 15,1-24-15,24 0-1,-50 24 16,50 1-15,0 24 0,-25-49-1,0 50 1,25-51 15,0 1-15,0 0-1,0 0 17</inkml:trace>
  <inkml:trace contextRef="#ctx0" brushRef="#br0" timeOffset="148374.623">15106 3001 0,'-25'0'281,"-24"-24"-265,24-1-16,-25 0 16,50 0-16,-25 0 15,1 1 1,-1 24-16,25-25 15,-25 0 1,0 0 0,0 0-1,1 25 32,-1-24-31,0 24 15,25-25-15,-25 25-16,0 0 15,1-25 1,-1 25 0,-25-25-1,-24 25 1,24-25-1,-24 25 1,-1 0 0,50 0-1,-24 0 1,-26 0 15,51 0-15,-26 0-1,-24 25 1,49-25 0,-25 25-1,25-25 1,-24 25 0,-26 0-1,51-1 1,-26-24-1,0 25 1,26 0 0,-51-25-1,26 25 17,-1 0-1,25-1-16,0-24-15,1 25 32,-1 0-17,0 0 17,0 0-1,25-1 0,-25-24-15,25 25-1,0 0 17,0 0-17,-24-25 1,24 25 15,0-1 0,0 1 1,0 0-17,0 0 32,0 0 16</inkml:trace>
  <inkml:trace contextRef="#ctx0" brushRef="#br0" timeOffset="184304.827">23416 3249 0,'0'50'172,"24"-25"-156,-24 24-16,25-24 15,-25 0 1,25 0-16,-25 0 16,25 24 31,-25-24-16,0 0 16,25 0-16,-25-1 0,0 1 0,24-25-15,1 25 0,-25 0-1,0 0 32,25-25-47,-25 25 31,25-25 110,0 0-94,-1-25-31,1-25-1,0 25 16,0 0-31,-25 1 16,25-26 0,-25 25 15,49-24-15,-49 24-1,25 25 1,0-50-1,0 25 1,-25 1 0,25-1 31,-25 0-32,0 0 32,24 25-16</inkml:trace>
  <inkml:trace contextRef="#ctx0" brushRef="#br0" timeOffset="187719.476">25028 4713 0,'25'0'265,"0"0"-265,-1 0 16,1 0 0,0 0-1,0 0 1,-25 25-16,25-25 16,-25 24-1,24-24 16,26 25 16,-25-25-31,0 25 0,-1-25-1,1 0 1,0 25-1,0-25 17,-25 25-32,25-25 31,-1 0 0,1 25-15,0-25 31,0 0-16,-25 24-15,25-24 30,-1 0 1,-24 25-15,0 0 14,0 0-14,0 0-32,-24-25 15,24 24 1,-25 1 0,25 0-16,-25-25 15,0 50 1,0-26-1,-24 1 17,49 0-1,-25 0-31,0-25 31,0 25-15,1 24-1,24-24 1,-25-25 0,0 25-1,25 0 1,0-1-16,-25-24 16,25 25-1</inkml:trace>
  <inkml:trace contextRef="#ctx0" brushRef="#br0" timeOffset="190106.25">27384 3398 0,'0'-25'281,"25"25"-265,0-24 0,-25-1-16,25 25 15,-25-25 1,25 25-16,-1-25 31,1 25 0,-25-25-15,25 1 15,0-1 16,-25 0-31,25 25 15,-25-25-31,24 25 31,-24-25 47,25 25-62,-25-24 62,0-1 0,25 25 32,-25 49-95,0-24 1,0 0-1,25 25 1,-25 24 0,25 0-1,-25-49 1,24 50 0,-24-51-1,0 1 1,0 0 15,0 0-15,0 0-1,0-1 32</inkml:trace>
  <inkml:trace contextRef="#ctx0" brushRef="#br0" timeOffset="192519.476">26417 1860 0,'-25'0'250,"-24"50"-250,-1-50 16,25 25-16,-24 0 15,-1-1 1,25 1 15,0 0 0,-24 0-15,24-25 0,25 25 15,-25-25-31,0 24 31,1-24-15,24 25-1,-25-25 17,25 25 15,25-25 93,-1 0-124,1 0-1,25 0 1,-50 25 0,25-25-1,24 0 1,-24 25 0,0-25-1,0 24 1,-1-24-1,1 0 1,-25 25 0,25-25-1,0 0 17,0 25-1,-1-25 0,1 0 47</inkml:trace>
  <inkml:trace contextRef="#ctx0" brushRef="#br0" timeOffset="199010.242">30857 4713 0,'-25'0'266,"0"25"-251,25-1 1,-24-24-16,24 25 16,-25 0-1,0 0 16,0 0 1,0 0 15,25-1-16,-24-24 0,24 25-15,0 0 15,-25 0-15,0 0 15,0-25-16,25 24 1,-25-24 0,25 25-1,0 0 1,-24-25 15,24 25 16,24-25 125,1 0-141,0 0-31,0 25 16,24-1 15,1-24-15,0 50-1,-1-50 1,-24 25 0,0-25-1,0 25 1,-1-25-1,-24 24 1,25-24 0,-25 25-16,25-25 31,-25 25 16,25-25-47,0 0 31</inkml:trace>
  <inkml:trace contextRef="#ctx0" brushRef="#br0" timeOffset="201780.575">29443 3969 0,'0'-25'203,"50"25"-188,-25-25 1,-1 0-16,1 1 16,0-1-16,49-50 46,-49 51-14,0 24-17,-25-25 1,25 25 0,-25-25-1,25 0 1,-25 0 31,24 25-47,1-25 47,0 25 140,-25 50-156,0-25-15,0 0 0,0 0-16,0-1 15,0 51 1,0-50-1,0 24 1,0 26 15,0-51-15,0 26 0,25 0-1,-25-26 16,0 1-15</inkml:trace>
  <inkml:trace contextRef="#ctx0" brushRef="#br0" timeOffset="203615.668">30882 2679 0,'0'25'219,"25"-25"-188,-1 25-31,1-1 16,25-24 0,-1 25-1,-24-25 17,0 25-17,25 0 16,-26-25-15,1 0 15,0 0-15,-25 25 0,25-25-1,0 0 16,0 0 48,-25 24-33,0 26-30,-25-50 0,25 25-1,-25 0 1,0-1 0,0 1-16,0 0 15,-24 25 1,49-26-1,-50 1 1,25 0 0,25 0 15,-24-25-15,24 25-1,-25-1 16</inkml:trace>
  <inkml:trace contextRef="#ctx0" brushRef="#br0" timeOffset="206712.238">32048 3696 0,'24'25'266,"-24"0"-251,25-25-15,0 24 32,0 1-17,0-25 1,-1 50 0,51 24 30,-50-49-30,0 0 15,-25 0-15,0-1 0,24-24-1,-24 25 1,25-25-1,-25 25 17,25-25-1,0 0 63,-25-25-63,0 0-15,0 1-1,0-1 1,0 0-16,0 0 15,25 0 1,-25-24 15,0 24-15,24 0 0,-24 0 15,0 1-31,25 24 15,-25-25 1,25 0 0,-25 0 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7T07:18:49.7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1935 4018 0,'297'-99'218,"-24"25"-202,-198 74-16,-51-25 16,1 25-1,0 0-15,0 0 16,0 0 31,49 0-16,-49 0-15,0 0-1,24 0 16,1 0-15,-25 0 0,24 0-1,-24 0 1,50 0 0,-51 0-1,1 25 1,0-25-1,0 0 1,0 0 0,-1 0-1,1 0 1,50 0 0,-1 0-1,-49 0 16,24 0-15,1 0 0,0 0-16,-1 0 15,51 0 1,48 0 15,-73 0-15,-50 0-1,99 0 1,-25 0 0,0 0-1,99 0 1,-123 0 0,74 25-1,-100-1 1,1-24 15,-25 0-31,49 0 31,-49 0-15,25 0 0,-1 25-1,-24-25 1,49 0-1,-24 0 1,0 0 0,-1 25-1,1-25 1,-25 0 0,-1 0-1,26 0 16,-25 25-31,0-25 16,-1 0 0,1 0 15</inkml:trace>
  <inkml:trace contextRef="#ctx0" brushRef="#br0" timeOffset="13894.846">15056 6499 0,'-24'0'234,"24"25"-218,-25-1-16,25 26 16,-25-25-1,25 0-15,0 24 16,-25-24 0,25 0-16,0 0 15,0-1 1,0 51 15,0 49 16,0-50-31,0-49-1,0 25 1,0-25-1,0-1-15,0 1 16,0 25 0,0-25-1,0 24 17,0 50-17,0-74 1,0 74-1,25-24 1,-25-50 0,0 74-1,25-25 1,0-24 0,-25-1-1,24 26 1,1-50-1,-25 74 1,25-99 0,0 74-1,-25-49 17,0 0-17,25 0 1,-25 0-1,0-1 1,49-24 0,-24 25-1,25 0 17,-26-25-17,1 0 1,0 0-1,0 0 1,25 0 0,24-50-1,-49 26 17,74-125-17,-25 25 1,-49 74-1,0-24 1,0-1 0,-25 50-1,25-24 1,-25 24 0,0 0-16,0-24 15,0-1 1,0 25-1,0-24 1,0-26 0,0 50-1,-25-49 1,25 24 15,0 26-15,-25-26-1,0 0 1,25 1 0,-49-100-1,-26-50 1,50 125 0,-24-25-1,49 49 1,-25 1-1,0-1 1,0 25 15,1 0-15,-1 25 15,25-24-15,-25-1-1,0 25 1,0 0 15,0 0-15,1 0 0,-26 25-1,50 24-15,-25-24 16</inkml:trace>
  <inkml:trace contextRef="#ctx0" brushRef="#br0" timeOffset="16745.952">15081 8582 0,'0'25'141,"-25"25"-141,25-1 15,0 26-15,0 173 47,0-198-31,0 24-1,0-49 1,0 49 0,0 25-1,25-49 1,-25 24 0,25 26 15,-25-51-16,25 26 1,-25-51 0,49 51-1,-24-1 1,0-49 0,-25 0-16,25 24 15,0-24 1,-1 0-1,-24 25 1,50-25 0,-25-1-1,0 1 17,0 0-17,-1 0 1,26-25-1,24 0 17,-24 0-17,-25-25 1,0 25-16,-1-50 16,1 1-1,0-100 1,49-50-1,-74-98 1,-49-199 0,49 347-1,-50 50 1,50 49 15,-25 0-15,1-24-1,-1 49 1,0-49 0,-25-1-1,26 51 1,-26-26 0,25 25 15,0 0 0,1 25 0,-1 0-31,0 0 32,0 25-32,0 0 31</inkml:trace>
  <inkml:trace contextRef="#ctx0" brushRef="#br0" timeOffset="18457.717">16892 7863 0,'25'0'265,"0"0"-249,-1 0 0,1 0-16,0 0 15,49 0 17,1 0-1,-26 0 0,-24 0-15,25 0-1,-25 0 17,-1 0-17,1 0 16,0 0 1,0 0-1</inkml:trace>
  <inkml:trace contextRef="#ctx0" brushRef="#br0" timeOffset="21387.238">16917 10443 0,'49'0'313,"-24"0"-297,0 0-16,0 0 15,0 0 1,-1 0-16,1 0 31,0 0-15,25 0 15,-1 0 16,-24 0-32,0 0 1,0 0 0,-1 0-1,1 0 1,0 0 15,0 0-31,0 0 31,-1 0 1,1 0-17,0 0 1,0 0 15,0 0 47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3T07:17:31.5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19372 4291 0,'25'0'297,"0"0"-265,0 0-17,0 0 16,-1 0-31,1 0 16,0 0 0,50 0 15,98 0 16,-98 0-32,-51 0 1,51 0 0,-26 0-1,-24 0 1,25 0 0,-25 0 15,-1 0-16,1 0-15,25 0 16,99 0 0,-100 0-1,50 0 1,-49 0 0,-25 0 15,0 0-16,-1 0 17,1 0-32,0 0 31,0 0-15,25 0-1,-26 0 1,1 0 15,0 0 0,0 0-15</inkml:trace>
  <inkml:trace contextRef="#ctx0" brushRef="#br0" timeOffset="3432.805">27831 4341 0</inkml:trace>
  <inkml:trace contextRef="#ctx0" brushRef="#br0" timeOffset="4663.991">27831 4341 0</inkml:trace>
  <inkml:trace contextRef="#ctx0" brushRef="#br0" timeOffset="4664.99">27831 4341 0</inkml:trace>
  <inkml:trace contextRef="#ctx0" brushRef="#br0" timeOffset="6729.414">30435 4242 0</inkml:trace>
  <inkml:trace contextRef="#ctx0" brushRef="#br0" timeOffset="6731.409">30435 4242 0</inkml:trace>
  <inkml:trace contextRef="#ctx0" brushRef="#br0" timeOffset="9415.616">27657 4341 0,'25'0'203,"25"25"-187,24-1-1,-49-24-15,0 0 16,24 0-1,26 25 17,49-25 15,-75 0-32,1 0-15,-25 0 16,49 0-1,-49 0 1,25 0 0,-1 0-1,-24 0 1,25-25 0,24 1-1,-49 24 1,24 0-1,51 0 17,-51-25-17,50 0 1,1 0 0,-76 25-1,51 0 1,-50 0-1,24 0 1,26 0 0,-26-25-1,75 25 1,25 0 0,-99 0-1,-1 0 1,-24 0 15,25 0 0,-25 0-15,-1 0 0,26 0-1,-25 0 1,0 0-16,24 0 15,50 0 1,-74 0 0,50 0-1,-51 0 1,1 0 0,0 0-1,0 0 1,25 0-1,-26 0 17,1 0-17</inkml:trace>
  <inkml:trace contextRef="#ctx0" brushRef="#br0" timeOffset="12606.264">5159 5209 0,'199'0'218,"49"0"-202,-174 0 0,1 0-16,-26 0 15,-24 0 1,0 0-16,25 0 15,-26 0-15,26 0 32,-25 0-32,24 0 31,175 0 16,-150 0-32,0 0 17,-24 0-17,0 0 1,-1 0 0,-24 0-16,49 0 31,-49 0-16,0 0 1,0 0 0,0 0-1,24 0 1,1 25 0,-25-25-1,0 0 16,-1 0-15,1 0 0,0 0-1,0 0 1,0 0 15,-1 0-15,1 0 15,0 0 32</inkml:trace>
  <inkml:trace contextRef="#ctx0" brushRef="#br0" timeOffset="30485.72">5680 10393 0,'25'0'266,"0"0"-266,0 0 16,24 0-1,-24 0 17,0 0-32,25 0 15,49-25 32,25-99-16,-75 50 1,26 0-1,-75 49-16,25 25 1,-1-25 15,1 25 266</inkml:trace>
  <inkml:trace contextRef="#ctx0" brushRef="#br0" timeOffset="32501.124">5705 11832 0,'0'25'266,"25"-1"-251,0-24-15,-25 25 16,24 0 15,-24 0 1,25-25-1,-25 25-31,25-25 219,0 0-204,0 0 1,-25-25-1,25 0-15,-1 0 16,26 0 15,24-24-15,-49 49 0,25-50-1,-1 25 1,-24 1-1,0-1 1,0 25 0,-25-25-1,25 25 1,-1 0 0</inkml:trace>
  <inkml:trace contextRef="#ctx0" brushRef="#br0" timeOffset="56637.412">25598 6300 0</inkml:trace>
  <inkml:trace contextRef="#ctx0" brushRef="#br0" timeOffset="58755.419">25499 6424 0,'75'0'219,"222"0"-204,1 0-15,-100 0 16,1 0-1,-125 0-15,1 0 16,-1 0 0,-24 0-16,-26 0 15,1 0 17,25 0 14,-25 0-30,-1 0 0,1 0 15,0 0-15,0 0-1,0 0 1,0 0-1,24 0 1,-24 0 0,25 0 15,-26 0-15,1 0 15,0 0 16</inkml:trace>
  <inkml:trace contextRef="#ctx0" brushRef="#br0" timeOffset="70532.939">16942 6300 0,'49'0'328,"26"-24"-328,73-26 15,-73 25 1,-26 25-16,1 0 16,-25 0-1,0 0-15,-1 0 32,-24-25-32,25 25 15,50 0 16,98-24 16,-123-1-31,24 25 0,-24-25-1,0 25 16,-26 0-15,1 0 0,0 0 15,0 0-15,0 0 15,-1 0-16,26 0 17,-25 0-17,0 0 17,-1 0-1</inkml:trace>
  <inkml:trace contextRef="#ctx0" brushRef="#br0" timeOffset="71961.123">21456 6226 0</inkml:trace>
  <inkml:trace contextRef="#ctx0" brushRef="#br0" timeOffset="74029.589">23192 6226 0,'-99'0'235,"-149"50"-235,174-50 15,24 24 1,25-24-16,0 0 16,1 0-16,-1 0 15,0 0 1,0 25 15,-24-25 0,24 0-15,0 0 0,0 25-1,-24 0 1,24-25 15,0 0-31,-49 0 16,-1 25-1,26-25 1,-1 0-16,-421 49 31,223-49-15,-199 0-1,274 0 1,98 0 0,1-25-1,24 25 1,25 0 0,0 0-1,1 0 16,-1 0 16,0 0-31,0 0 31,0 0 31</inkml:trace>
  <inkml:trace contextRef="#ctx0" brushRef="#br0" timeOffset="93853.128">11782 17487 0,'99'-25'235,"1"25"-220,-51 0-15,1 0 16,-1 0 0,-24 0-1,0 0 1,0 0 15,25 0-15,-26 0-1,150-24 32,-100 24-47,-24 0 16,24 0 15,-49 0-15,25 0-1,24-25 1,-49 25 0,49 0-1,-49 0 1,25 0-1,-1 0 1,26 0 0,-50 0-1,49 0 1,1 0 0,-1 0-1,25 0 1,-49 0 15,49 0-15,-25 0-1,-24 0 1,0 0 0,-1 0-1,-24 0 1,0 0-1,0 0 1,-1 0 0,26 0-1,-25 0 1,0 0 0,-1 0-1,1 0 1,25 0 15,-25 0-15,-1 0 15,1 0 16,0 0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7T07:20:42.2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12526 16073 0,'25'0'313,"0"0"-313,25 0 15,-26 0 1,26 0-16,-25 0 15,0 0 1,24 0-16,1 0 16,-25-24-1,148-1 17,51 25 14,-200-25-30,1 25-16,25 0 16,-1 0-1,26 0 1,-50 0 0,24 0-1,1 0 1,24 0-1,50 0 17,-25-25-17,-24 25 1,-1 0 0,-24 0-1,24-25 1,50 1-1,-49 24 1,24-25 0,-49 25-1,49-25 1,25-25 0,-50 26-1,25-26 1,1 50 15,-76 0-15,51-25-1,-26 0 1,1 25 0,0 0-1,49 0 1,-49 0-1,-1 0 1,1 0 0,-1 0-1,-24 0 1,0 0 0,0 0-1,0 0 16,-1 0 1,1 0-17,0 0 17</inkml:trace>
  <inkml:trace contextRef="#ctx0" brushRef="#br0" timeOffset="2193.466">20935 16173 0,'99'-25'235,"149"-25"-220,-148 25-15,-26 1 16,-24-1 0,49 0-16,-50 0 15,26 25 1,247-99 15,-123 74 0,-75 0-15,-50 1 15,-24 24-15,-1 0 0,1 0-1,49 0 1,-49 0-1,24 0 1,-24 0 15,-25 0-15,0 0 0,-1 0-1,26 0 1,0 0-1,24 24 1,-49-24 0,0 0-1,-25 25 1,24-25 0,1 0 15,0 0 0,0 0-15,0 0 31,-1 0 31</inkml:trace>
  <inkml:trace contextRef="#ctx0" brushRef="#br0" timeOffset="17223.332">19596 10641 0</inkml:trace>
  <inkml:trace contextRef="#ctx0" brushRef="#br0" timeOffset="22021.712">26169 3497 0,'50'50'219,"-50"74"-219,0-74 16,0-1-1,0-24-15,24 0 16,-24 0 0,0 0-1,0-1 32,-24-24 125,-1 0-141,-25 0-15,25 0-1,1 0 1,-1 0 0,0 0-1,0 0 1,-24 25 0,24-25-1,0 25 1,0-25 15,0 0-15,0 0 15,1 0-15,-1 0-1,0 0 16</inkml:trace>
  <inkml:trace contextRef="#ctx0" brushRef="#br0" timeOffset="28553.212">2282 9699 0,'0'24'250,"0"1"-234,25 0-1,-25 0 1,0 0 15,0-1 0,25 1 16,-1 0 0,-24 0 0,0 0-31,0-1 30,0 1 48,0 0 47,-24-25-110,24 25-15,-25-25-16,25 25 15,-25-25 1,0 25 0,0-25-1,1 24 1,-1-24-1,0 25 1,0 0 0,0-25 15,1 0-31,-1 0 16,0 25-1,0-25 1,-24 25-1,24-25 1,25 24 0,-50-24-1,25 0 1,1 0 0,-1 0-1,0 25 1,0-25-1,0 0 17,1 0-1,-1 0-15,0 0 15</inkml:trace>
  <inkml:trace contextRef="#ctx0" brushRef="#br0" timeOffset="30499.185">6871 9699 0</inkml:trace>
  <inkml:trace contextRef="#ctx0" brushRef="#br0" timeOffset="30709.789">6871 9699 0</inkml:trace>
  <inkml:trace contextRef="#ctx0" brushRef="#br0" timeOffset="32903.318">24730 11261 0,'25'0'235,"0"0"-220,-25 25-15,25-25 31,-1 25-15,1-25 62,0 0-62,25 0 15,24-50-15,75-74-1,-50 25 1,-49 99 0,-1-74-1,-24 49 1,0 25-1,0-25 1,0 25 0,-25-25 15,24 0 0,1 25 16,0 0-31,-25-24-1,25 24 17,-25-25-17,25 25 1</inkml:trace>
  <inkml:trace contextRef="#ctx0" brushRef="#br0" timeOffset="40165.136">19372 14312 0</inkml:trace>
  <inkml:trace contextRef="#ctx0" brushRef="#br0" timeOffset="65329.25">24358 14908 0,'99'198'172,"75"50"-156,-124-173-1,-50-51-15,0 1 16,0 0-1,24 0 17,-24-50 77,25-49-109,99-224 16,-24 25-1,-1 0-15,-50 199 16,26-75 0,-50 124-1,-1-25-15,-24 26 16,25-26-1,0 50 17,-25-25-17,0 0 1,0 1 0,25 24-1,-25-25 32</inkml:trace>
  <inkml:trace contextRef="#ctx0" brushRef="#br0" timeOffset="73551.215">16371 15007 0,'25'0'312,"-25"25"-296,25-1-1,-25 1 17,25 0 15,-25 0-16,49-25-16,75-99 1,174-174 0,74-149-1,-298 323 1,-49 99 0,-25-50-1,25 50 16</inkml:trace>
  <inkml:trace contextRef="#ctx0" brushRef="#br0" timeOffset="77792.594">25797 15801 0,'25'0'250,"-1"0"-234,1 0-16,0 0 15,0 0 1,0 0-1,0 0 1,-1-25-16,1 25 16,25 0-1,74-25 17,-25 25-1,0-25 0,-49 25-15,-25 0-16,-1 0 31,1 0-15,0 0-1,0 0 1,0 0-1,-1 0 1,1-25 0,0 25 15,0 0-15,0-24-1,-1 24 32,1 0 16,0 0-32,-50 0 281,0 24-296,-24-24 0,-1 25-16,1 0 15,24-25 1,-25 0-16,25 25 31,1-25 0,-1 0-15,0 0 15,0 0-15,0 0 15,1 0-15,-1 0 15,0 0 0,0 0 0,0 0-31,1 0 16,-26 0 0,25 0-1,0 0 1,1 0 15,-1 0-15,0 0-1,0 0 1,0 0 0,1 0 15,-1 0 0,50 0 63,49 0-94,0 0 16,1 0-1,-26 0 1,26 25-1,-50-25 1,24 0-16,26 0 31,-51 0-15,1 0 0,0 0-1,0 0 1,0 0 15,-1 0 0,1 0-15,-50 0 125,-74 24-126,-248 26-15,-75 24 16,25-49-1,348-25 1,-26 0 0,51 0-1,-1 0 1,0 0 15,0 0-15,0 0 15,25 25-15,75-25 77,123 25-93,100 24 16,-199-49 0,-25 25-16,-24-25 15,25 25 1,-26-25 15,1 0-15,24 0-1,-49 0 1,25 0 0,-26 0-1,1 0 1,0 0 0,0 0 15,0 0 47</inkml:trace>
  <inkml:trace contextRef="#ctx0" brushRef="#br0" timeOffset="83514.799">20836 16892 0,'25'0'234,"0"0"-218,24 0-16,1 0 16,-25 0-1,-1 0-15,1 0 16,25 0-1,-25 0-15,-1 0 16,51-25 15,-1 25 16,-49 0-31,49 0 15,-49 0-15,25 0-1,-25 0 1,-1 0 0,1-25-1,0 25 1,0 0 15,0 0 0,-1 0 16</inkml:trace>
  <inkml:trace contextRef="#ctx0" brushRef="#br0" timeOffset="85159.035">17711 17611 0</inkml:trace>
  <inkml:trace contextRef="#ctx0" brushRef="#br0" timeOffset="86455.711">19993 17537 0</inkml:trace>
  <inkml:trace contextRef="#ctx0" brushRef="#br0" timeOffset="86459.701">19993 17537 0</inkml:trace>
  <inkml:trace contextRef="#ctx0" brushRef="#br0" timeOffset="87765.847">19993 17537 0,'-50'0'360,"25"0"-345,-24 0 1,-1 0-16,25 0 16,-24 0-1,-100 0 16,-50 0 16,150 0-31,24 0 0,-50 0-1,26-25 1,-26 25-1,26-25 17,24 25-17,-25 0 1,-24-25 0,24 25-1,-322-99 1,25 50-1,273 24 1,-26 25 0,1 0-1,50 0 1,-1 0 0,0 0-1,26 0-15,-1 0 16,-25 25 15,25-25-15,-24 0-1,24 24 1,0-24 15,0 0-15,0 0-1,1 0 32</inkml:trace>
  <inkml:trace contextRef="#ctx0" brushRef="#br0" timeOffset="89346.102">17587 17711 0,'49'0'172,"249"24"-172,-25 1 16,-199-25 0,-24 0-16,-1 25 15,1-25 1,-25 0-16,-1 0 15,1 0 1,0 0-16,99 0 47,-25 0-31,-49 0-1,0 0 1,24 0-16,199 0 31,-100 0 0,-73 0-15,-51 0 0,1 0-1,-25 0 1,49 0-16,-49 0 15,49-25 1,-24 25 0,24 0-1,1 0 1,-26 0 15,-24-25-15,0 25-1,0 0 1,0 0 47</inkml:trace>
  <inkml:trace contextRef="#ctx0" brushRef="#br0" timeOffset="-192726.216">20588 14188 0,'-25'0'281,"0"0"-281,0 0 16,-24 0-1,-1 0-15,1 0 16,-1 0 0,0 0-16,1-25 15,-1 25-15,1 0 16,-75-24 15,24-1 32,76 25-48,-1 0 1,0 0 0,0 0 30,0 0-30,1 0 0,-1 0-1,0 0 1,0 0 15,0 0-31,1 0 31,-1 0-15,0 25 0,-25-25-1,25 24 1,1-24 0,-1 0-1,0 0 1,25 25-1,-25-25 1,0 0 15,1 25-31,-1-25 47,25 25 0,-25-25-31</inkml:trace>
  <inkml:trace contextRef="#ctx0" brushRef="#br0" timeOffset="-183184.257">22051 16917 0,'25'0'297,"0"0"-281,0 0-16,0 0 16,-1 0-1,26 0-15,-25 0 16,0 0-1,-1 0-15,1 0 32,0 0-32,25 0 31,24-25 16,-24 25-32,-26 0 1,26 0 15,0 0-15,-26 0 0,1-25-16,25 25 31,-25 0-16,24 0 1,-24 0 15,25 0-31,-25 0 16,-1 0 0,1 0-1,0 0 1,0 0-1,0 0 17,-1 0-32,1 0 31,0 0-15,0 0-1,0 0 1,24 0-1,1 0 1,-25 0 0,-1 0-1,26 0 1,-25 0 0,0 0 15,-1 0-16,1 0 17,0 0-1,0 0-15,0 0 30,-1 0-30,1 0 15,0 0 1,0 0-1,0 0-16,-1 0 17,1 0-17,0 0 17,0 0-17,0 0 1,24 0-1,-24 0 1,0 0 15,0 0-15,0 0 15,-1 25-15,1-25 46,0 0 16,0 0-31,0 0-47,-1 0 16,26 0 0,-25 0 15,0 0-31,-1 0 15,1 0 1,0 0 15,0 0 1,0 0-17,-1 0 32,1 0 31,0 0-47,0 0-15,0 0 15,-1 0 1,1 0 14,0 0-30,0 0 15,0 0-15,24 0 0,-49-25-1,50 25 1,-50-25-1,49 25 1,-24 0 0,0 0 46</inkml:trace>
  <inkml:trace contextRef="#ctx0" brushRef="#br0" timeOffset="-167667.695">18405 16793 0,'149'0'203,"-75"-25"-187,1 25-1,-26 0-15,-24 0 16,0 0-1,99-25 32,-74 0-31,-1 25 0,1 0-1,24 0 1,-24 0-1,-25 0 1,74 0 15,0 0-15,-49-24 0,-1 24-16,-24 0 15,25 0 1,-25 0-1,-1 0 17,26 0-17,-25 0 17,0 0-17,-1 0 16</inkml:trace>
  <inkml:trace contextRef="#ctx0" brushRef="#br0" timeOffset="-122310.633">13990 2133 0,'25'0'250,"-1"0"-234,1 0-16,25 0 15,-25 0-15,-1 0 16,1 0-1,0 0-15,25 0 16,-1 0 0,1 0-16,322 50 47,-248-25-32,-99-1 1,49 1-1,-49-25 17,0 0-17,49 0 1,-49 0 0,25 0-1,24 25 1,-49-25-1,49 25 1,1-25 0,-50 0-1,24 0 1,26 0 0,-51 0-1,26 0 1,-25 0-1,0 0 17,-1 0 15,1 0-1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7T07:26:35.2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18083 4986 0,'24'0'265,"-24"25"-249,25-25 0,-25 24-1,0 1 1,25-25-16,-25 25 16,25-25-1,-25 25-15,25-25 16,-25 49 31,24-49-32,-24 25 1,25-25 46,0 0-46,0-25 31,-25 1-31,25-1-1,-25 0 1,24-25-1,1 50 1,0-49 0,0 24-1,24-25 1,1 1 0,-25 24-1,0 0 1,0 0-1,-1 25 17,-24-25-17,25 25 1,-25-24 0,25 24-1,0-25 32,-25 0-16,25 25-31,-1 0 32</inkml:trace>
  <inkml:trace contextRef="#ctx0" brushRef="#br0" timeOffset="1398.713">18752 4688 0</inkml:trace>
  <inkml:trace contextRef="#ctx0" brushRef="#br0" timeOffset="10238.916">25797 4986 0,'25'0'312,"-25"25"-312,24-1 32,1-24-17,-25 25 1,25 0-1,-25 0 32,25-25 0,-25 25-31,25-25 140,0-25-140,-25 0-1,24 0 1,1 0 0,-25 1-1,0-1 1,25 25-1,0-25 1,-25 0 0,25 0-16,-25 1 15,24-1 1,26-25 15,-25 25-15,0 0-1,24 1 1,-24-1 0,0 0 15,0 25-15,-25-25-1,24 0 1,1 25 62,0 0 0</inkml:trace>
  <inkml:trace contextRef="#ctx0" brushRef="#br0" timeOffset="12349.55">27186 5631 0,'50'0'282,"-26"0"-267,1 0-15,50 0 16,-51 0-16,26-25 15,0 25 1,-1 0-16,1 0 16,-1 0-1,-24-25-15,0 25 16,149 0 31,-100 0-32,-49 0 1,0 0-16,24 0 16,-24 0-1,25 0 1,24 0 0,25 0 15,-74 0-16,25 0 1,-25 0 0,24 0-1,-24 0 1,25 0 0,-26 0-1,26 0 1</inkml:trace>
  <inkml:trace contextRef="#ctx0" brushRef="#br0" timeOffset="16719.407">19447 6722 0,'25'0'266,"-1"0"-250,1 0-16,0 0 15,0 0 1,0 0-16,0 0 16,-1 0-16,26 0 15,0 0 1,-1 0-1,100 0 17,0 0 15,-75 0-32,-49 0 1,49 0-1,26 0 1,-51 0 0,-24 0-16,74 0 31,-24 0-15,98-25-1,-73 0 16,-26 25-31,-24 0 16,-1-24 0,26 24-1,-1-25 1,0 25 0,-49 0-1,25 0 1,-1 0-1,-24 0 1,25 0 0,-1 0-1,-24 0 1,25 0 0,-25 0 15,-1 0-16,1 0 17,0 0-17,0 0 63,0 0 219,24 0-281,-24 0 15,0 0-31,0 0 16,0 0-1,24 0 1,-24 0 15,0 0-31,49 0 47,-24 0-31,-25 0-1,-1 0 1,26 0 0,-25 0-1,24 25 17,-24-25 218,0 0-250,0 0 15,24 0 1,26-25-1,-26 25 1,1 0 0,0-25-1,-26 25 1,1 0 203,50-25-188,98 25-31,100-49 16,-124 49-16,-75 0 15,1 0 1,-50 0-16,-1 24 15,1-24 32,0 0 172,0 0-203,0 0-1,24 25 1,-24-25-16,0 0 16,0 0-16,-1 0 31,1 0-31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7T07:27:34.3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22399 1414 0,'24'25'235,"1"-1"-220,-25 1 1,0 0-16,25 0 16,0 49 15,-25-24 31,0-25-46,0 0 0,0-1-1,0 1 1,0 0 0,0 25-1,0-26 1,0 1-1,0 0 1,-25 0 0,0 0 15,25-1-31,-25 1 16,1 0 15,-1-25-16,25 25 1,-25 0 0,0-25-1,25 24 1,-49-24 0,24 25-1,0-25 1,0 25-1,0-25 17,25 25-32,-24-25 31,-1 0 31,25-25 360,25 25-359,-25-25-32,24 25-15,1-25 15,0 25-15,-25-24-1,25-1 1,-25 0 15,25 25-15,-1-25-1,-24 0 17,25 1-17,-25-1 32,25 0 0,-25 0-31,0 0-1,25 25 1,-25-24-1,0-1 17,0 0-17,25 0 1,-25 0 15,0 1 0,0-1 1,0 0-17,0 0 1,0 0 0,0 0-1,0 1 1,0-1-1,0 0 1,-25 0 0,25 0-1,0 1 1,-25-1 15</inkml:trace>
  <inkml:trace contextRef="#ctx0" brushRef="#br0" timeOffset="2334.118">23837 8359 0,'0'25'188,"-25"25"-173,25 24 1,-24 25-16,-1 0 15,0-49 1,25 0-16,-25-1 16,-24 75 15,24 25 31,-25-99-46,50-25 0,0-1-16,-25 26 15,1-25 1,24 24 0,0 1-1,0-25 1,-25 0 15,25-1 16,0 1 0,25-25-16,24 0 0,-24 0-31,0 0 16,24-25 0,1 25-1,0 0 1,-26 0-1,1 0 1,0 0-16,0 0 31,0 0-15,0 0 15,-1 0-31,1 0 31,0 25-31,25-25 32,-1 25-17,1-25 1,-25 0 0</inkml:trace>
  <inkml:trace contextRef="#ctx0" brushRef="#br0" timeOffset="6935.992">24036 8632 0,'0'74'187,"0"-24"-187,0 49 31,0-74-31,0 25 16,0-26 0,0 1-1,0 0 1,0 0 0,0 0 46,0-50 94,0 0-140,0-25-16,0 26 16,0-26-1,0 25 1,0-24-1,0 24 17,0 0-17,0 0 1,0 0 0,0 1-1,0-1 1,0 0 15,0 0 16,25 25 31,-1 0-62,1 0 15,0 0-15,0 50-16,0-25 15,-25-1 1,24 1-1,1 0 1,-25 0-16,0 0 16,25-1-1,0 26 17,-25-25-17,25-25 1,-1 49-1,-24-24 17,25-25 15,-25 25-32,0-75 48,0 26-48,0-1 1,0-25-16,0-24 16,0 24-1,25-74 1,-25 75-1,0-1 1,25 25 0,-25 0 15,0 1 0,0-1-15</inkml:trace>
  <inkml:trace contextRef="#ctx0" brushRef="#br0" timeOffset="8448.585">24805 8706 0,'24'0'234,"1"-24"-218,-25-1-1,50 25 1,-25 0 15,49-25 1,-49 25-17,0 0 16,0 0-31,-1 0 32,1 0-17,25 0 1,-25 0 15,-1 0-15,1 0-1,-25-25 1,25 25 15,-25-25 1</inkml:trace>
  <inkml:trace contextRef="#ctx0" brushRef="#br0" timeOffset="9781.484">24904 8954 0,'25'0'172,"0"0"-156,24-24-1,-24 24-15,25-25 16,-26 25 0,26-25 31,-25 25-32,0-25 1,-1 25 15,1-25-15,0 1-1,0 24 17,0 0-17,-1 0 1,-24-25-1,25 25 1</inkml:trace>
  <inkml:trace contextRef="#ctx0" brushRef="#br0" timeOffset="10851.894">24978 9227 0,'149'0'157,"149"0"-142,-174 0 1,-75 0-16,1 0 16,-25 0-1,0 0-15,-1 0 31,1 0 1,-25-24-17,25 24 32</inkml:trace>
  <inkml:trace contextRef="#ctx0" brushRef="#br0" timeOffset="12576.693">26491 8235 0,'0'25'188,"0"49"-173,0 1-15,0-1 16,0-24-1,-24-25-15,24 24 16,-25 1 0,25-25-16,0-1 15,-25 26-15,0-50 16,0 124 31,1-74-32,24-1 1,0-24 15,0 0-31,0 0 32,-25-25-17,25 49 1,0-24-1,0 0 17,0 0 30,49-25 32,-24 0-94,25-25 16,-1 0-1,26 0-15,24 1 31,50-26-15,-75 50 0,25-25-1,-74 25 1,0 0 15,0 0-15,0 0-1,0 0 17</inkml:trace>
  <inkml:trace contextRef="#ctx0" brushRef="#br0" timeOffset="14990.449">26839 8161 0,'0'49'187,"0"1"-171,0 0-16,0-26 15,0 1 1,0 74 15,0-24 16,0-50-16,0-1 32,0-48 93,0-1-140,0 0-16,0-25 15,0-24 1,0 49 0,0-24-1,0 24 1,0 0 15,0 0-15,0 0-1,0 1 1,24-1 0,1 0-1,-25 0-15,25 0 32,0 1-17,0 24 1,-1-25 15,1 25 0,0 0 1,0 0-1,-25 25 0,0 24-15,0-24 15,0 0-31,-25 0 31,25-1-31,-25 26 16,0-25-1,1-25 1,24 25 0,-25-1-1,25 1 1,-25-25 15,25 25-15,0 0 15,0 0 0,0-1-15,0 1 31,25-25-32,24 25 1,-24-25 0,25 0 15,-50 25-15,25-25-16,0 25 31,-1-25 0,1 0-15,0 0 31,-25 24-32,25-24 16</inkml:trace>
  <inkml:trace contextRef="#ctx0" brushRef="#br0" timeOffset="17328.668">23391 10145 0,'0'50'172,"0"24"-156,0 25-16,0-24 15,-25-26-15,25 1 16,0 0-1,0-1-15,0-24 16,-25 49 15,25-24 32,0-25-48,-25 0 1,25-1 0,-24 26-1,24-25 1,0 0 0,-25-25-1,25 24-15,0 1 31,25-25 16,-1 0-31,26 0 0,-25-25-16,49 1 31,1-1-16,-26 0 1,1 25 0,-25 0-1,24 0 1,-24 0 0,0 0-16,0 0 15,-1 0 1,1 0-1,25 0 17,-25 0-1,0 0-15</inkml:trace>
  <inkml:trace contextRef="#ctx0" brushRef="#br0" timeOffset="19473.505">24085 10071 0,'-49'0'234,"24"25"-234,0-1 16,-24-24 0,24 25-16,0 0 15,0-25 1,-25 25 15,26 24 16,-1-24-31,25 0-1,0 0 1,0 49 15,0-24-15,0-25-1,0-1 1,25 1 0,-1 0-1,1-25 1,0 0 0,0 0-1,25 25 1,-1-25-1,-24 0 1,25-50 0,-26 25 15,-24 1-31,25-26 16,0 25-1,-25-24 1,25-26-1,0 50 1,-25 1 0,0-1-1,0-25 17,-25 50 30,0 0-46,0 0-16,0 0 31,25 25-31,-24 0 16,-1 24-1,25-24 16,-25 0-15,25 25 0,0-26 15,0 1 0,0 0 16,25-25-47,0 0 16,-1 0-1,1 0 1,0 25 0,0-25-1,0 25 1,-25-1 15,24 1-15</inkml:trace>
  <inkml:trace contextRef="#ctx0" brushRef="#br0" timeOffset="20660.939">24532 10542 0,'49'0'234,"1"-25"-234,-25 25 16,24-25-1,1 1-15,-25 24 16,0-25 15,-1 25-31,26-25 31,-25 25 1,0 0-17,0 0 17,-1 0-1,1 0-16,0-25 1,0-24 0,-25 24-1</inkml:trace>
  <inkml:trace contextRef="#ctx0" brushRef="#br0" timeOffset="21804.961">24755 10691 0,'25'0'219,"0"-25"-203,-1 25-1,1 0 1,0 0 0,50-25 15,-1 25 16,-24 0-32,-26-25 17,1 25-17,-25-24 1</inkml:trace>
  <inkml:trace contextRef="#ctx0" brushRef="#br0" timeOffset="22829.176">24954 10864 0,'24'0'172,"1"0"-156,0 0-1,0 0 1,0 0 15,-1 0 0</inkml:trace>
  <inkml:trace contextRef="#ctx0" brushRef="#br0" timeOffset="25760.85">26293 9996 0,'0'25'187,"-50"50"-171,26-26-16,-1 1 15,0-25 1,0 24-16,25-24 16,-25-25-1,25 25 1,-24-25 15,24 25-15,0-1 31,-25-24-32,25 25 1,0 0 31,25-25 47,-1 0-79,26 0 1,-25 0-1,0 0 1,99-25 0,49-24-1,-74 24 1,75 25 0,-100 0-1,-24 0-15,-25 0 16,0 0-1,-1 0 17,1 0 30</inkml:trace>
  <inkml:trace contextRef="#ctx0" brushRef="#br0" timeOffset="27443.171">26938 9872 0,'-25'-25'234,"-25"25"-234,1 0 16,-1 0 0,25 0-1,1 0 1,-1 0 0,0 0-1,0 25 1,0 0 15,1 25 16,24-26-31,0 1-1,0 0 1,0 0-1,0 0 32,24-25-31,1 0 0,0 0-1,0 0-15,0 25 31,-1-25-15,1 24 0,0-24 31,0 25-16,-25 0 16,-25-25-16,25 25-15,-25 0-16,0-25 15,-24 24 1,-1-24-1,25 25 17,1-25-32,-1 0 31,0 0-15</inkml:trace>
  <inkml:trace contextRef="#ctx0" brushRef="#br0" timeOffset="29708.556">23738 11733 0,'-25'49'188,"-24"50"-188,-1-49 15,25 0 1,0-26 0,-24 26-16,49-25 15,-25 24-15,0-24 16,25 0 0,-25 0-16,1 0 15,24 0 1,-25 24 15,0 26 32,25-51-17,50-24 33,-1 0-64,1 0-15,24 0 16,-24 0-1,24 0 1,-24 0 0,24 25-1,-24-25 1,-25 0 0,0 0-1,-1 25 1,1-25-1,0 0 1,25 25 15,-26-25-15,1 0 0,0 0-1</inkml:trace>
  <inkml:trace contextRef="#ctx0" brushRef="#br0" timeOffset="31507.608">24061 11931 0,'0'25'203,"0"49"-187,0-24-16,0-1 16,0-24-16,0 0 15,0 0 1,0 0-16,0 0 31,0-1 0,0-73 79,0 24-110,0 0 15,0-25 1,0 1 0,0-1-1,0 1 1,0 24-1,0-25 1,0 25 0,0 1-1,0-1 17,0 0-17,0 0 1,0 0-1,0 1 1,0-1-16,0 0 16,24 0 15,-24-24-15,25 49-1,-25-25 1,25 25-1,0 0 1,0 0 0,-1 0 15,-24 25-15,0-1-1,0 1 1,0 0-1,0 0 17,0 0-32,0-1 31,0 1-15,-24 25-1,-1-25 1,0-1-16,0 1 15,0-25 1</inkml:trace>
  <inkml:trace contextRef="#ctx0" brushRef="#br0" timeOffset="32922.754">24606 11733 0,'50'-25'234,"-50"0"-218,25-25-1,-1 26 1,1-1 0,0 25 15,-25-25-31,74 25 47,-49 0-16,-25 25-15,25-25-1,0-25 48,-25 0-32</inkml:trace>
  <inkml:trace contextRef="#ctx0" brushRef="#br0" timeOffset="34136.99">24730 11931 0,'25'-25'188,"-25"0"-173,0 1 1,25 24-16,-25-25 31,25 25-15,-1 0 15,1 0 0,25 0 16,-25 0-16,0 25-15,-1-25 31,-24-25-16</inkml:trace>
  <inkml:trace contextRef="#ctx0" brushRef="#br0" timeOffset="35205.9">24780 12129 0,'49'0'219,"1"0"-204,-25 0 17,0-24-17,0 24 32,-1 0-16,-24-25-15,0 0 15</inkml:trace>
  <inkml:trace contextRef="#ctx0" brushRef="#br0" timeOffset="36854.937">26268 11336 0,'0'49'188,"-25"51"-173,1-26 1,-1-24-16,25-1 15,0-24 1,-50 49 15,25 1 16,1-50-31,24-1-1,0 1 17,0 0-17,-25-25 1,25 25 0,0 0-1,0-1 1,0 1 15,-25-25-15,25 25-1,0 0 1,0 0 0,0-1 30,25-24-30,0 0 0,24-24-16,-24 24 15,74-25 1,-49 25 15,49-25-15,0 0-1,-49 25 1,24 0 0,-49 0-1,25-25-15,-26 25 32,1 0-1</inkml:trace>
  <inkml:trace contextRef="#ctx0" brushRef="#br0" timeOffset="38037.916">26789 11435 0,'0'50'250,"0"-26"-250,0 1 16,0 0 0,0 0-16,0 0 15,0-1-15,0 1 32,0 0-17,0 0 16,0 0 16</inkml:trace>
  <inkml:trace contextRef="#ctx0" brushRef="#br0" timeOffset="39199.306">26640 11460 0</inkml:trace>
  <inkml:trace contextRef="#ctx0" brushRef="#br0" timeOffset="39203.289">26640 11460 0</inkml:trace>
  <inkml:trace contextRef="#ctx0" brushRef="#br0" timeOffset="40758.619">27012 11286 0,'-49'25'203,"-51"25"-203,26-26 16,-25 1 0,74 0-16,0 0 15,-49 0 32,49-1-31,0-24-1,0 0 32,25 25-47,0 0 47,-24-25-16</inkml:trace>
  <inkml:trace contextRef="#ctx0" brushRef="#br0" timeOffset="46267.72">11931 4787 0,'-25'25'203,"25"50"-203,0-1 15,-25-24 1,25-1-16,0-24 16,-24 0-1,24 0-15,0-1 16,0 1-1,-25 0 32,25 0-31,0 0 0,0-1 15,0 1 63,0-74-16,0 24-63,0 0 1,0 0-16,0-24 16,25-1-1,-25 0 1,0 26 15,0-1-15,0 0-16,24 25 31,-24-25-15,0 0-1,0 1 32,0-1-16,25 25 110,0 0-94,0 0-32,-25 25-15,25-25 16,-25 24 0,49 26-1,-24 0 1,0-1 0,0-24-1,-1 25 1,1-26 15,0 1-15,-25 0-1,25 0 1,0 0 0,0-1-1,-25 1 1,24-25-1,1 25 1,-25-50 78,0 0-79,0 1-15,0-26 16,25 0 0,-25 26-1,25-51 1,-25 50 0,0 1-16,0-1 31,0 0-16,0 0 1,0 0 15,0 1 1,0-1-1,25 0 0</inkml:trace>
  <inkml:trace contextRef="#ctx0" brushRef="#br0" timeOffset="48699.144">12799 4837 0,'0'25'250,"-25"0"-234,25 24-16,-24-24 15,-1-25 1,25 50-16,0-26 16,0 1-1,-25 50 32,25-51-47,0 1 16,0 0 31,0 0-32,0 0 1,0-1 0,25-24-1,-25 25 1,25-25-1,-25 25 1,24-25 0,-24 25-1,25-25 1,0 0 15,0 0-15,0 0 15,-1 0 0,1 0-15,0 0 0,0-25-1,0 25 16,-25-25-15,24 25 0,1-25-1,-25 1 1,0-1 0,25 25-1,-25-25-15,0 0 31,25-24-15,-25 24 15,0 0-15,0 0 0,0 0 15,0 1 0,0-1 16,0 0-16,0 0 0,0 0 1,0 1-1,-25 24 16,25-25-16,-25 25 0,25-25-31,-25 25 16,1 0 0,-1 0 15,0 0 0,0 0-15,0 0 15,1 0 0,-1 0-15,0 0-1,0 0 48</inkml:trace>
  <inkml:trace contextRef="#ctx0" brushRef="#br0" timeOffset="49926.451">12824 4961 0,'50'25'187,"-26"49"-187,1-49 16,25 25-16,-50-26 15,25-24 1,-25 25-16,0 0 16,24 0 15,1-25 31,-25 25-46,25-25 0,0 0 15,-25 24-16,25-24 32</inkml:trace>
  <inkml:trace contextRef="#ctx0" brushRef="#br0" timeOffset="52814.865">13295 4837 0,'0'50'235,"0"-26"-220,0 1 1,0 0 0,0 0-1,0 0 1,0-1-1,0 1 17,0 25 15,0-25-16,0-1-16,0 1 1,0 0 15,0 0-15,0 0 15,0-1-15,0 1-1,25-25 1,-25 25 15,0 0 16,0 0-31,0-1 31,0-48 62,0-1-109,0 0 16,0 0-1,0-24 1,0 24 0,-25-25-1,25 25 1,-24 1-1,24-26 1,0 25 0,0 0 15,0 1 0,0-1-15,0 0 15,0 0 0,0 0 1,24 1-17,-24-1 16,25 25 1,-25-25-17,25 25 17,-25-25-17,25 25 1,0 0 31,-1 0 0,-24 25 31,0 0-63,0 0 17,0-1-17,0 1 1,0 0-1,-24-25 1,24 25 0,-25 0-1,25-1 1,-25-24 0,0 25 15,0-25-16,1 25 1,24 0 0,-25-25-1</inkml:trace>
  <inkml:trace contextRef="#ctx0" brushRef="#br0" timeOffset="57349.472">15354 4812 0,'0'75'172,"0"24"-157,25-50 1,-25 1-16,25-25 16,-25 0-16,0-1 15,0 1 1,0 0 46,-25-50 110,25-24-156,0 24 0,0 0-16,-25-25 15,25 26 1,0-1-16,-25-25 15,25 1 1,0-1 0,0 0-1,0 1 1,25 24 15,-25 0-15,25 0-1,0 25 17,-25-25-17,25 25-15,-25-24 16,24 24 0,1 0-1,0 0 16,0 0 1,0 0-17,-25 24 1,0 1 15,24-25-15,-24 25-1,0 25 1,0-26 0,0 1-1,0 25 1,-24-50 0,-1 50-1,0-26 1,25 1-1,-25-25 1,25 25 15,-25-25-15,25 25 15,25-25 16,0 0-31,25 0-1,-26 0 1,26 25 0,0-25-1,-26 0 1,1 24-1,25-24 1,-50 25 0,25 0-1,-1-25 17,1 0-17</inkml:trace>
  <inkml:trace contextRef="#ctx0" brushRef="#br0" timeOffset="58962.611">16396 4564 0,'-25'0'204,"-25"0"-204,26 0 15,-1 0 1,-25 0-16,25 25 15,1-25 1,-1 25 0,0-25-1,0 0-15,25 24 16,-25 26 15,1 0 16,24-26-31,0 1-1,0 0 1,49-25 15,-24 0-15,25 0-1,-26 25 1,51-25 0,-50 0-1,24 25 1,-24-25 0,25 25-1,-25-25 16,-25 24-15,0 1 0,24 0-1,-24 0 1,-24 0 15,24-1-15,-25-24-1,-25 25 1,0-25 0,26 0-1,-26 0 1,25 0 0,0 0-1</inkml:trace>
  <inkml:trace contextRef="#ctx0" brushRef="#br0" timeOffset="60198.805">16768 4539 0,'25'99'187,"0"-24"-171,-1-1-1,-24-24-15,0 0 16,0-26 0,0 1-16,0 0 31,0 0 0,0 0 32,0-1-16</inkml:trace>
  <inkml:trace contextRef="#ctx0" brushRef="#br0" timeOffset="61699.788">16594 4514 0,'25'0'281,"25"0"-266,-25 0 1,-1 0 0,1 0-1,0 0-15,0 0 32,0-24-32,-1 24 15,26 0 16,24-25 16,-49 25-15,0-25-17,0 25 63</inkml:trace>
  <inkml:trace contextRef="#ctx0" brushRef="#br0" timeOffset="64581.007">11782 6772 0</inkml:trace>
  <inkml:trace contextRef="#ctx0" brushRef="#br0" timeOffset="64588.904">11782 6772 0</inkml:trace>
  <inkml:trace contextRef="#ctx0" brushRef="#br0" timeOffset="66141.075">11733 6648 0,'0'24'156,"0"76"-156,0-51 16,0 26 0,0-26-16,24-49 15,-24 50 1,0-25 0,0 0-1,0-1 16,0 26 1,0-25-17,0 0 17,0-1-32,0 1 46</inkml:trace>
  <inkml:trace contextRef="#ctx0" brushRef="#br0" timeOffset="67895.241">11857 6697 0,'24'0'187,"1"25"-171,0 25 0,0-26-16,-25 1 15,25-25-15,-1 25 16,-24 0-1,25-25-15,-25 25 16,25 0 15,25 24 16,-26-24-31,1 0-1,-25 0 17,25-1-17,-25 1 1,25-25 0,-25 25 15,0-75 94,0 1-110,0-26-15,-25 26 16,25-1 0,0 0-1,0 26 1,0-1 0,0 0-1,0 0 1,0 0 15,0 1-15,0-1 15,0 0 16</inkml:trace>
  <inkml:trace contextRef="#ctx0" brushRef="#br0" timeOffset="69777.144">12551 6548 0,'0'25'218,"-25"0"-218,1 0 32,-1 0-17,25 24 32,0-24-31,0 0-1,0 24 1,0 1 0,0-25-1,0 0 1,0 0 0,0-1-16,0 1 31,25 0-16,-25 0 17,24 0-17,1-25 1,-25 24 0,50-24-1,-50 25 1,25-25-1,-1 0 1,-24 25 0,50-25-1,-25 0 1,24 0 15,-49-25-31,25 25 16,0-74-1,0-1 17,-25 51-17,25-51 1,-25 1 0,0 49-1,0 0 1,0 0-1,0 0 1,0 1 15,-25 24-31,25-25 16,-25 25 0,25-25-1,-25 25 1,0-25-1,1 25 1,-1 0 15,-25 0-15,25 0 0,1 0-16,-1 25 15,0-25 1,0 25 15,0-25-15</inkml:trace>
  <inkml:trace contextRef="#ctx0" brushRef="#br0" timeOffset="70908.841">12626 6871 0,'49'25'172,"-24"0"-157,49-1-15,-49 1 32,25 0-32,-25 0 15,-1-25 16,1 0-31,-25 25 32,25-25-17,0 24 32,0-24-16,-1 0 16</inkml:trace>
  <inkml:trace contextRef="#ctx0" brushRef="#br0" timeOffset="72721.554">11683 7441 0,'25'0'188,"0"0"-173,-1 0 1,1 0-16,25 0 15,-1 0 1,-24 0-16,25 0 16,-1 0-1,1 0-15,-25 0 16,0 0 0,124-49 15,-50 49 16,-74 0-32,24 0 1,-24 0 0,-25-25-1,50 25-15,-1 0 31,-24 0-15,25-25 0,-26 25-1,26 0 1,0 0 0,-1 0-1,1 0 1,-25 0-1,24-25 1,-24 25 0,0 0-1,0 0 1,-1 0 0,1 0-1,25 0 1,-25 0 15,-1 0 16</inkml:trace>
  <inkml:trace contextRef="#ctx0" brushRef="#br0" timeOffset="75106.753">11832 7789 0,'0'74'187,"0"0"-171,0 1 0,0-50-16,0 0 15,0 24 1,0-24-16,0 0 15,0 0 1,0-1 15,0 26 1,0-25-1,0 0 16,-25-100 78,25 50-110,-25-24-15,25-1 16,0 1 0,-25-51-1,25 51 1,0 24-1,0-25 1,0 25 0,0 1 15,0-1-15,0 0-1,0 0 1,0 0-1,0 1 1,25-1 15,0 25-15,-25-25 0,25 25-1,0-25 16,-1 25 1,1-25-17,0 25 17,0 0 14,-25 25-30,0 0 15,0 0-15,0 0-16,0-1 16,0 1-1,0 25 1,-50-25-1,50-1 1,-25 1 0,1 0 15,-1 0 31,25 0 17,0-1-64,25-24 1,-1 0-1,1 0 1,0 25-16,0-25 16,0 0-1,-1 25 17,1-25-17,0 25 1,-25 0-1,25-25 1,0 0 0,-25 25-1,24-25 1,-24 24 15,25-24-15</inkml:trace>
  <inkml:trace contextRef="#ctx0" brushRef="#br0" timeOffset="77055.534">12675 7838 0,'0'-25'250,"-25"1"-234,1-1-1,-1 25 1,25-25 0,-50 25-1,25 0 16,1 0-15,-1 0 15,0 0-15,0 0 0,0 0 15,1 0 0,24 25 0,0 0 1,0-1-17,0 1 1,0 0 15,24-25-15,-24 25-1,25-25 1,0 25 0,0-25-1,0 0 1,-1 24-1,1-24 1,0 0 0,0 25-1,0-25 17,-25 25-1,0 0-16,24-25 1,-24 25 0,0 0-1,0 24 1,0-24 15,-24-25-31,-1 25 16,0 0-1,-49-1 1,-1-24 0,1 0-1,49 0 17,-25 0-17,26 0 1,-1 0-1,0 0 32</inkml:trace>
  <inkml:trace contextRef="#ctx0" brushRef="#br0" timeOffset="78789.052">12129 9252 0,'0'50'172,"0"-1"-172,0 1 15,0 0 1,0-1 0,0-24-1,0 0 1,0 0-1,0-1 17,0 1-1,0 0-15,0 0 62</inkml:trace>
  <inkml:trace contextRef="#ctx0" brushRef="#br0" timeOffset="80471.807">12378 9227 0,'24'0'235,"1"-24"-220,0 24 1,0 0 0,0 0-16,-1 0 31,1 0-31,0 0 31,-25 24-15,25 51 31,-25-50-16,0-1-16,0 1 1,-25 0 0,25 0-1,-50 0 1,26-1 0,-1 1-1,0-25 16,0 25-15,0-25 62,25 25-47,50-25 1,-50 25-17,25-25-15,0 0 16,-1 0 0,1 0-1,0 0 1,0 0-1,0 0 1,24 0 0,-24 0-1,0 0 1,0 0 15,-1 0-15</inkml:trace>
  <inkml:trace contextRef="#ctx0" brushRef="#br0" timeOffset="81352.148">13022 9401 0</inkml:trace>
  <inkml:trace contextRef="#ctx0" brushRef="#br0" timeOffset="81726.045">13022 9401 0</inkml:trace>
  <inkml:trace contextRef="#ctx0" brushRef="#br0" timeOffset="83877.995">13643 9227 0,'-50'0'234,"25"0"-218,-24 0-16,24 0 15,0 0 1,0 0 15,-24 0 16,24 0-16,0 0 0,25 25 141,0 0-140,0 25-32,0-26 15,25 1 1,-25 0-1,0 0 1,0 0 0,0-1 31,25-24 15,-1 0-31,1 0-15,0 0 0,0 0 15,0 0-16,-1 0 1,-24 25 0,25-25-1,-25 25 1,25 25 0,-25-26 15,0 1-16,0 0 1,0 0 0,-50 0-1,-98-25 1,98 0 0,-24 0-1,49 0 1,0 0-1</inkml:trace>
  <inkml:trace contextRef="#ctx0" brushRef="#br0" timeOffset="85775.041">11981 10170 0,'49'0'219,"26"0"-204,-26 0-15,26 0 16,-50 0-16,24 0 31,-24 0-15,124 0 31,-124 0-32,49-25 1,0 25 15,-24 0-15,24 0-1,-49 0 1,25 0-16,-25 0 16,-1 0-1,1 0 1,25 0-1,24 0 1,-24 0 0,24 0-1,26-25 1,-51 25 0,1 0-1,-1 0 16,-24 0-15,0 0 0,25 0-1,-26 0 17,1 0-17,0 0 1,0 0-1,0 0 32,-1 0 31</inkml:trace>
  <inkml:trace contextRef="#ctx0" brushRef="#br0" timeOffset="89375.209">12898 10468 0,'0'49'203,"0"-24"-203,0 25 16,0-26-16,0 51 47,0-26-32,0-24 1,0 25-1,0-25 17,0-1-17,0 1 1,0 0 0,0 0 15</inkml:trace>
  <inkml:trace contextRef="#ctx0" brushRef="#br0" timeOffset="91220.204">13097 10666 0,'25'25'188,"-25"24"-188,0 1 15,24-25 1,-24 0-16,25-1 16,-25 1-1,0 0 1,25-25-1,-25 25 17,25 0-1,49-25 16,-49 0-32,25 0 17,-25 0-17,-1-25 1,26-50 0,-25 26-1,0-26 1,-25 1-1,0 49 1,0 0 0,0 1-1,0-1 17,0 0-17,0 0 16,0 0-15,-25 25 0,0-24 15,0-1-15,0 25 15,1 0-16,-1 0 1,0 0 0,0 0-1,0 0-15,1 0 32,-1 0-17,25 25 1,-25-25-1,0 24 17,0 1-17,25 0 1,-25-25 0,25 25-1,-24 0 1,24-1-1,0 1 17,-25-25-17,25 25 1,0 0 15</inkml:trace>
  <inkml:trace contextRef="#ctx0" brushRef="#br0" timeOffset="94599.514">14734 6598 0,'-25'0'203,"0"0"-188,1 0-15,-1 25 16,0-25 0,25 25-1,-25-1 1,25 1 15,-25 25 0,25-1-15,0-24 0,0 0-1,0 0 1,0 0-16,0 0 31,0-1-15,25 1-1,0 0 1,-25 0 0,50 0 15,-26-25-15,1 0-1,0 0 1,25 0-1,-1 0 1,-24-25 0,0 25-1,0-50 1,-1 25 0,1 25-1,-25-49 1,25 24-1,-25-25 1,0 25 15,0-24-15,0 24 0,0-25-1,0 26 1,-25-1-1,25 0 1,-25 25 15,1-25-31,24 0 32,-25 25-32,0 0 31,0 0 0,0 0-31,1 0 47,-1 0-16,25 25-15</inkml:trace>
  <inkml:trace contextRef="#ctx0" brushRef="#br0" timeOffset="95734.323">14833 6747 0,'25'49'203,"0"1"-187,0 0-16,-25-25 15,24-1 1,-24 1 0,0 0 15,25 0 16,-25 0-32,25-25 1,0 24 0,-25 1-1,25-25 17</inkml:trace>
  <inkml:trace contextRef="#ctx0" brushRef="#br0" timeOffset="97984.661">15280 6623 0,'0'25'218,"0"24"-202,-25-24-16,25 0 16,0 0-1,0-1 1,0 1-1,0 0 17,0 0-1,0 0 0,0 0 16,0-1 0,0-48 140,0-1-155,0-25-32,0 25 31,0-74 0,0 74-15,0 0-1,0 1 1,0-1 0,0 0-1,0 0 17,0 0-17,0 1 1,0-1 15,25 25-31,-25-25 31,24 25 1,1-25-17,0 25 32,0 0-31,0 0 31,-25 25-1,0 0-30,0 0 15,0-1-15,0 1 0,0 0 15,-25 0 0,25 0-31,-25-25 16,25 24-1,-50 1 1,26-25 0,24 25-1,-25 0 1</inkml:trace>
  <inkml:trace contextRef="#ctx0" brushRef="#br0" timeOffset="99580.515">14660 7317 0,'24'0'234,"1"0"-234,25 0 16,-25 25-1,-1-25-15,26 0 16,-25 0-1,24 0 1,1 0 0,-25 25-1,24-25 17,75 25 14,-74-25-30,0 0 0,-26 0-1,51 0 1,-50 0 0,0 0-1,-1 0 1,1 0-1,0 0 17,0 0-17</inkml:trace>
  <inkml:trace contextRef="#ctx0" brushRef="#br0" timeOffset="102429.306">13494 7243 0,'25'0'203,"-1"0"-188,26 0 1,-25 0 0,0 0-1,-1 0 16,1 0 1,0 0-17</inkml:trace>
  <inkml:trace contextRef="#ctx0" brushRef="#br0" timeOffset="103340.939">13593 7466 0</inkml:trace>
  <inkml:trace contextRef="#ctx0" brushRef="#br0" timeOffset="103349.921">13593 7466 0</inkml:trace>
  <inkml:trace contextRef="#ctx0" brushRef="#br0" timeOffset="105511.991">14932 7541 0,'-24'0'235,"-1"0"-220,0 0 17,0 24 14,25 1-30,-25 0 0,1-25-1,24 25 1,0 49 46,24-49-46,1-25 0,25 25-1,-25-25 1,-1 25 0,26-25-1,-25 0 16,0 0-15,-25 24 15,24-24-15,-24 25-16,0 25 31,0-25-15,-24 24-1,-1-24 1,-74 25 0,-1-25-1,26-25-15,0 0 16,-1 0 0,50 0-1,1-25 1,-1 25-1</inkml:trace>
  <inkml:trace contextRef="#ctx0" brushRef="#br0" timeOffset="106969.848">15404 7640 0,'0'49'172,"0"26"-157,0-26 1,-25-24-16,25 0 16,-25 25-16,25-1 47,0-24-32,0 0 16,0 0 32,0 0-16</inkml:trace>
  <inkml:trace contextRef="#ctx0" brushRef="#br0" timeOffset="108361.038">15156 7665 0,'24'0'203,"26"0"-203,-25 0 16,0 0-1,-1 0 1,1 0 0,0 0 15,50-25 16,-26 25-32,-24 0 17,0 0-17,24 0 1,-24-25-16,0 25 16,0-25-1,0 25 16</inkml:trace>
  <inkml:trace contextRef="#ctx0" brushRef="#br0" timeOffset="109993.02">13444 7441 0,'25'0'266,"0"0"-266,24 0 31,-24 0-31,25 0 15,-25 0 17,-1 0-32,1 0 15,0 0 1,0 0 15</inkml:trace>
  <inkml:trace contextRef="#ctx0" brushRef="#br0" timeOffset="111875.241">14932 9203 0,'0'49'234,"0"-24"-234,0 0 16,0 0-1,0-1-15,0 1 16,0 0 0,0 25 15,0-1 16,0-24-32,0 0 1,0 0 0,0-1-1,0 1 16,0 0-31</inkml:trace>
  <inkml:trace contextRef="#ctx0" brushRef="#br0" timeOffset="113035.635">15032 9426 0,'0'25'250,"0"-1"-250,0 1 15,0 0 1,0 0-16,0 0 31,0-1-15,0 1-1,24 0 17,-24 0 14,0 0-30,0-1 0</inkml:trace>
  <inkml:trace contextRef="#ctx0" brushRef="#br0" timeOffset="113858.363">15056 9723 0,'25'0'360,"0"-24"-329,0 24-16,0 0 1,-25-25 0,24 25-1,1-25 48,0 25-63,-25-25 31,25 25-15,-25-25-1,0 1 1,25 24 15</inkml:trace>
  <inkml:trace contextRef="#ctx0" brushRef="#br0" timeOffset="114261.105">15280 9575 0</inkml:trace>
  <inkml:trace contextRef="#ctx0" brushRef="#br0" timeOffset="114790.323">15280 9575 0</inkml:trace>
  <inkml:trace contextRef="#ctx0" brushRef="#br0" timeOffset="114802.323">15280 9575 0</inkml:trace>
  <inkml:trace contextRef="#ctx0" brushRef="#br0" timeOffset="116874.041">15652 9426 0,'-25'-25'219,"0"0"-219,0 25 16,1-25-1,-1 25-15,25-24 16,-25 24 15,-49 0 32,49 0-48,0 0 1,0 0 31,0 0 0,25 24 15,0 1-31,25 0-31,-25 0 16,25 0 0,-25-1-1,25 26 1,0-25-1,-25 0 1,0-1 0,24 1 31,1-25-1,25 0-30,-25 0 0,-1 0-1,1 0 1,0 0 0,0 0-1,0 0 1,-25 25-1,0 0 1,0 24 0,0-24-1,-50 0 1,-49-25 0,74 0-1,-49 0 1,49 0-1</inkml:trace>
  <inkml:trace contextRef="#ctx0" brushRef="#br0" timeOffset="118140.08">14883 9922 0,'49'0'203,"100"49"-203,25 1 15,-100-50 1,-24 25-16,0 0 16,-26-25-1,1 0 1,74 0 15,25 0 16,-99 0-31,0 0-1,0 0 1,0 0 15,-1 0 0,1 0-15</inkml:trace>
  <inkml:trace contextRef="#ctx0" brushRef="#br0" timeOffset="119956.231">15205 10319 0,'-25'0'219,"1"0"-203,-26 0-16,25 0 31,0 0-15,1 25-1,-1-25-15,0 24 31,0 1-15,25 0 15,0 25 1,0-1-17,0-24 1,0 0 15,0 0-15,25-25-1,0 0 1,0 0 0,-1 0-1,26 0 1,-25 0-1,0-25 1,-1-25 0,1 25-1,-25-49 1,25 49 0,0 0-1,-25 1 16,0-1-15,0 50 93,0-1-93,0 26 0,0-25-1,0 49 1,0-49 0,-25 25-1,25-1 1,0-24-1,0 25 1,0-26 0,0 1 15,0 0-15,0 0-1</inkml:trace>
  <inkml:trace contextRef="#ctx0" brushRef="#br0" timeOffset="120745.207">15404 10666 0</inkml:trace>
  <inkml:trace contextRef="#ctx0" brushRef="#br0" timeOffset="120757.209">15404 10666 0</inkml:trace>
  <inkml:trace contextRef="#ctx0" brushRef="#br0" timeOffset="121289.58">15404 10666 0</inkml:trace>
  <inkml:trace contextRef="#ctx0" brushRef="#br0" timeOffset="123128.419">15776 10319 0,'25'0'266,"-1"0"-251,1 0 1,0 0 0,-25 25-16,25-25 15,-25 24 1,25-24-16,-25 25 15,0 25 1,0-25 0,0-1-1,-50 76 48,0-51-48,26-24 1,-1-25 15,25 25-15,-25-25 0,25 25 46,25-25-15,0 0-31,-1 0-16,1 0 15,25 0 1,-25 0-1,49 0 1,-49 0 0,0-25-1,-1 25 1,1 0 0,0 0-1,0 0 16</inkml:trace>
  <inkml:trace contextRef="#ctx0" brushRef="#br0" timeOffset="126047.593">17214 6846 0,'0'75'172,"0"24"-156,0-50-16,0 1 15,0 0 1,0-1-16,0 1 15,0-25 1,0-1-16,0 26 16,0-25-1,0 0 1,0-1 15,0 1 0,0 0 1,0 0-1,0-50 94,0 0-125,-24-24 16,-1-1-1,25 25 1,0-49-1,0 49 1,0 0-16,-25-24 16,25 24-1,0 0 1,0 0 0,0-24-1,0 24 1,0-25-1,0 1 1,0-1 15,25 50-15,-25-25 0,25 25 15,-1 0-16,1 0-15,0 0 32,0 0-17,0 0 1,-25 25 15,24 0 0,-24 0-15,0-1 0,0 1-1,0 0 1,0 0 15,-24 0 0,24-1-15,-25 1 15</inkml:trace>
  <inkml:trace contextRef="#ctx0" brushRef="#br0" timeOffset="128331.465">17611 6796 0,'25'25'187,"-25"25"-187,0-25 16,0 24-1,0-24 1,0 0 0,0 0 15,0 0 0,0-1 16,0-48 125,25-1-156,-25-25-16,0 25 15,0-24 1,0-51-1,0 76 1,0-1 0,0 0-1,0 0 1,0 0 31,25 25 15,0 0-30,-1 0-17,1 0 1,0 25-1,0 0 1,24 25 0,-24-1-1,0-49 1,0 50 0,-25-25 15,25-25-16,-1 25 1,-24-1 0,0 1-1,25-25 1,-25 25 15,0-124 32,-149-249-63,-49-24 15,99 100 1,74 222-16,0-25 16,25 51-1</inkml:trace>
  <inkml:trace contextRef="#ctx0" brushRef="#br0" timeOffset="129963.408">17214 7739 0,'149'-50'157,"75"26"-142,-150 24 1,50 0 0,-50 0-1,1-25 16,-50 25-15,49-25 0,-49 25-1,0 0-15,24-25 16,1 0 0,-25 25 15,-1 0-16,1 0 17,0 0-1</inkml:trace>
  <inkml:trace contextRef="#ctx0" brushRef="#br0" timeOffset="131373.935">17537 7937 0,'0'25'187,"0"0"-171,0 25-16,0-1 16,0 1-1,0-25 16,0 0-31,0-1 32,0 1-1,0 0-15,0 0-1</inkml:trace>
  <inkml:trace contextRef="#ctx0" brushRef="#br0" timeOffset="132569.718">17363 8062 0,'25'-50'187,"25"50"-187,-1-25 16,-24 0 0,124 0 15,-124 1-15,0 24-1,-1 0 16,1 0-31,0 0 47,0 0-31,0 0 0</inkml:trace>
  <inkml:trace contextRef="#ctx0" brushRef="#br0" timeOffset="134901.387">18033 7838 0,'74'248'141,"1"75"-126,-1-26 1,-74-247-16,0 0 16,0 49 15,0-74 31,0-1-46,0-73 125,0 24-126,0-25 1,0 1-16,0-1 15,-25-74 1,25 50 15,-24 24-15,24 1 0,0 24-1,0 0 1,0-25-1,0 26 1,0-1 0,0-25-1,0 1 1,0 24 0,0 0-1,0 0 1,0-24 15,24 49-15,-24-25-1,0 0 1,0 0 15,25 0-15,-25-24 15,0 24-15,0 0-1,25 0 1,-25 0 0,0 1 15,25 24-16,0-25-15,-1 25 47,1 0-15,0 49-1,-25-24-16,0 50 1,0-26 0,0-24-1,0 0 1,-25-25 0,25 25-1,-25 0 1,25-1 15,-24-24-15,24 25-1,-25 0 1,25 0 0,0 0-1,-25-25 1,25 24-1,0 1 1,0 0 0,0 0 15,50 0 16,-50-1-47,24-24 15,26 25 17,-25-25-17,0 25 1,-1-25 31,1 25-47,0-25 31,0 0-15</inkml:trace>
  <inkml:trace contextRef="#ctx0" brushRef="#br0" timeOffset="136706.982">17562 10120 0,'0'25'282,"0"0"-267,0 0 1,0 0 15,0-1-31,0 1 16,0 25 15,25 49 16,-25-74-16,0 0-31,0-1 31,0 1-15,0 0 0,0 0 15,0 0 31,0-1-30</inkml:trace>
  <inkml:trace contextRef="#ctx0" brushRef="#br0" timeOffset="139650.848">18058 10096 0,'-25'0'282,"0"0"-267,0 0 17,1 0-32,-1 0 46,0 0 1,0 0-15,0 0-17,1 0 16,-1 0 1,0 0 30,25 24 79,0 1-141,0 0 31,0 25-31,25-1 16,-25-24 15,25 0 0,-25 0 0,24-25 63,1 0-63,0 0-15,0 0-16,0 0 31,-1 0-15,1 0 15,0 0-15,-25 24 15,0 1-15,0 0-1,-25-25 1,25 25 0,-25-25-1,1 25 1,24-1-1,-25-24 1,0 0 0</inkml:trace>
  <inkml:trace contextRef="#ctx0" brushRef="#br0" timeOffset="140897.655">17512 10765 0,'50'0'203,"24"0"-187,-49 0-1,49 0 1,-49 0-16,0 0 16,0 0-1,24 0-15,-24 0 16,0 0 0,25 0-16,24 0 31,-24 0 0,-1 0 0,-24 0 1,0 0-17,0 0 1</inkml:trace>
  <inkml:trace contextRef="#ctx0" brushRef="#br0" timeOffset="142246.06">17760 10988 0,'0'25'218,"0"0"-202,0 0 0,0 0-1,0-1-15,0 1 16,0 0 0,0 25-1,0-25 1,0-1-1,0 1 17,0 0-32,0 0 47,0 0-16</inkml:trace>
  <inkml:trace contextRef="#ctx0" brushRef="#br0" timeOffset="144163.585">17959 10914 0,'49'0'266,"-24"0"-235,0 0-15,24 0 31,-24 0 0,-25 25-32,0 0-15,0-1 32,0 1-17,0 25 1,0-25 15,-25 24-15,1-24-1,-1 0 17,0-25-17,0 25 1,25 0-1,-25-25 1,1 24 31,48-24 78,1 0-109,0 0-16,0 0 15,24 0 1,-24 0 15,0 0-31,0-24 16,24 24-1,-24 0 1,0 0 15,25 0-15,-26 0-1,1 0 1,0 0 0,0-25-1</inkml:trace>
  <inkml:trace contextRef="#ctx0" brushRef="#br0" timeOffset="150909.819">15056 9252 0,'0'50'250,"0"-25"-219,0-1-31,0 1 16,0 0 0,0 0-16,0 0 15,0-1 1,0 1 0,0 0-1,0 25 32,0-26-31,25-24-1,-25 25 1,0 0 0,0 0-1,0 0 1,0-1 31,0 1-16,0 0 16</inkml:trace>
  <inkml:trace contextRef="#ctx0" brushRef="#br0" timeOffset="153260.224">15230 9575 0,'0'24'328,"0"1"-297,0 0 1,25-25 30,-25 25-46,25-25 46,-1 0-15,-48 0 484,24-25-531,0 0 47,-25 25 0</inkml:trace>
  <inkml:trace contextRef="#ctx0" brushRef="#br0" timeOffset="171910.05">12402 12179 0,'-24'0'328,"24"25"-312,-25 0-1,25 0 1,0-1-16,0 26 16,0 0-1,0-26-15,0 1 16,0 0-16,0 0 31,0 0-15,0 24 31,0-24-16,0 0-16,0 0 32,0-1 0,0 1-16,0 0 1</inkml:trace>
  <inkml:trace contextRef="#ctx0" brushRef="#br0" timeOffset="172981.172">12502 12452 0</inkml:trace>
  <inkml:trace contextRef="#ctx0" brushRef="#br0" timeOffset="173347.536">12502 12452 0</inkml:trace>
  <inkml:trace contextRef="#ctx0" brushRef="#br0" timeOffset="175569.379">12725 12229 0,'25'0'281,"24"0"-265,-24 0-16,0 0 15,0 0 1,-1 0 15,1 0 16,0 0 0,-25 25-32,0-1 17,0 1-1,0 0 0,0 0 0,0 0-15,-25-25 0,25 24-1,0 1-15,-49 25 32,24-25-17,25-1 1,-25-24-1,25 25 1,-25-25 0,25 25-1,-25 0 17,1-25-17,24 25 1,-25-25 15,50 0 94,-1 0-109,1 0-1,0 0-15,0 0 16,0 0 0,-1 0-1,1 0 1,0 0 15,0 0 0</inkml:trace>
  <inkml:trace contextRef="#ctx0" brushRef="#br0" timeOffset="179200.302">13122 12874 0,'0'24'218,"-100"1"-218,76 0 16,-26 0 0,25-25-16,-24 0 15,24 25-15,0-25 16,0 0 0,0 24-16,-24-24 62,-1 0-46,25 0-1,1 0 48,24 25 46,0 0-62,0 0-31,0 0-1,0-1 48,24-24-32,1 0 0,0 0 1,0 0-17,0 0 16,-1 0 1,1 25-1,-25 0-15,0 0-1,0 0 1,-25 0-1,-24-1 1,24 1 0,-25 0-1,26-25 1,-1 25-16</inkml:trace>
  <inkml:trace contextRef="#ctx0" brushRef="#br0" timeOffset="180549.392">12427 13568 0,'25'0'188,"49"0"-173,1 0 1,-50 0-16,-1 0 16,1 0-1,0 0 1,0 0-1,24 0 32,26-25-31,-50 25 0,49 0-1,-49-24 1,0 24 15,-1 0 0</inkml:trace>
  <inkml:trace contextRef="#ctx0" brushRef="#br0" timeOffset="182322.528">12626 13767 0,'0'24'187,"0"1"-171,0 25-16,-25-1 31,25 1 0,0-25-15,0 0 15,-25-25-31,25 24 47,50-24 125,-26 0-157,1-24-15,0 24 16,25-25 15,-26 25-15,-24-25 15,25 25 0,0 0 1,-50-25 46,25 0-63,-25 25 1,1 0 15,-1 0 16,25 25 16,25 0-48,-25 25 1,24-26-16,1 26 16,0-25-1,-25 0-15,0-1 31,25 1 1</inkml:trace>
  <inkml:trace contextRef="#ctx0" brushRef="#br0" timeOffset="184338.987">14560 13146 0,'-49'0'219,"-1"0"-203,25 0-16,-24 0 15,24 0 32,0 0-31,0 0-1,0 0 32,1 0 31,24 25-78,0 0 32,0 0-17,0 0 1,0 0 15,0-1 16,0 1 15,24-25-30,1 0-1,0 0-15,25 0-1,-25 0 1,-1 0-1,26 25 1,-25 0 0,-25 0-1,0-1 17,0 1-17,-25 0 1,0 0 15,-24-25-31,24 25 16,0-25-1,0 0 17,0 24-1</inkml:trace>
  <inkml:trace contextRef="#ctx0" brushRef="#br0" timeOffset="185516.553">14064 13891 0,'273'-50'234,"25"0"-218,-224 50-1,-24-24-15,-1 24 32,1 0 30,-25 0-46,0 0-1,-1 0 1,1 0 0,0 0-1,0 0 17,0 0-17,-1 0 1,1 0-16,0 0 31</inkml:trace>
  <inkml:trace contextRef="#ctx0" brushRef="#br0" timeOffset="187198.629">14560 14089 0,'0'50'171,"0"24"-155,0-24 0,0-26-16,0 26 15,0-25 1,0 0 0,0 0 30,0-1-14,25-24 61,0 0-93,25 0 16,-26 0 0,26 0-1,24 0 1,-24 0 0,-25 0-1,0 0 16,-1 0 1,-24-24-1,0-26-15,-24 50-1,24-25 1,-25 0-1,0 25 1,0-25 15,25 75 79,0-25-110,50 25 15,-1 74 1,-24-100 15,0 76-15,0-76-1,-25 1 1,0 0 0,0 0-1</inkml:trace>
  <inkml:trace contextRef="#ctx0" brushRef="#br0" timeOffset="189463.744">17289 13097 0,'-50'25'172,"-24"-1"-172,-50-24 15,0 75 16,99-75-15,-25 0 0,26 0-1,24 25 1,-25-25 0,0 0 15,25 25 78,0-1-93,0 1-1,0 0-15,25-25 16,-25 25 0,0 0-1,0-1 1,25-24 15,-25 25-15,24-25 31,26 0-32,-25 0 17,24 0-32,1 0 31,-25 0-16,0 0 1,-1 0 0,1 0-1,-25 25 1,0 0 15,0 0 0,0-1-15,-25 1 0,1 0-1,-26 0 1,0-25 0,26 25-1,-1-25 1</inkml:trace>
  <inkml:trace contextRef="#ctx0" brushRef="#br0" timeOffset="190576.093">16570 14015 0,'198'-25'203,"100"0"-203,-75 0 16,-174 25 0,1 0-16,0 0 46,-1 0 1,-24 0-31,0 0 0,0 0-1,0 0 16,-1 0 1,1 0-17</inkml:trace>
  <inkml:trace contextRef="#ctx0" brushRef="#br0" timeOffset="192449.402">17190 14163 0,'0'50'203,"0"0"-188,-25 24 1,0-49-16,25 0 16,-25 24-16,0 1 47,25-25-32,-24-25 16,24 25-15,-25-1 47,50-24 30,24 0-77,-24 0 0,0 0-16,24-24 31,-24 24-16,0 0 1,0 0 0,0 0-1,-1 0 17,-24-25 46,0 0-63,-24 25 1,-1 0-16,25-25 16,-25 25 15,25-25-16,0 50 79,0 0-78,0 0 15,0 24-15,25-49-1,-25 25-15,25 0 16,-25 0-16,0 0 31,24-1 0,-24 1-15,0 0 0,0 0-1,25 0 1,0-1 0</inkml:trace>
  <inkml:trace contextRef="#ctx0" brushRef="#br0" timeOffset="203137.228">13618 15577 0,'-50'-24'250,"25"-1"-235,-24-25-15,24 50 16,0-49 0,0 49-16,25-25 15,-24 25 1,-26-50 15,0 25 16,26 25-31,-1 0-1,25-25 1,-25 25 0,0 0-1,-25 0 1,26 0 15,-1 0-15,0-24-1,0 24 1,0 0 0,-24 0-1,-1 0 1,25 0-1,-24 0 1,24 0 0,0 0-1,-24 0 1,24 0 0,-25 0-1,25 24 1,1-24-1,-1 25 17,0 0-17,0-25 1,0 25 0,1 0-1,-1 24 1,0 1-1,0-50 1,0 50 0,25-26-1,-24 1-15,-1 50 32,0-26-17,0-24 16,25 25-31,0-26 32,0 1-32,0 0 15,0 25 1,0-26 0,0 26-1,0 0 1,0-1-1,25 26 1,-25-1 0,25-24-1,-25-1 1,25 51 0,-1-76-1,-24 76 1,0-76-1,0 51 1,25-1 15,-25-49-15,0 25 0,0-1-1,0-24 1,25 49-1,-25-49 1,0 50 0,0-26-1,0 1 1,0-25 0,0 24-1,0-24 1,0 49-1,25-24 17,-25-25-17,25 49 1,-25-24 0,0-25-1,24-25-15,-24 74 31,25-49-15,-25 0 0,25 0-1,0-1-15,0 26 32,-1-50-17,1 25-15,0-25 31,-25 25-15,25-1 0,24-24 15,-24 0-15,25 25-1,-25-25 1,24 0-1,-24 0 1,25 0 0,-26 0-1,51 0 1,-50 0 0,24-25-1,1 1 1,-25 24-1,24-25 1,1 0 15,-25 0-15,0 25 0,-1-25-1,1 25 1,-25-24-1,50-1 1,-25 25 0,24-50-1,-24 25 1,0 1 15,0-1-15,-1 25-16,-24-25 15,50-50 1,-50 26 0,25-26 15,0 1-15,-25 24-16,0 26 15,0-51 1,0-49-1,0 75 1,0-26 0,0 26-1,0-1 1,0 0 0,0 26-1,0-1 1,0 0-1,-25 0 1,0-24 15,25-1-15,-25-24 0,0 24-1,1 0 1,-26-49-1,50 25 1,-25 49 0,0-50-1,1 51 1,-1-26 15,25 25-15,-25-24-1,0 24 1,0-25 15,25 25-15,-24-24 0,-1 49-1,25-50-15,-25 1 31,0-1-15,25 25 0,0 0 15,-25 1-15,25-1 15,0 0-16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7T07:31:18.6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22175 14139 0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8T07:41:12.1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5060 4167 0,'-49'0'312,"24"0"-296,-25 0-16,1-25 16,-1 25-1,25 0 1,0 0 0,0 0-1,-74 0 16,-50-24 16,125 24-31,-26 0 0,-24 0-1,49 0 1,0 0-1,-25 0 1,26 0 15,-1 0 1,0 0-17,0 0 1,0 0-1,1 0 1,24 24 0,-25-24-1,0 25 1,0 0 0,0 0-1,1-25 1,24 25-1,-25-25 1,0 24 0,25 1-1,-25 0 17,0 0-1,25 0 0,-24-25-31,-1 24 31,25 1-31,0 0 32,0 0-17,-25-25 1,25 25-16,0-1 15,0 1 1,0 0 0,0 25-1,0-1 17,0-24-17,0 0 1,25 24-1,-25 1 1,25-25 0,-1 25-1,1-1 1,0-24 0,-25 0-1,0 0-15,25-1 16,0 26-1,-1-50 1,1 50 0,0-26 15,0 1-15,24 25-1,1-1 1,-25-24 15,0 0-15,-1-25-1,26 25 1,0-25 0,-1 0-1,1 0 1,-25 0-1,24 0 1,26-25 0,-51 0-1,51 0 17,-26-24-17,-24 24 1,25-25-1,0 26 1,-1-26 0,-24 25-1,-25 0 1,25 1-16,-25-1 16,49-25-1,-49-24 16,25 24-15,-25 0 0,0-24-1,0 0 1,0 49 15,0-25-15,0 25-1,0 1 1,0-1 0,-25 0-1,25-25 1,-24 26 0,24-1-1,-75-50 1,50 26-1,1 49 1,-1-25 0,0 25-1</inkml:trace>
  <inkml:trace contextRef="#ctx0" brushRef="#br0" timeOffset="18120.591">7565 3349 0,'0'-25'297,"25"25"-281,0 0 31,0 0-32,24-25 32,-24 25-31,0 0 15,0 0-15,0 0-1,-1 0 1,1 0-1,25 0 1,-25 0 0,-1 0-1,1 0 1,0 0 0,0 0 15,0 0 0,0 0-15,-1 0 15,1 0-15,0 0-1,0 0 1,0 0 15,-1 0 0,-24 25-15,25-25 0,0 0-16,0 0 31,0 0 0,-1 25 0,1-25-15,0 0 15,0 0 0,0 0 48</inkml:trace>
  <inkml:trace contextRef="#ctx0" brushRef="#br0" timeOffset="22723.732">11187 3274 0,'25'0'328,"0"0"-312,-1 0 15,1 0-15,0 0 15,0 0 16,0 0-31,-1 0-1,1 0 1,0 0 0,0 0-1,0 0 1,-1 0-1,1 0 17,0 0-17,0 0 1,0 0 0,-1 0 15,1 0-16,0 0 1,0 25 0,0-25-1,-1 0 1,1 0 0,25 0-1,-25 0 1,24 0-1,-24 0 1,25 0 0,-50 25-1,24-25 17,1 0-17,0 0 1,0 0-1,0 0 1,-1 0 0,1 0-1,0 0 1,0 0 0,0 0 15,0 0 0,-1 0-31,1 0 63</inkml:trace>
  <inkml:trace contextRef="#ctx0" brushRef="#br0" timeOffset="43073.668">7813 2456 0,'0'-25'297,"0"0"-282,25 0 16,-25 0-31,25 1 32,0-26-1,0 25-15,-1 0-1,1 1 1,0-1-1,25 0 1,-25 0 15,-1 25-15,1 0 0,-25-25-16,25 25 15,25-24 1,-1-1 15,-24 25-15,0 0-1,24 0 1,1-25 0,-25 25-16,24-25 15,1 25 1,-25 0-1,0 0 1,-1 0 0,1 0 15,25 0-15,-1 0-1,-24 0 1,0 0-1,25 0 1,-26 0 15,1 25-15,0-25-16,0 0 31,0 25-15,24 0-1,-24-25 1,0 0 0,0 24 15,24-24-15,-24 25-1,0-25 1,0 0-1,-25 25 1,25 0 0,-1-25-1,1 0 1,0 25 0,0-25-1,-25 24 1,49-24-1,-24 25 1,-25 0 15,25-25-15,-25 25 0,25-25-1,0 25 1,-1-1-1,-24 1 1,25-25 15,-25 25-31,0 0 16,25-25 0,-25 25-1,25-1 1,-25 1 15,0 0 0,25-25-15,-25 25 15,0 0-15,0-1 46</inkml:trace>
  <inkml:trace contextRef="#ctx0" brushRef="#br0" timeOffset="49854.151">11410 2431 0,'0'-25'329,"0"0"-314,25 25 1,0-25-1,-25 1 17,25 24-17,-25-25 1,24 0 15,-24 0 0,50 0 1,-50 1-17,25-1 1,0 0 15,-1 0 0,1 25-15,0-25 0,-25 1 15,25 24-31,0 0 16,-1-25-1,1 25 1,-25-25-1,25 25 1,0-25 0,24 0-1,-49 1 1,50-1 0,-25 25 15,0-25-31,-1 25 15,26-25 1,0 0 0,-1 1-1,1 24 1,0-25 0,24 0-1,0 0 1,-24 25-1,0 0 1,-26 0 0,26 0-1,-25 0 1,0 0 15,-1 0-15,26 0-1,0 0 1,-26 25 15,1-25-31,0 0 32,0 25-17,0-25 1,-1 0-1,1 25 1,0-1 0,0 1-1,0-25 1,-1 25 0,1-25 15,-25 25-16,25 0 1,0-1 0,0-24-1,-1 25 1,-24 25 0,25-50-1,0 25 1,0-1-1,0 1 1,0 0 0,-25 0-1,0 0 1,24-25 0,1 24-1,-25 1 16,0 0-15,25 0 0,-25 0-1,25-1 1,-25 1 0,0 0-1,25-25 1,-25 25-1,0 0 1,0-1 0,0 1 15,24-25-15,-24 25 30</inkml:trace>
  <inkml:trace contextRef="#ctx0" brushRef="#br0" timeOffset="80044.822">9004 3373 0,'25'0'313,"0"0"-313,0 0 16,-1 25 15,26-25-31,49 25 62,-74-25-62,0 0 32,0 0-17,-1 0 1,1 0-1,0 0 1,0 0 0,0 0-1,-1 0 32,1 0 47</inkml:trace>
  <inkml:trace contextRef="#ctx0" brushRef="#br0" timeOffset="83908.231">12874 3572 0,'24'0'250,"1"0"-250,0 0 15,0 0 1,0 0-16,-1 0 15,1 0 1,0 0-16,0 0 16,24 0-1,-24 0-15,75 0 47,-26 0-31,-49 0-1,49 0 1,-24 0 0,-25 0-1,-1 0 17,1 0-17,0 0 1,0 0 31</inkml:trace>
  <inkml:trace contextRef="#ctx0" brushRef="#br0" timeOffset="114386.858">5755 12973 0,'-174'-149'234,"-49"-74"-234,-25 24 16,149 75 0,49 75-16,25 24 15,-24-25 1,24 25-16,-25-24 15,0-1 17,-24-24 15,49 49-32,0 0 16,-24 0-15,24 1 0,25-1-1,-25 25-15,25-25 16,-49 25 0,49-25-1,-25 25 16,25-25-15,-25 25 47</inkml:trace>
  <inkml:trace contextRef="#ctx0" brushRef="#br0" timeOffset="116807.265">4192 12998 0,'25'0'250,"0"0"-250,24-25 16,-24 0 15,25 0-31,-1 25 15,-24-25 1,25 1-16,-1 24 16,-24 0-1,74-50 17,75-24 14,-149 49-30,24 0-16,-24 25 16,74-25-1,-49 0 1,0 1 0,-1-1-1,1 25 16,-25-25-15,-1 0 0,1 25-1,0-25 1,49 25 0,-74-24-1,75-1 1,-26 25-1,-49-25 1,50 25 0,-25-25-1,0 25 17,-1 0-1,1-25-16,0 25 48</inkml:trace>
  <inkml:trace contextRef="#ctx0" brushRef="#br0" timeOffset="123237.022">5482 17140 0,'49'0'219,"26"0"-203,-50 0-1,-1 0-15,1 0 16,0 0 0,0 0-16,0 0 31,-1 25 16</inkml:trace>
  <inkml:trace contextRef="#ctx0" brushRef="#br0" timeOffset="125981.083">6772 18306 0,'49'0'187,"26"49"-171,-50-24-1,-1 0 1,26 0 0,-25 0-1,-25-1 32,25-24 0,-1 0 0,1 0-32,0-24-15,0-1 16,99-124 0,0 50 15,-99 74-15,49-49-1,-49 49 1,0 25-1,-1-25 1,1 25 0,0-25-1,0 0 1,24 1 0,-24 24-1,25-50 1,-25 25-1,24 0 1,1 25 0</inkml:trace>
  <inkml:trace contextRef="#ctx0" brushRef="#br0" timeOffset="129839.421">27533 9599 0,'0'25'234,"0"25"-234,0-25 31,0 24-15,0-24 0,0 0 15,0 0 0,0-1-31,0 1 47,0 0 0</inkml:trace>
  <inkml:trace contextRef="#ctx0" brushRef="#br0" timeOffset="132099.07">27955 9674 0,'-25'0'234,"0"0"-218,0 0-1,1 0-15,-1 0 32,0-25-32,-25 25 62,26 0-46,-1 0-1,0 0 17,0 0 46,25 25 62,25 0-124,-25-1 0,25-24 15,-25 25-31,25-25 16,-25 25-1,0 0 16,0 0 1,24-25-17,-24 24 17,0 1 30,25-25 32,0 0-47,0 0-47,0-25 15,-1 1 1,1 24 0,0 0-1,0 0 1,0 0-1,-1 0 1,1 0 15,-25 24-15,0 1 0,0 0-1,0 0 1,0 24-1,-25 1 1,25-25-16,-24 0 16,-51 24-1,50-24 17,-49 0-17,24-25 1,26 0 15,-1 0-15</inkml:trace>
  <inkml:trace contextRef="#ctx0" brushRef="#br0" timeOffset="135405.161">18479 7144 0,'-24'0'219,"-1"0"-219,0 0 15,0 0 1,0 0-16,1 0 15,-1 25 1,0-1 15,0-24-31,25 25 32,-25 25 14,25-1-30,0-24 15,0 0 1,25-25-17,0 0 1,0 0-1,0 0 1,-1 0 0,1 0-1,0-25 1,0-24 0,0 49-1,-25-25 1,0-25-1,24 50 1,-24-25 15,0 1-15,25 24 109,-25 24-109,0 1-1,0 0-15,0 0 16,25 0-1,-25 49 1,0-24 0,0-26 15,0 1 0,0 0-15,0 0 15,0 0-15,25-25-1,-25 24 1,0 1 0</inkml:trace>
  <inkml:trace contextRef="#ctx0" brushRef="#br0" timeOffset="136693.125">18231 7789 0,'25'0'234,"25"0"-234,-25-25 16,-1 25-1,26 0-15,49-50 47,-49 50-31,-25 0-1,24-25 1,1 25 0,-25-24 15,0 24-31,-1 0 31,1 0-15,0 0-1,0 0 32</inkml:trace>
  <inkml:trace contextRef="#ctx0" brushRef="#br0" timeOffset="138062.256">18678 7962 0,'-25'25'203,"25"25"-188,0-25 1,0-1 0,0 26-1,0-25 16,0 0-31,0-1 16,50 1 31,-25 0-31,-1-25-1,1 25 1,0-25-1,0 0 1,0 0 0,-1 0-1,1 0 1,0-50 0,-25 25-1,25 25 16,-25-24-15,0-1 31,-25 25-16,0 0 0,0 0-31,1 0 32,-1 49-17,0-24 1,25 25 0,-25-50-16,25 25 15,0-1 16,0 1-15</inkml:trace>
  <inkml:trace contextRef="#ctx0" brushRef="#br0" timeOffset="139300.043">19050 7491 0,'25'0'281,"0"-25"-265,-1 25-1,26-25 1,-25 1 15,0 24-15,-1 0 0</inkml:trace>
  <inkml:trace contextRef="#ctx0" brushRef="#br0" timeOffset="140725.627">19224 7466 0,'24'0'312,"-24"-25"-296,25 1-16,0-1 31,0 25-15,0-25 15,-1 0 16,1 25-31,0-25 15,0 25-16,-25-24 1,25 24 0,-25-25 46,24 25-46,1 0 31,-25-25-16,25 25-31,0-25 94</inkml:trace>
  <inkml:trace contextRef="#ctx0" brushRef="#br0" timeOffset="142362.97">19348 7615 0,'24'0'187,"1"-25"-171,0 25-16,0 0 16,0-25-1,-1 25 16,-24-24 16,25 24-47,0-25 125</inkml:trace>
  <inkml:trace contextRef="#ctx0" brushRef="#br0" timeOffset="143549.6">19720 6598 0,'0'25'172,"25"24"-156,-1 1-16,-24-25 15,25 0 1,0-1-16,-25 1 15,25 0 1,-25 0 15,25 0 1</inkml:trace>
  <inkml:trace contextRef="#ctx0" brushRef="#br0" timeOffset="145365.105">20141 6424 0,'-49'25'219,"24"-25"-219,0 0 16,0 0-16,1 25 15,-1-25 1,0 25-1,0-25 1,0 0 15,1 0-31,-1 0 63,25 25-16,0-1 15,0 1-31,0 0-15,25-25 0,-1 25-1,-24 0 1,25-25 0,-25 24-1,25 1 1,-25 0 15,25-25 0,-25 25-15,25-25 31,-1 0-47,1-25 31,0 25-15,25-50-1,-26 50 1,1 0 0,0 0-1,0 0 1,0 0 31,-25 50-16,0-25-15,0 24-1,-25-49 1,25 25-1,-25 0 1,0 0 15</inkml:trace>
  <inkml:trace contextRef="#ctx0" brushRef="#br0" timeOffset="146652.933">19943 7169 0,'25'-25'218,"24"0"-218,-24 25 16,0-25 0,0 0-16,0 25 15,-1 0 1,1 0-16,-25-24 16,124-1 30,-74 0-30,-25 25 0,-1 0-1,-24-25 1,25 25 0,0 0-1,0 0 1,0-25-1,-1 25 32,1 0-31</inkml:trace>
  <inkml:trace contextRef="#ctx0" brushRef="#br0" timeOffset="147922.72">20315 7193 0,'0'25'203,"0"0"-187,0 0-16,25 24 15,0-24 1,-25 0-1,24 25 32,-24-26-31,0 1 15,0 0-31,25 0 31,-25 0 1,0-1-1,25 1 0</inkml:trace>
  <inkml:trace contextRef="#ctx0" brushRef="#br0" timeOffset="149756.985">20588 7218 0,'0'25'235,"0"0"-235,0 0 15,0-1-15,0 1 16,0 0-1,25-25-15,-25 25 32,0 0-17,24-1 17,26 1 14,-25 0-30,0-25 15,0 0-15,-1 0 0,1 0-1,0-25 16,-25 0-15,0 1 0,25-1-1,-25-25 1,0 25 0,0 1 15,0-1 0,0 0-15,0 0 15,-25 25-15,25-25 15,-25 25-16,25-24 1,-25 24 15,1-25-31,-1 25 47,0 0-31,-25 0 15,25 25-15,1-25-1,-1 0-15,0 24 32,0-24-17,0 25 1,25 0-1,-24-25 1,-1 0 31,25 25-47</inkml:trace>
  <inkml:trace contextRef="#ctx0" brushRef="#br0" timeOffset="152320.952">18604 8855 0,'24'0'265,"1"0"-233,0 0-17,0 0 1,0 0 0,-25 25-1,0 0 1,24 0-16,-24 74 47,0-49-32,0-26 17,-24-24-1,24 25-16,24-25 79,1 0-63,0 0-31,0 0 32,0 0-1,-25 50-15,0-25-1,0 24 1,0 1-1,0-25 1,-50-25 0,-24 24-1,49-24 1,-25 0 0,25 0-1,1 0 32</inkml:trace>
  <inkml:trace contextRef="#ctx0" brushRef="#br0" timeOffset="153586.799">18579 9723 0,'0'-24'203,"49"24"-203,-24 0 16,0-25 0,25 0-16,-26 25 31,1-25-31,0 25 16,0 0-1,-25-25 1,25 1 15,24 24 16,-24-25-16,0 25-15,-25-25-1,25 25 1,-1-25 0,1 25 15,-25-25-15,25 25 30</inkml:trace>
  <inkml:trace contextRef="#ctx0" brushRef="#br0" timeOffset="155179.849">18901 9922 0,'0'-25'234,"25"0"-218,0 25-16,0-25 31,-25 1-15,24 24-1,1 0 1,0 0 31,-25 148 0,0-123-32,0 75 1,-50-51 0,50-24-1,-24 0 1,24 0-1,-25-1 17,25 1 46,25-25-16,-1-25-62,1 1 16,0 24 0,0 0-16,0-25 15,-1 25 1,1-25-1,0 0 1,0 25 31,0 0-16,-25-25-15</inkml:trace>
  <inkml:trace contextRef="#ctx0" brushRef="#br0" timeOffset="156499.077">19447 9029 0,'49'-25'282,"-24"0"-282,0 0 31,0 25-15,0 0 30,-25-24-30,25 24 15,-25-25-15,24 25 31,-24-25 0,25 25-32</inkml:trace>
  <inkml:trace contextRef="#ctx0" brushRef="#br0" timeOffset="157736.211">19521 9302 0,'0'-25'234,"25"25"-218,0 0-16,0-25 15,0 0 1,-1 25 0,1-24-16,0 24 31,-25-25-31,25 25 31,24-50 16,-24 50-16,-25-25 16,25 25-31</inkml:trace>
  <inkml:trace contextRef="#ctx0" brushRef="#br0" timeOffset="161579.149">20265 8235 0,'-24'25'266,"-1"-25"-235,0 25-16,25 0 1,-25-25 0,0 24-1,-24-24 32,49 25-16,-25-25-15,0 0 0,0 25 15,1-25 31,24 25 157,0 0-172,0-1-16,24 1 1,-24 0-17,0 0 16,25-25-15,-25 25 0,25-1-1,-25 1 32,0 0 0,25-25 78,-25-25-109,25 25-1,-25-25 1,0 1 15,24 24-31,1 0 31,-25-25-31,25 0 32,0 25-17,0 0 48,-25-25-63,24 25 31,1 0-15,0 0 31,0 0-16,0 25 0,-25 0-15,0 0 15,0-1 0,0 1-15,0 0-1,-25-25 1,25 25 0,-25 0-1,25-1 1,-25-24 0,25 25-1,-25 0 32,1-25 0</inkml:trace>
  <inkml:trace contextRef="#ctx0" brushRef="#br0" timeOffset="164333.362">19968 8483 0,'0'-25'250,"25"1"-219,-25-1-15,0 0 0,24 25-1,-24-25 1,25 0 15,0 25 16,-25-24-31,0-1-1,25 25 1,-25-25 0,25 25-1,-25-25 32,24 25-16,1 0 79,-25 25-17,0 25-77,0-26 0,0 1-1,0 0 1,0 0 0,0 0-1,0-1 1,-25-24-1,25 50 17,-24-25-17,24 0 32,24-25 94,1 0-126,0 0 1,0-25 0,0 25 15,-1 0-15,1 0 15,0 0-16,0 0 17,0 0-17,-25 25 1,0-1 0,0 1-1,0 0 1,0 25 15,0-26-15,0 1-1,0 0 1,-25-25 0,25 25-1,0 0 1,-25-25-1</inkml:trace>
  <inkml:trace contextRef="#ctx0" brushRef="#br0" timeOffset="165466.168">20216 9004 0,'25'-25'235,"-1"25"-235,1-25 15,25 1 1,-25 24 0,-1-25 15,1 0 0,25 25 0,-25-25-15,-25 0 0,24 25-1,1 0 1,-25-24 15,25 24-15</inkml:trace>
  <inkml:trace contextRef="#ctx0" brushRef="#br0" timeOffset="167015.414">20464 9178 0,'99'-25'219,"124"-25"-204,-123 26-15,-51 24 16,-24 0 0,25 0-16,-50 24 62,0 26-46,-25-50-1,-25 74 32,50-49-31,-25 0 0,1 0-1,-1 0-15,0 24 31,25-24-15,-25-25 0,25 25-1,-25-25 1,25 25 15,25-50 79,0 25-95,0-25 1,0 0-1,-1 25 1,26-49 0,-25 24-1,0 25 1,-1-25 0,1 25-1,0-25 1,0 25 15,-25-25 16,25 25-31</inkml:trace>
  <inkml:trace contextRef="#ctx0" brushRef="#br0" timeOffset="169787.903">19769 10492 0,'25'0'219,"25"25"-203,-25 0-1,-1-25 17,-24 25-17,25-25 16,0 0-15,173-447 31,-173 373-31,0-1-16,0 26 15,0-1 1,-1 25-1,-24-24 1,25-1 0,0 50-1,0-49 1,0-1 0,24 0 15,-49 26 16,25 24-32,-25-25 32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8T07:44:49.0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9847 3150 0,'25'0'187,"25"25"-171,-1 25 0,-24-50-1,0 0 1,-25 24-16,25-24 15,25 0 1,-1-49 0,1-26-1,173-123 17,-149 74 14,-74 99-30</inkml:trace>
  <inkml:trace contextRef="#ctx0" brushRef="#br0" timeOffset="19119.262">30063 16297 0,'0'49'219,"25"-24"-203,-25 0-1,25 25 1,-25-26-16,25 1 15,-25 0-15,24 0 32,-24 0-32,0-1 15,50 26 17,-25 24-1,25-24-16,-26 24 17,1-49-1,0 0-15,-25 0-16,0 0 31,25-25 0,-25 24 16</inkml:trace>
  <inkml:trace contextRef="#ctx0" brushRef="#br0" timeOffset="21289.486">30758 11311 0,'25'0'234,"24"25"-218,1 0 0,-25-1-16,-1 1 15,26 0 1,-25 0-1,0 0-15,-1-25 16,1 24 0,0-24 15,49 75 16,-49-50-16,0-25 16,-25 24-31,25-24 15</inkml:trace>
  <inkml:trace contextRef="#ctx0" brushRef="#br0" timeOffset="24478.762">27062 16197 0,'0'50'172,"0"0"-172,-25-1 16,0 75 15,0-74-15,1 0-1,-1-1 1,0-24 0,25 0-1,0 0 16,-25-1-31,25 1 32,0 0-1,0 0 0</inkml:trace>
  <inkml:trace contextRef="#ctx0" brushRef="#br0" timeOffset="26358.733">27136 11311 0,'25'74'203,"0"-49"-187,0 0-16,-25 0 16,0 0-1,25 49 17,-25 25 14,0-49-30,24-50 0,-24 25-1,25-1 1,-25 1 0,0 0 15,25 0-16,-25 0 1,0-1 0,0 1-1,25-25 1,-25 25 15,25 0 32,-1-25-48,-24 49 1,50-49 0,-50 50-16,50 0 31,-50-1-16,24-49 1,-24 25 0,0 0-1,25 0 1</inkml:trace>
  <inkml:trace contextRef="#ctx0" brushRef="#br0" timeOffset="30221.56">8186 6573 0,'-100'-74'188,"-222"-199"-172,-50-25-16,74 75 15,100 49 1,148 150-16,0-26 15,26 50 1,-1 0-16,25-25 16,-25 25 15,0 0 0,0 0-15,25-25-1,-24 25 1,-1 0 62</inkml:trace>
  <inkml:trace contextRef="#ctx0" brushRef="#br0" timeOffset="31789.485">6896 6474 0,'74'0'234,"1"0"-234,49-25 16,-50 0 0,-24 25-16,-26-24 15,26 24 1,-25 0-16,0 0 16,-1-25-1,1 25-15,0 0 16,49-50 15,100-49 16,-149 99-31,24-50-1,-24 50 1,0-24 15,0 24-15,-25-25-1,25 25-15,-1-25 32,26 0-17,-25 25 1,25-49-1,-1 24 1,-24 0 0,25 0-1,-26 25 1,51-49 0,-1 24-1,-24 0 1,-1 25 15,1 0-15</inkml:trace>
  <inkml:trace contextRef="#ctx0" brushRef="#br0" timeOffset="41316.134">2927 7789 0,'50'-25'235,"-1"0"-235,-24 0 15,25 0 1,-26 1-16,26 24 15,-25-25 1,0 25-16,24-25 16,-24 25-1,25 0 17,49 0 14,-74 0-30,-1 0 0,26 25-1,-50 0 1,50-25 0,-26 24-1,1 1 1,25 25-1,-25-25 1,-25-1-16,25 1 31,-1 25-15,1 24 0,-25-49-1,25 50 1,0-26 15,-25 1-15,0-25-1,0-1 1,0 1 0,25-25-1,-25 25 1,0 0-1,0 0 1</inkml:trace>
  <inkml:trace contextRef="#ctx0" brushRef="#br0" timeOffset="44489.536">2927 7714 0,'25'0'203,"49"-25"-188,1-49-15,-1 24 16,25-24 0,-24 24-16,-26 26 15,1-1-15,-25 0 16,24 25 0,50-50 15,150 26 16,-101 24-32,-48 0 17,-76 0-17,100 0 1,-24 0-1,73 0 1,1 49 0,-100-24-1,26 25 1,48 24 0,-98-24-1,297 98 1,-148-48-1,-175-76 1,51 1 0,-75 0-1,49-25 1,-24 25 15,0 0-15,-25-1-16,0 1 31,0 0-15,0 0 15,0 0-15,0 0 15,0-1 0,0 1 16,0 0 0</inkml:trace>
  <inkml:trace contextRef="#ctx0" brushRef="#br0" timeOffset="51250.345">5457 11013 0,'25'0'250,"0"0"-234,-1 0-16,1 0 15,0 0 1,0 0-16,0 0 16,-1 0-1,1 0-15,0 25 16,0 0 0,0-25-1,-1 0 32,1 0-16,-25 25-15,25-25 0,0 0-1</inkml:trace>
  <inkml:trace contextRef="#ctx0" brushRef="#br0" timeOffset="52373.838">5606 10864 0,'0'25'141,"0"25"-126,0-25 1,0-1 0,0 26-1,0 0 1,0-26-1,0 26 1,0-25 0,0 0-1,0 0 1,0-1 15</inkml:trace>
  <inkml:trace contextRef="#ctx0" brushRef="#br0" timeOffset="54036.984">6449 11038 0,'-25'-25'234,"1"25"-218,-1 0-1,0 0 1,0 0-1,-24 75 17,-1 24 15,50-74-32,0 0 1,0-1-1,25-24 32,0 0-31,-1 0 0,1-24-1,0-1 1,-25 0-1,25 0 1,-25 0 0,0 0-1,0 1 1,0-1 15,0 0-31,0 0 63,25 25-32,-1 25-15,-24 0-1,0 49 1,25-49 15,-25 25-31,25-25 16,-25 24-1,0 1 1,0-25 0,0-1-1,0 1 16,0 0 1</inkml:trace>
  <inkml:trace contextRef="#ctx0" brushRef="#br0" timeOffset="55182.492">7863 11187 0,'25'0'235,"24"0"-235,-49 25 15,25-25 1,0 0-16,0 0 15,0 0 1,0 0-16,-1 0 16,-24 25-1,25-25-15,0 0 32,25 0 14,-26 0 1</inkml:trace>
  <inkml:trace contextRef="#ctx0" brushRef="#br0" timeOffset="56114.789">8136 11088 0</inkml:trace>
  <inkml:trace contextRef="#ctx0" brushRef="#br0" timeOffset="56117.787">8136 11088 0</inkml:trace>
  <inkml:trace contextRef="#ctx0" brushRef="#br0" timeOffset="57571.589">8086 11435 0,'0'-25'203,"0"0"-187,0 1-1,0-1 17,0 0-1,0 0-15,0 0 46,0 1 47,0-1-77,0 0-17,0 0-15,0-25 16,0 1 0,0 24-1,0 0 1,0 0 46</inkml:trace>
  <inkml:trace contextRef="#ctx0" brushRef="#br0" timeOffset="59279.683">8905 10988 0,'-25'0'219,"0"0"-219,0 25 15,-24 0 1,24 0-16,0-25 15,25 25 1,0-1-16,-25-24 16,25 25-1,0 0 17,0 25-1,0-25 0,25-25 0,0 0-15,0 0-16,0 0 31,-25-25-15,24 0-1,-24 0 1,0 0 0,0 0 15,0 1-15,0-1 46,0 50 1,0-1-48,0 51 1,0-50-16,0 24 15,0-24 1,0 25 0,0 24-16,25-24 31,-25-1-15,0-24-1,0 0 1,0 0 15</inkml:trace>
  <inkml:trace contextRef="#ctx0" brushRef="#br0" timeOffset="60610.596">6871 9525 0,'-124'223'109,"49"50"-93,1-50 0,24-74-16,26-74 15,-100 197 17,-25 76 14,99-299-30,25 26 15,1-50-15,-1-1 0,0 1-1,0 0 1,0 25-1,1-1 1,-1-24 0,25 0 15,-25-25-15</inkml:trace>
  <inkml:trace contextRef="#ctx0" brushRef="#br0" timeOffset="64790.718">8086 15081 0,'75'25'204,"49"25"-189,-75-26-15,1 1 16,-25 0-1,0-25 1,-1 0 0,26 0 15,769-570 0,-150 73-15,-520 373-1,-99 100 1,-1-1 0,-49 0-1,25 25 17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8T07:46:17.5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23242 6102 0,'74'0'219,"1"0"-204,-1 0-15,-49 0 16,0 0-16,24 0 16,1 0-16,-25 0 15,0 0 1,24 0-16,100 0 47,-74 0-32,-26 0 17,-24 0-17,25 0 1,24 0-1,0 0 1,1 0 0,-50 0-1,-1 0 1,1 0 0,25 0-16,-25 0 15,24 0 1,-24 0 15</inkml:trace>
  <inkml:trace contextRef="#ctx0" brushRef="#br0" timeOffset="4577.769">2877 5209 0,'25'0'297,"0"0"-297,0 0 16,0 0-1,-1 0 1,26 0 0,-25 0-1,0 0 1,24 0 15,1-25 0,-25 25-15,-1 0-16,1 0 16,25 0-1,-25 0 1,24 0 15,26-25-15,-51 25-1,26-24 1,0 24 0,-26 0 15,1 0-15,0 0-1,25 0 1,-25 0-1,-1 0 1,1 0 0,0 0-1,0 0 17,0 0 14,-1 0-14</inkml:trace>
  <inkml:trace contextRef="#ctx0" brushRef="#br0" timeOffset="6846.442">7466 5209 0</inkml:trace>
  <inkml:trace contextRef="#ctx0" brushRef="#br0" timeOffset="8903.712">8210 5209 0,'-24'0'265,"-1"0"-249,-25 0-1,25 0-15,-24 0 16,24 0-16,0 0 16,0 0-1,-24 0 1,24 0 0,-25 0 15,-49 0 31,74 0-46,0 0 0,1 0-1,-1 0 1,0 0-1,0 0 32,0 0 0,1 0-31,-1 0 15,0 0 16,0 0 31</inkml:trace>
  <inkml:trace contextRef="#ctx0" brushRef="#br0" timeOffset="10810.554">19546 10096 0</inkml:trace>
  <inkml:trace contextRef="#ctx0" brushRef="#br0" timeOffset="10812.551">19546 10096 0</inkml:trace>
  <inkml:trace contextRef="#ctx0" brushRef="#br0" timeOffset="13792.784">19546 9996 0,'0'50'172,"0"0"-172,0-1 16,0-24-1,0 0-15,0 24 16,0-24-1,0 0-15,0 0 16,0 24 15,0 1 16,0-25-16,0-50 94,0 0-125,0 0 16,0-49 0,0-25-1,25 49 1,-25-24 0,0 49-1,0 0 1,0-25-1,25 26 17,-25-1-17,0 0 1,0 0 0,0 0-1,25 25 1,-25-24-1,24 24 1,1 0 78,0 0-63,-25 24-31,0 1 16,25-25-1,-25 50 1,25-25 0,-25 24-1,24-24 1,-24 0-1,25 0 1,0 0 0,-25-1 15,25 1-15,-25 0 15,0 0-16,25-25 1,-25 25 31,24-25 15,1-50-46,-25 25-16,25 0 16,0-24-1,0-1-15,-1 25 16,1-49 0,0 49-1,0 0 1,-25 0-1,25 1 32,-1-1-31,1 25 0,-25-25-1,25 25 1,-25-25-1,25 25 17,0 0 15,-25 25-1,0 0-30,0 0 0,0 74-1,0-74 1,0 24 0,0-24-16,0 25 31,0-25-16,0-1 1,0 1 0,0 0-1,0 0 1,0 0-16,0-1 31,0 1 0,0 0 1,0 0-17,0 0 1</inkml:trace>
  <inkml:trace contextRef="#ctx0" brushRef="#br0" timeOffset="15650.045">20439 9847 0,'25'50'235,"-25"-25"-220,0 24-15,0 1 16,0 25 15,0-26 16,0 1 0,0-25-32,0-1 1,0 1 0,0 0 15,0 0 0,0 0 0,0-1 32,25-24-16,-1 0-16,1 0 0,0 0-31,0 0 16,24 0 0,-24 0 15,0 0-31,0 0 15,0 0 17,0 0-1,-1 0-15,1 0 30</inkml:trace>
  <inkml:trace contextRef="#ctx0" brushRef="#br0" timeOffset="17118.552">19447 10964 0,'25'0'219,"24"-25"-219,26 25 15,-26 0 1,-24 0 0,25 0-16,74 0 31,25 0 16,-50 0-16,-74 0-15,-1 0-1,26 0 1,-25 0-1,24 0 1,-24 0 0,0 0-1,25 0 1,-26 0 0,51 0-1,-26 0 1,-24 0 15,0 0-31,25 0 16,-26 0 15,1 0-15,0 0-1,0 0 16</inkml:trace>
  <inkml:trace contextRef="#ctx0" brushRef="#br0" timeOffset="18923.41">20067 11286 0,'-25'0'203,"0"0"-203,-24 0 15,24 0 1,0 0-16,0 0 16,1 0 15,-1 0-16,0 25 32,0 0-31,25 0 0,0-1-1,0 1 1,0 0 15,0 0-31,0 0 31,25-25-15,0 0 0,0 0-1,24 0 1,1 0-1,-25 0 1,-1 0 15,1 24-15,0-24 0,0 25-1,-25 0 1,0 0 15,0 0-15,-50-1 15,25 1-15,-74-25-1,50 0 1,24 0-1,-25 0 1,25 0 0,-24 0-1,24 0 1</inkml:trace>
  <inkml:trace contextRef="#ctx0" brushRef="#br0" timeOffset="20455.318">20439 11311 0,'0'50'218,"0"-26"-186,0 26-17,25-25-15,-25 0 16,0 24-16,25-24 31,-25 0-15,0 24 31,0-24 15,0 0 32</inkml:trace>
  <inkml:trace contextRef="#ctx0" brushRef="#br0" timeOffset="21896.715">20265 11286 0,'25'0'219,"25"0"-203,-25 0-16,-1 0 15,26-25 1,24 25 15,1 0 16,-50-24-16,-1 24 1,1 0-1,0 0-16</inkml:trace>
  <inkml:trace contextRef="#ctx0" brushRef="#br0" timeOffset="23419.27">21481 10691 0,'74'0'218,"-49"0"-218,0 0 16,0 0 0,-1 0-16,1 0 15,0 0 1,0 0 15,0 0 16,0 0-16</inkml:trace>
  <inkml:trace contextRef="#ctx0" brushRef="#br0" timeOffset="24684.332">21555 10914 0,'25'0'265,"0"0"-265,0 0 16,-1 0 0,1 0-16,0 0 15,74 0 32,-49 0-31,-25 0-1,0 0 1,-1 0 0,1 0-1,0 0 1,0 0 15,0 0 0,-1 0 1</inkml:trace>
  <inkml:trace contextRef="#ctx0" brushRef="#br0" timeOffset="44677.708">19546 12576 0,'0'50'250,"-25"-50"-234,0 49-16,1-49 15,24 25 1,-25 25-16,0-26 16,25 1-16,0 0 15,-25-25 1,25 50 0,0-26-16,0 26 31,0 24 16,0-49-32,0 0 17,25-25-17,0 25 1,-25 0-1,25-25 1,-1 0 0,26 0-1,-25 0 1,25 0 0,-26-25-1,1 25 1,0-50-1,0 1 1,0 24 0,-1 0-1,-24 0 17,0 0-17,0 1 1,-24 24-1,24-25 1,-25 25 0,0 0-1,0 0 1,0 0 0,1 0-1,-1 0 1,0 0-1,0 25 1,0-1 0,25 1 15,-25-25-15</inkml:trace>
  <inkml:trace contextRef="#ctx0" brushRef="#br0" timeOffset="48093.805">20017 12576 0,'25'25'281,"0"-25"-265,0 25-1,-25-1 17,25-24-32,-25 25 31,0 0-31,0 0 15,0 24 1,0 51 15,-25-76-15,25 1 0,-25 0 15,25 0-16,-25-25 1,25-25 78,0 0-63,25 0-31,0 1 16,0-26-1,-25 25 1,49 0 0,-49 1 15,0-1-31,25 0 31,-25 0-15,0 0-1,25 1 1,-25-1 0,0 0-1,0 0 32,0 0 0,0 50 31,0 0-47,0 0-15,0 0 0,0-1-1,0 1 1,0 25-1,0-25 1,0-1 0,0 1-1,0 25 1,0-25 15,0-1-15,25-24-1,-1 25 1,1 0 0,0-25 15,0 0 0,0 0-15</inkml:trace>
  <inkml:trace contextRef="#ctx0" brushRef="#br0" timeOffset="49210.972">20513 12874 0,'50'0'187,"0"0"-171,-26 0-16,1-25 16,0 25-1,0 0 1,0 0-16,0 0 31,-1 0 0,1 0-15,0 0 15,0 0 32</inkml:trace>
  <inkml:trace contextRef="#ctx0" brushRef="#br0" timeOffset="52211.511">20910 12626 0</inkml:trace>
  <inkml:trace contextRef="#ctx0" brushRef="#br0" timeOffset="53063.289">20910 12626 0</inkml:trace>
  <inkml:trace contextRef="#ctx0" brushRef="#br0" timeOffset="54573.715">20910 12626 0,'25'0'266,"0"0"-251,-25-25 1,25 0-16,0 25 16,-1 0-1,1 0 17,0 0 14,0 0-30,0 0 0,-25 25 31,24-25-32,-24 25 1,0 24 15,0-24-15,0 0-1,0 0 1,-49-1 0,49 1-1,-25-25 1,25 25 15,-25-25 0,50 0 110,0 0-110,0 0 0,-1 0 32,-24 25-16,0 0-32,25-25 1,-25 24 0,0 1-1,0 0 17,0 0-32,0 0 31,0-1-31,0 1 31,-25-25-15,1 25-1,-1-25 1,0 0 0,0 25-1,0 0 16,1-25 1,-1 0-17,0 0 17</inkml:trace>
  <inkml:trace contextRef="#ctx0" brushRef="#br0" timeOffset="56917.003">19521 13568 0,'50'0'297,"-25"0"-297,0 0 15,24 0 1,-24 0 0,99 0 31,-74 0-32,-1 0 1,-24 0-1,25-25 1,-26 25 0,26 0-1,-25 0 1,0 0-16,-1 0 16,51 0-1,-26-24 16,26 24-15,-26 0 0,-24 0-1,0 0 1,0 0 0,0 0-1,-1 0 1,1 0 15,0 0-15,0 0-1,0 0 1,24 0 0</inkml:trace>
  <inkml:trace contextRef="#ctx0" brushRef="#br0" timeOffset="59005.438">21506 13444 0,'-25'0'235,"0"0"-235,0 0 15,0 0 1,1 25-16,-26-25 16,50 25-1,-25-25-15,0 0 32,1 0-17,-1 0 1,-25 25 15,-49-25 0,74 0-15,-24 0 0,24 0-1,0 0-15,0 0 16,0 0-1,-24 0 17,24 0-17,-25 0 1,26 0 0,-1 0-1,-25 0 1,25 0 15,-24 0-15,24 0-1,0 0 17,0 0-17,0 0 1,25 24-16,-24-24 31</inkml:trace>
  <inkml:trace contextRef="#ctx0" brushRef="#br0" timeOffset="62604.79">20340 14337 0,'25'-25'219,"24"0"-204,-49-24-15,50 24 16,-50 0-1,49 25-15,-49-25 16,25 1 15,50 24 16,-51 0-31,-24 24 15,25-24-31,-25 25 16,0 25-1,0-1 17,0-24-17,-25 50 1,-24-26-1,49-24 1,-25 0 0,0-25 15,50 0 47,0 0-47,0 0-15,-1-25 0,1 25-1,0 0 1,0 0-1,0 0 1,-25 25 15,0 0-15,0 0 0,0-1-1,0 26 1,-50-25-1,-49 0 1,-25-1 0,49-24-1,26 0 17,-1 0-17,25 0 1,1-24-1</inkml:trace>
  <inkml:trace contextRef="#ctx0" brushRef="#br0" timeOffset="63937.657">22051 13295 0,'50'0'281,"-25"0"-265,0 0-16,-1 0 15,26 0 1,-25 0-16,0-24 16,-1 24-1,1 0 1,0 0 31,0 0-16</inkml:trace>
  <inkml:trace contextRef="#ctx0" brushRef="#br0" timeOffset="65376.046">22200 13419 0,'25'0'297,"0"0"-282,0 0-15,24 0 16,-24 0 0,0 0-1,24 0 1,-24 0 15,0-24 0,49 24 16,-49 0-16,0 0-15,0 0 31</inkml:trace>
  <inkml:trace contextRef="#ctx0" brushRef="#br0" timeOffset="83413.439">22423 9699 0,'25'0'250,"0"0"-234,0 0 0,0 0-16,-1 0 15,26 0 1,0 0-16,-1 0 15,-24-25-15,25 0 16,49 0 31,-74 25-31,-25-25-1,25 25 1,-1 0 15,1 0 0</inkml:trace>
  <inkml:trace contextRef="#ctx0" brushRef="#br0" timeOffset="84830.389">22671 9748 0,'0'50'218,"0"-25"-202,0-1-16,25 26 31,-25-25-15,0 24-1,0-24 1,0 0-16,0 0 31,0 0-15,0 0 0,0-1-1,0 1 16,0 0 16,0 0 0,-25-25-16,1 0-31,-1 0 32,0 0-17,0 0 17,0 0-17</inkml:trace>
  <inkml:trace contextRef="#ctx0" brushRef="#br0" timeOffset="87697.925">23093 9773 0,'0'25'250,"25"0"-234,-25-1 0,0 1-16,0 0 15,25 74 16,-25-24 48,0-50-64,0-1 16,25-48 32,-1-26-63,-24-25 16,25 26-1,0 24-15,-25 0 16,25-24-1,-25 24 1,25 25 0,-25-50-1,0 25 32,24 25-16,-24-24-15,25 24 62,0 49-31,0-49-31,-25 25-16,0 49 15,25-74 1,-25 25 0,0 0-1,0 0 1,0 0-1,0-1 32,24-24-15,-24-24-32,25-1 15,-25-25 1,25 1-1,-25-1 1,25 25 0,0 0-1,-25-24 17,24 49-17,-24-25 1,25 25-1,-25-25 1,25 25 0,0 0 15,-25 25-31,0 0 16,0 24-1,25 51 1,-1-1-1,-24-50 1,25 1 0,0 0-1,-25-25 17</inkml:trace>
  <inkml:trace contextRef="#ctx0" brushRef="#br0" timeOffset="89095.665">22696 10468 0,'149'0'203,"0"0"-187,-99 0-16,-1 0 16,-24 0-1,49 0 17,50 24 14,-99-24-30,0 0 15,0 0-31,0 0 32,-1 0-17,26 0 1,-25 0-1,0 0 17,-1 0-1,1 0-15</inkml:trace>
  <inkml:trace contextRef="#ctx0" brushRef="#br0" timeOffset="90829.36">23068 10864 0,'-24'50'219,"-1"-50"-203,25 25-1,-50 24-15,25 1 31,1-25-31,24 0 16,0-1 0,0 1-1,0 25 17,24 0-1,51-26 16,-26-24-32,-24 0 1,25-24 0,-25-1 15,-1 0-16,1 0 1,0-25 0,0 26-1,-25-1 1,0 0 0,0 0-1,0 0 1,0 1-1,0-1 1,0 0 0,-25 25-1,25-25 1,-25 25 15,0-25-15,1 25-1,-1 0 1,0 0 0,0 0-1,0 0 17</inkml:trace>
  <inkml:trace contextRef="#ctx0" brushRef="#br0" timeOffset="93467.226">23168 11112 0,'0'25'250,"24"0"-235,1 0 1,0-25-1,-25 25 1,0 0 15,25-25-15</inkml:trace>
  <inkml:trace contextRef="#ctx0" brushRef="#br0" timeOffset="97097.015">23540 10889 0,'0'25'203,"0"49"-203,0-49 16,0 0-1,0 0-15,0 24 16,0-24 0,0 0 15,0 0 16,0 0-16</inkml:trace>
  <inkml:trace contextRef="#ctx0" brushRef="#br0" timeOffset="98495.233">23416 10889 0,'49'0'235,"-24"0"-220,0 0-15,24 0 16,1 0 0,24 0 15,1 0 16,-50 0-32,-1 0 1,26 0 0,-25 0 15,0 0 16</inkml:trace>
  <inkml:trace contextRef="#ctx0" brushRef="#br0" timeOffset="101294.714">23019 12774 0,'0'75'219,"0"-50"-204,-25 49-15,25-49 16,-25 0 0,25-1-16,0 1 15,0 0 1,-25 0 15,25 0 0,-24-25-15,24 24 0,0 1 46,24-25-15,-24 25-31,25-25 30,0 0-30,-25-50-16,50 50 16,-26-24-1,26-1 1,-25 25 0,0-25 15,-1 25-16,1 0 1,0 0-16,0 0 31,0 0 16,-25-25 16,0 0-48,0 1 1,-25 24 15,25-25-31,0 50 141,0-1-126,0 26 1,0-25-16,0 0 16,0-1-1,0 51 1,0-25 0,0-26-1,0 1 1,0 0 15,0 0 16</inkml:trace>
  <inkml:trace contextRef="#ctx0" brushRef="#br0" timeOffset="102511.471">23044 13519 0,'49'0'234,"-24"0"-218,0 0-1,0 0-15,-1 0 16,1 0 0,25 0-16,-25 0 15,-1 0-15,1 0 16,0 0-1,25 0 17,-1 0 15,-24 0-32,0 0 48</inkml:trace>
  <inkml:trace contextRef="#ctx0" brushRef="#br0" timeOffset="103679.281">23093 13965 0</inkml:trace>
  <inkml:trace contextRef="#ctx0" brushRef="#br0" timeOffset="103686.265">23093 13965 0</inkml:trace>
  <inkml:trace contextRef="#ctx0" brushRef="#br0" timeOffset="105726.484">23093 13965 0,'25'-25'250,"0"25"-250,0-25 15,-25 1 1,24 24-16,1-25 31,0 25-15,0 0 15,0 0-15,-1 0 15,1 0 0,0 0-15,-25 25 15,0-1-15,0 1-1,0 0-15,0 0 16,-25 49-1,0-49 1,1 0 0,-1 0-1,0-1 1,25 1 15,-25-25-15,0 0 15,25 25-31,25-25 109,0 0-109,25 0 32,-26 0-17,1 0 1,50 0 0,-26 0-1,26 0 1,-51 0-1,1 0 1,0 0 0,0 0 15,0 0-15,-1 0 62</inkml:trace>
  <inkml:trace contextRef="#ctx0" brushRef="#br0" timeOffset="110186.519">22473 14039 0,'-25'0'204,"-74"-49"-189,25 24 1,-26-25-16,51 26 15,24-1 1,-25 0-16,1 25 16,-75-74 15,49 24 0,26 25 0,24 25-15,0-25 0,0 1-1,0 24 1,25-25 15,-49 25-31,24-25 16,-25-25-1,26 26 1,-1-1 0,-25 0-1,50 0 1,-25 25 0</inkml:trace>
  <inkml:trace contextRef="#ctx0" brushRef="#br0" timeOffset="112018.832">21307 14287 0,'25'-24'203,"49"-1"-203,-49 0 15,0 0 1,25-24-16,-26 24 16,26 0-1,-25 0-15,0 0 16,24 1-1,-24-1-15,25 0 16,24-49 15,1-1 1,-26 1-17,26-1 16,-51 26-15,1 49-16,0-25 16,0 0-1,0 25 1,-1-25 0,1 1 15,0-26 0,0 50-15,-25-25-1,25 25 1,-25-25 15,24 25-31,-24-24 47</inkml:trace>
  <inkml:trace contextRef="#ctx0" brushRef="#br0" timeOffset="114018.009">20017 15577 0,'25'0'250,"-25"-24"-250,25 24 16,0 0 0,0-25-16,-1 25 15,1 0 1,0 0-16,0 0 31,0 0-31,49 74 47,-74 1-31,0-1-1,0 25 1,-50-24 0,50-26-1,-74 1 16,24-25-15,1-25-16,24 24 16,-49 1-1,49-25 1,0 0 0,0 0-1,0 0 16,25-25 1,0 1-17,25-1 1,0 25 0,49-25 15,-24 25-16,0 0 1,-26 0 0,26 0-1,0 50 1,-1-26 0,-24-24-1,25 25 1,-1 0-1,-24 0 1,0-25 15</inkml:trace>
  <inkml:trace contextRef="#ctx0" brushRef="#br0" timeOffset="116350.703">20886 15404 0,'-25'0'203,"0"25"-203,0 24 15,-24 26 1,24-26-16,0-24 16,0 49-16,25-49 15,-25 0 1,25 0-16,0 74 31,0 75 32,0-150-48,0 1 1,0 25 0,25-25-1,0 24 1,-25-24-1,25 0-15,0-25 16,-25 49 0,24-24-1,1-25 1,-25 25 0,25 0-1,0-25 1</inkml:trace>
  <inkml:trace contextRef="#ctx0" brushRef="#br0" timeOffset="117933.741">21158 15453 0,'0'25'172,"-24"25"-172,-1-1 16,0 1-1,0 0-15,25-26 16,0 1-16,-25 25 15,25-25 1,0-1 0,0 26 15,0 0 0,0-26-15,0 1-1,25 0 1,0 0 0,0-25 15,0 0-31,-1 0 31,1 0-15,0 0-1,0 0 1,0-25 0,-1 25-1,1-25 1,0 0 0,-25 1-1,0-26 1,0 25-1,-25 0 17,0 25-17,1 0-15,-1 0 32,-25 0-17,25 25 1,1 0 15,-1 0-15,25 0-1,0-1 1,0 1 0</inkml:trace>
  <inkml:trace contextRef="#ctx0" brushRef="#br0" timeOffset="120166.152">21456 15652 0,'124'-75'203,"25"1"-188,-99 74-15,-26-25 16,1 25 0,0 0-16,0-25 15,0 25 32,-25 25-31,0 74 15,-50-24-15,50-50-1,-50 24 1,26-24 15,-1 0-15,0-25-16,0 25 31,0-25 0,25 24 0,0-48 79,50-26-95,-25 25 1,24 0 0,-24 1-1,0-1 1,25 0 0,-50 0-1,24 25 1,-24-49-1,25 49 1,-25-25 0,0 0 31,0 0-1,0 0-30,0 1 62,-25 24-31,25 24-31,-24-24-1,-1 25-15,0 25 16,0 24 0,0-49-1,1 49 1,24-49 15,0 25-15,0-25-1,0 24 1,0-24 0,0 0-1,0 0 1,24-25-16,-24 24 15,25-24 1,0 25 0,0-25-1,0 0 1,-1 0 0,1 0-1,0 0 32</inkml:trace>
  <inkml:trace contextRef="#ctx0" brushRef="#br0" timeOffset="121298.654">22250 15726 0,'49'0'219,"-24"-25"-203,25 25-1,-25 0 1,-1 0-16,1 0 16,0 0-1,0 0 17,0 0-32,-1 0 31,1 0 0,25 0-15</inkml:trace>
  <inkml:trace contextRef="#ctx0" brushRef="#br0" timeOffset="122864.593">22796 15478 0,'24'0'250,"1"0"-234,0 0-1,0 0 1,0 25 15,-25 0-15,0 0-1,24-1 1,-24 1-16,0 99 31,-49-25 16,24-99-16,25 25-31,25-25 94,0 0-78,-1-25 15,1 25-15,0 0 30,0 0-14,-25 25-1,0 0-15,0 0-1,-50 24 1,25-24-1,-49 0 1,0 0 0,24 0-1,25-25 17,0 0-1</inkml:trace>
  <inkml:trace contextRef="#ctx0" brushRef="#br0" timeOffset="124530.769">23068 15329 0,'50'0'219,"-25"0"-203,0 0-1,-1 0-15,1 50 16,0-50-1,25 74 17,-50 1-1,24-75-15,-24 99-1,0-49 1,0-1-1,0 1 1,0-25 0,0-1-16,0 1 15,0 0 1,0 0 0,0 0-1,0-1 1,0 1-1,-24 0 32,24 0-31,-50 0 0,50-1-1,0 1 1,-25-25-1,25 25 1,-25-25-16,25 25 16</inkml:trace>
  <inkml:trace contextRef="#ctx0" brushRef="#br0" timeOffset="125885.638">23639 15701 0</inkml:trace>
  <inkml:trace contextRef="#ctx0" brushRef="#br0" timeOffset="125892.656">23639 15701 0</inkml:trace>
  <inkml:trace contextRef="#ctx0" brushRef="#br0" timeOffset="128387.582">23639 15701 0,'25'0'250,"-1"0"-250,1 0 31,25 0-15,-25 0-1,-1-24 17,1 24-1,25 0 16,-25 0-32,0 0 1,-1 0 15</inkml:trace>
  <inkml:trace contextRef="#ctx0" brushRef="#br0" timeOffset="129603.491">23713 15801 0,'25'0'235,"25"0"-220,-26 0 1,26 0 0,-25 0-1,0 0 1,0-25 0,-1 25 15,1 0 16,-25-25-47,25 25 31,0 0-15</inkml:trace>
  <inkml:trace contextRef="#ctx0" brushRef="#br0" timeOffset="130790.107">24408 15478 0,'0'25'235,"0"0"-220,0 0-15,0 24 16,0-24-1,0 0 1,0 0 0,0 24 15,0-24 0,0 0-15,0 0 15</inkml:trace>
  <inkml:trace contextRef="#ctx0" brushRef="#br0" timeOffset="132676.821">24581 15577 0,'25'0'266,"0"-24"-251,0 24 1,-25-25-16,25 25 31,-1 0 0,1 0 1,0 0-32,-25 25 46,25-25-30,-25 24 0,0 1-1,0 25 1,0-1 0,-25-49-1,0 25-15,-24 25 31,24-25-15,25 24 0,-25-49-1,25 25 1,-25-25 0,0 0 15,25 25-16,-24-25 32,48 0 31,1 0-62,0 0 0,0 0-16,0 0 31,-1 0-15,1 0 15,0 0-16,0 0 17,0 0-32,-1 0 31,1 0-15,0 0-1,0 0 1,0 0 31</inkml:trace>
  <inkml:trace contextRef="#ctx0" brushRef="#br0" timeOffset="135921.887">27112 10567 0,'0'25'218,"0"24"-202,0-24-16,0 25 16,0-1-16,0 1 15,0-25 1,0-1-16,0 1 15,0 25 1,0-25 15,0 24 16,0-24-16</inkml:trace>
  <inkml:trace contextRef="#ctx0" brushRef="#br0" timeOffset="137667.482">27310 10517 0,'25'0'266,"0"0"-251,-1 0-15,26 0 16,-25 0 0,0 0 15,-1 0-15,-24 50-1,-24 49 32,-1-49-31,25-26-1,-25 1 1,0 0 0,25 0 15,-25-25-16,25 25 1,-24-1 0,-26 1-1,50 0 1,-25-25 0,0 25 15,25 0 16,25-25 46,0 0-93,25-25 16,24 25 0,0 0-1,-24 0 1,0 0 0,-26-25-1,1 25 1,0 0 62</inkml:trace>
  <inkml:trace contextRef="#ctx0" brushRef="#br0" timeOffset="140148.379">27880 10492 0,'50'0'281,"-25"0"-266,0 0 1,-1 0 0,1 25 15,0 74 16,-25-74-32,0 0 1,0 0 0,0 0-1,0-1 1,-25 1 0,0 0-1,1 0 16,-1 0-15,25-1 15,-25-24-15,75-24 109,-50-1-109,24 0-16,1 0 15,0 0-15,-25 1 31,25 24-15,-25-25 0,25 0-1,-25 0 1,0 0 0,49 1-1,-49-1 1,25 0-1,-25 0 17,25 25-17,-25-25-15,0 1 32,0-1 14,0 0 1,0 0 31,0 50 1,-25-25-64,25 50-15,0-26 31,-25 1-15,25 0 0,0 0-1,-24 0 1,24-1 0,0 1-1,0 0 1,0 0-1,0 0 1,0-1 0,24 1-1,-24 0 17,25-25-32,-25 25 15,25-25 16,25 0-15,-26 0 0,26 0-1,-25 0 1,0 0 0,-1 0-1,1 0 16</inkml:trace>
  <inkml:trace contextRef="#ctx0" brushRef="#br0" timeOffset="141870.622">28699 10517 0,'25'0'265,"0"0"-249,24 0-1,-24 0 17,25 0-32,-26 0 15,1 0 1,0 0-16,25 0 31,-26 0 0,1 0 32,0 0-47</inkml:trace>
  <inkml:trace contextRef="#ctx0" brushRef="#br0" timeOffset="144273.376">29468 10319 0,'-25'0'281,"0"49"-265,1 1-1,-1-25 1,0 24 0,0 1-1,25 24 32,0-49-31,0 0-1,0 0 1,0 0 0,25-25-16,-25 24 15,25 1 16,-25 0 1,25 0-17,-25 0 1,24-25 0,1 0-1,0 0 1,0 0-1,0 0 17,-1 0-17,1 0 17,-25-25-1,25 0-31,-25 0 15,0 0 1,0 1 15,0-1-15,0 0 0,-25 25 15,25-25-16,-25 25 17,1 0-17,-1 0 1,0 25 15,0-25-31,0 25 31,25 0-31,-24-25 32</inkml:trace>
  <inkml:trace contextRef="#ctx0" brushRef="#br0" timeOffset="146036.644">29939 10517 0,'25'0'250,"0"0"-235,0 0 1,-1 0-1,1 0-15,0 0 16,25 0 0,-26 0 15,26 0 16,-25 0-16</inkml:trace>
  <inkml:trace contextRef="#ctx0" brushRef="#br0" timeOffset="147285.416">29964 10740 0,'25'0'235,"24"0"-235,-24 0 15,0 0 1,-25-24 0,25 24-16,0 0 15,-1-25 1,1 25 15,0 0 0,0 0 1,0 0-1,0 0 31</inkml:trace>
  <inkml:trace contextRef="#ctx0" brushRef="#br0" timeOffset="148504.539">30659 10393 0,'0'25'234,"0"25"-218,0-26 0,0 1-16,24 0 15,-24 0-15,0 24 31,0-24-15,0 0 15,0 0 1,0 0-1,0-1-16</inkml:trace>
  <inkml:trace contextRef="#ctx0" brushRef="#br0" timeOffset="150287.122">30882 10393 0,'25'-25'282,"-1"25"-251,-24-24-15,25 24-1,25 0 32,-25 0-31,-1 0 15,-24 24-15,0 1-1,0 0 1,0 0-1,0 0 1,0-1 0,0 1-1,-24 0 17,24 0-1,0 0-16,-25-1 1,0-24 0,25 25-1,-25-25 1,25 25 0,0 0-1,-25-25 32,25 25-31,25-25 77,0 0-93,0 0 16,0 0-16,-1-25 16,26 25-1,-25 0 1,0 0 0,-1 0-1,26-25 1,-25 25 15,0 0-31,0 0 31</inkml:trace>
  <inkml:trace contextRef="#ctx0" brushRef="#br0" timeOffset="152489.777">28525 11807 0,'0'25'203,"0"24"-188,0 1-15,0 0 16,0-26 0,0 26-16,25 0 15,-25-26 1,0 1-16,0 0 16,0 0-1,0 0 16,0 0 1,0-1-1,0 1 31</inkml:trace>
  <inkml:trace contextRef="#ctx0" brushRef="#br0" timeOffset="154822.789">28699 12005 0,'25'-24'266,"0"24"-266,-1 0 15,1-25 1,0 25-16,-25-25 16,25 25-1,0 0 1,-1 0 0,1 0 15,0 25 16,-25 0-32,0-1 17,0 1-17,0 0 1,0 0-1,0 24 1,-50-24 0,50 0-1,-24 0 1,24 0 0,-25-25-1,25 25 16,-25-25-15,0 0 0,25 24-1,25-24 79,0 0-63,0 0-15,-1 0-16,1 0 31,0 0-15,0 0-1,0-24 17,-1 24-32,1 0 31,0-25-15,0 25 15,0 0-16,0 0 32</inkml:trace>
  <inkml:trace contextRef="#ctx0" brushRef="#br0" timeOffset="157185.005">29493 11956 0</inkml:trace>
  <inkml:trace contextRef="#ctx0" brushRef="#br0" timeOffset="158665.435">29493 11956 0,'25'0'281,"-1"0"-265,1 0-16,0 0 31,0 0-15,0 49 15,-25-24-15,0 50 15,0-51 0,0 1-15,-25-25 0,25 25 15,0-50 109,25 0-140,-1 25 16,-24-24 0,25-26-1,0 25 1,0 0 0,-25 1 15,25-1-16,-25 0 1,24 0 0,-24 0-1,0 1 17,25 24-17,-25-25 1,0 0 15,0 0 16,0 50 0,0 0-32,0 24 1,0-24-16,-25 0 16,25 0-1,-24 49 1,24-49 0,0 0-1,0 0 16,0-1-15,0 1 0,0 0 31,24-25-32,1 0 1,0 0-1,0 0 1,0 0 15</inkml:trace>
  <inkml:trace contextRef="#ctx0" brushRef="#br0" timeOffset="159850.71">30187 11956 0,'25'0'235,"25"0"-220,-25 0 1,-1-25 0,1 25-1,0 0 1,0 0 15,24 0 16,-24 0 0</inkml:trace>
  <inkml:trace contextRef="#ctx0" brushRef="#br0" timeOffset="161445.895">30262 12080 0,'25'0'250,"-1"0"-235,1 0 1,0 0-16,0 0 16,24 0-1,-24-25 1,0 25-1,0 0 17,0 0-17,-1 0 48,-24-25-1,25 25-62</inkml:trace>
  <inkml:trace contextRef="#ctx0" brushRef="#br0" timeOffset="163049.129">30907 11708 0,'0'25'250,"24"-1"-234,-24 1-16,0 0 15,0 0 1,0 24-16,0-24 15,0 25 1,0-25 31,0-1-31,0 1-1,25 0 1,-25 0 31</inkml:trace>
  <inkml:trace contextRef="#ctx0" brushRef="#br0" timeOffset="166714.561">31378 11733 0,'-25'0'266,"0"0"-250,1 0 15,-1 0 0,0 0 0,0 24-15,25 1 15,-25-25-15,25 25 15,0 0 16,0 0-31,0-1 30,25-24 1,0 0-31,-25 25 0,25-25-1,0 0 16,-1 25 1,1 0-1,-25 0 0,0-1 0,0 1-15,0 0 0,0 0-1,0 0 1,-25-25 0,25 24-1,-24 1 1,-1-25 31,25 25-47,-25-25 31,0 0 0,25-25 0,0 0-15,0 1 0,0-26-1,25 50 1,-25-25 0,0 0-1,25 25 1,-25-49-1,0 24 1,25-25 0,-1 26-1,1-1 1,-25 0 0,25 0-1,-25 0 1,25 25-1,-25-24 17,0-1-17,25 25 1,-1 0 15</inkml:trace>
  <inkml:trace contextRef="#ctx0" brushRef="#br0" timeOffset="176897.787">29394 13271 0,'49'0'203,"-24"0"-188,0 0 1,0 0 0,-1 49 15,-24-24-16,-74 198 32,49-173-31,0-25 0,1-1-1,-1-24 16,25-49 48,0 24-64,0-25-15,0 26 16,0-26-1,25 25 1,-1-49 0,26 24-1,-50 25 1,25 25 0,-25-24 15,0-1 0,25 25 0,-25-25 16,24 25-16,1-25-15,0 25 31,-25-25-47,0 0 94,25 25-94</inkml:trace>
  <inkml:trace contextRef="#ctx0" brushRef="#br0" timeOffset="179130.543">29691 13196 0,'0'25'188,"-25"0"-188,25 0 15,0-1 1,-24 1-16,-1 99 31,0-25 32,25-74-48,0 0 17,0 0-17,0 0 1,0-1 0,0 1 15,0 0-16,25-25 17,-25 25-32,25-25 15,-1 0 17,1 0-17,0 0 16,-25-25-15,25 25 0,-25-25-1,25 25 17,-25-25-32,0 1 31,24-1-16,1 0 1,0-25 0</inkml:trace>
  <inkml:trace contextRef="#ctx0" brushRef="#br0" timeOffset="180360.757">30262 13246 0,'25'0'250,"-1"0"-250,1 0 15,0 0 1,0 0-16,0 0 15,-1 0 1,1 0 0,0 0 15,0 0 0,0 0-31,-1 0 47</inkml:trace>
  <inkml:trace contextRef="#ctx0" brushRef="#br0" timeOffset="181442.028">30361 13519 0,'50'0'203,"-1"0"-188,1 0 1,-25 0-16,-1 0 16,1-25-1,0 25-15,0 0 32,0 0-1,-1 0 0,1 0 0</inkml:trace>
  <inkml:trace contextRef="#ctx0" brushRef="#br0" timeOffset="182591.922">30956 13171 0,'0'25'187,"0"0"-171,0 25-1,0-1-15,0-24 16,0 0 0,0 24-16,0-24 15,0 0 1,0 49 31,0-49-32,0 0 1</inkml:trace>
  <inkml:trace contextRef="#ctx0" brushRef="#br0" timeOffset="183457.672">31080 13469 0</inkml:trace>
  <inkml:trace contextRef="#ctx0" brushRef="#br0" timeOffset="183824.422">31080 13469 0</inkml:trace>
  <inkml:trace contextRef="#ctx0" brushRef="#br0" timeOffset="184716.205">31552 13171 0</inkml:trace>
  <inkml:trace contextRef="#ctx0" brushRef="#br0" timeOffset="187760.052">31204 13171 0,'50'0'203,"-25"0"-188,0 0-15,-1 0 32,1 0-1,0 0 0,0 0-15,0-25 46,-1 25-31,1 0-15,0 0 0,0 0 15,0 0 0,-25-24 16</inkml:trace>
  <inkml:trace contextRef="#ctx0" brushRef="#br0" timeOffset="189872.392">31204 13196 0,'0'25'218,"0"0"-202,0 0-16,0-1 31,0 1-15,0 0-1,0 0 1,0 0 15,0-1 16,0 1-31,0 0-1,0 0 17,0 0-17,0-1 1,0 1 15,0 0 32,0-50 30,0 0-93,0 1 16,0-1 15,25 25-15,-25-25 0,0 0-1,25 0 1,0 1-1,0 24 1,-1-25 0,-24 0-1,25 25 1,0 0 15,0 0-15,0 0-1,-1 0 1,1 0 15,0 0-15,0 0 15,-25 25-15,25 0 15,-25-1-15,0 1-1,0 0 1,0 0 0,0 0 15,-25-1-31,25 1 15,-25-25 1,0 25 15,0-25-15,25 25 0,-24-25-1,24 25 1,-25-25-1</inkml:trace>
  <inkml:trace contextRef="#ctx0" brushRef="#br0" timeOffset="-199653.385">3001 11013 0</inkml:trace>
  <inkml:trace contextRef="#ctx0" brushRef="#br0" timeOffset="-197981.007">3175 10988 0,'198'0'188,"100"0"-188,-124 0 15,-125 0-15,1 0 16,-25 0 0,24 0 15,51 0 16,-51 0-32,-24 0 1,0 0 15,0 0 32</inkml:trace>
  <inkml:trace contextRef="#ctx0" brushRef="#br0" timeOffset="-196357.289">3770 10914 0,'0'25'203,"0"0"-187,0-1 0,0 1-16,0 0 15,-24 25 1,24-1 0,0-24-1,0 25 1,-25-25-1,25 24 32,-25-24-31,25 0 0,-25 0-1,0-25 1,0 24-1,-24 1 1,-1-25 15,1 0-31,-1 0 16,0 0 0,1 0-1,24 0 16,25-25-15,-25 25-16,25-24 16</inkml:trace>
  <inkml:trace contextRef="#ctx0" brushRef="#br0" timeOffset="-194641.387">4514 10840 0,'0'49'140,"0"75"-140,0-25 16,0-24 0,0-25-16,0-26 15,0 1 1,0 0-16,-24 0 16,24 0-1,0-1-15,-25 1 31,25 0 1,0 0-17,-25 0 1,25 24 0,0-24-1,-25 25 1,25-26 15,25-24 63,0 0-94,-25-24 15,49-1 1,26 0 0,-1 0-1,-49 25 1,25 0 0,-26 0-1,1 0 1,0 0 15,0 0-15,0 0-1,0 0 1,24 0 0,-24 0-1,0 0 1,0 0-1</inkml:trace>
  <inkml:trace contextRef="#ctx0" brushRef="#br0" timeOffset="-192938.029">2580 11981 0,'421'24'188,"324"26"-173,-249-25-15,-199 0 16,-222-25 0,-26 0-16,-24 0 15,25 0 1,-1 0-16,1 0 16,-25 0-1,124 0 16,49 0 16,-24-25-31,-75 25 0,25 0-1,-50 0 1,-49 0 15,0 0-15</inkml:trace>
  <inkml:trace contextRef="#ctx0" brushRef="#br0" timeOffset="-191942.8">2629 12675 0</inkml:trace>
  <inkml:trace contextRef="#ctx0" brushRef="#br0" timeOffset="-191927.804">2629 12675 0</inkml:trace>
  <inkml:trace contextRef="#ctx0" brushRef="#br0" timeOffset="-190039.439">3200 12452 0,'-50'0'234,"1"25"-218,-1 0-1,0-1 1,50 1 0,-49 50 30,24-26-30,25 1 0,0-25-1,0 24 1,0-24 0,0 0-1,25-25 1,24 25-1,1-1 17,-25-24-32,24 0 31,-24 0-15,25 0-1,-25 0 1,24-24-1,1-1 1,-25 0 0,-1 25-16,-24-50 15,25 26 1,0-1 0,0-25-1,-25 1 1,0 24 15,0-25-15,0 25-1,-25 1 1,0 24 15,0-25-31,25 0 16,-24 25-1,-26 0 17,25 0-17,0 0 1,1 0 0,-1 0-1</inkml:trace>
  <inkml:trace contextRef="#ctx0" brushRef="#br0" timeOffset="-188912">3249 12650 0,'25'25'187,"0"25"-171,49-25-16,-24 74 31,-25-74-15,24-1-16,-24 26 31,0-50-15,-25 25-16,25-25 31,-25 25-16,25-25 1,-25 24 31</inkml:trace>
  <inkml:trace contextRef="#ctx0" brushRef="#br0" timeOffset="-187157.761">4589 12427 0,'-25'0'203,"-25"0"-187,1 0-1,24 0-15,-49 0 16,49 0-1,0 0 1,0 0 0,0 25-1,1 0 32,-1-25-31,0 49-1,0-24 17,25 0-1,0 0-15,25 0-1,0-25 1,24 24-1,-24-24 1,0 0 0,49 25-1,1-25 1,-50 0 0,24 25-1,-24-25 1,0 0-1,0 25 17,-1 0-17,-24-1 1,25 1 15,-25 0-15,0 0-1,0 0 1,-25-25 0,-24 49-1,-1-24 1,-148 25 0,49-26-1,75-24 1,-50-24-1,49-1 1,50 25 0,1-25-1,-1 25 17</inkml:trace>
  <inkml:trace contextRef="#ctx0" brushRef="#br0" timeOffset="-185757.027">6276 12030 0,'148'0'187,"-48"0"-171,-51 0-16,1 0 16,-1 0-1,-24 0 1,0 0 15,0 0 0,0 0 16</inkml:trace>
  <inkml:trace contextRef="#ctx0" brushRef="#br0" timeOffset="-184093.914">6400 12179 0,'74'0'203,"25"25"-203,-24-25 16,-26 0 0,1 0-16,-1 0 15,26 0 32,-50 0-31,0 0 15,-1 0-15,1 0 46</inkml:trace>
  <inkml:trace contextRef="#ctx0" brushRef="#br0" timeOffset="-174018.955">7491 11609 0,'50'0'281,"24"0"-265,-49 0-16,24 24 15,1-24-15,0 0 16,-1 0-1,-24 25-15,0-25 16,24 0 0,-24 0-1,25 0 1,-25 0 0,74 25 15,-74-25-16,74 25 32,-74-25-31,-25 25 0,25-25-16,-1 0 31</inkml:trace>
  <inkml:trace contextRef="#ctx0" brushRef="#br0" timeOffset="-172649.178">7665 11658 0,'0'25'234,"0"25"-234,0-26 31,24 26-31,-24 0 32,25-1-1,-25-24-31,25 25 47,-25-26-32,0 1 1,0 0 15,0 0 1,0 0-17,0-1 1,-25-24-1,25 25 1,-74-25 0,-1 0-1,51 0 1,-1 0 0,0 0-1,0 0 1</inkml:trace>
  <inkml:trace contextRef="#ctx0" brushRef="#br0" timeOffset="-170484.751">8582 11807 0,'0'25'156,"0"24"-140,0 1-16,0-25 16,0 49-1,0 1 17,0 24 14,0-74-30,0 0 47,0-50-17,0 0-30,-24-74-16,24-25 16,0 24-1,0 26 1,0 24 0,0 26-16,0-1 15,24-50 1,-24 51-1,25-1 1,-25 0 15,25 0-15,0 25 15,0 0 0,-1 0-31,1 0 32,0 0-32,0 25 15,24 25 17,-24-26-17,-25 26 1,25 0-1,0-26 1,-25 1 0,0 25-1,0-25 17,0-1 14,0-73 1,0-26-47,0 1 16,25 24 0,-25-24-16,24 49 31,-24 0-16,0 1 1,25 24 0,0-25 15,0 25-15,0 0-1,0 0 1,-1 0-1,1 25-15,0-1 32,49 100-32,-24 100 31,-50-125-15,0 25-1,-25-25 1,25-49-1</inkml:trace>
  <inkml:trace contextRef="#ctx0" brushRef="#br0" timeOffset="-169321.337">7689 12452 0</inkml:trace>
  <inkml:trace contextRef="#ctx0" brushRef="#br0" timeOffset="-167799.021">9376 12402 0,'-49'25'203,"-51"25"-203,-73-25 16,-100 24-1,149-24-15,49-25 16,-98 25 15,24-25 16,124 0-31,-24 0-1,-1 0 1,25 0 15,0 0-15,-49 0-1,24 0 1,25 0 0,-24 0-1,-1 0 1,25 0 0,1 0-1,-1 0-15,0 0 16,-25 0-1,1 0 1,24 0 0,-49 0-1,49 0 17,0 0-17</inkml:trace>
  <inkml:trace contextRef="#ctx0" brushRef="#br0" timeOffset="-166420.332">8012 12898 0</inkml:trace>
  <inkml:trace contextRef="#ctx0" brushRef="#br0" timeOffset="-166405.854">8012 12898 0</inkml:trace>
  <inkml:trace contextRef="#ctx0" brushRef="#br0" timeOffset="-164003.153">8161 12898 0,'-25'0'265,"0"0"-249,0 0 0,1 0-1,-1 0 17,-25 25 14,50 0-30,-25-25 0,25 25-1,-25-25 1,25 25 15,0-1 0,25-24 1,-25 25-32,25 0 31,0-25-15,0 0-1,0 0-15,-1 0 16,1 25-1,0-25 1,0 0 15,0 0 1,-25 25-17,24-25 1,1 0-1,-25 49 1,0-24 15,0 0-15,0 0 0,-25 0-1,-24-1 1,24 1-1,-25-25 1,26 0 0,-1 0-1,-25 0 1,25 0 15,0 0-15,25-25-1</inkml:trace>
  <inkml:trace contextRef="#ctx0" brushRef="#br0" timeOffset="-162860.233">8533 12898 0,'0'25'187,"0"25"-171,0-25 0,25 24-16,-25-24 15,0 49 1,0-24 15,0 0 16,0-25-16</inkml:trace>
  <inkml:trace contextRef="#ctx0" brushRef="#br0" timeOffset="-161271.011">8285 12874 0,'25'0'219,"-1"0"-203,26 0-1,-25 0-15,0 0 16,-25-25-16,24 25 16,1 0-1,25 0 17,-1 0 30,-24 0-46,0-25-1,0 25 1,0 0 0,-1 0-1,1 0 1,0 0-1,0 0 1,0 0 15,-1 0 1</inkml:trace>
  <inkml:trace contextRef="#ctx0" brushRef="#br0" timeOffset="-156290.891">3101 14287 0,'24'0'234,"-24"-24"-234,50 24 16,-25 0 0,0 0-1,24 0 32,-24 0-31,-25 24-1,25 1 1,-25 0 15,0 0-15,0 0 15,0 0 0,25-25 94,-1 0-125,1 0 16,0 0 0,0 0-1,0 0 1,-1 24 15,-24 1-15,0 0-1,0 0 1,-24 24 0,-76-24-1,-24 0 1,75-25-1,-26 0 1,-24 0 0,50 0-1,49-25 17,-25 25-32</inkml:trace>
  <inkml:trace contextRef="#ctx0" brushRef="#br0" timeOffset="-154463.851">3696 14263 0,'0'24'203,"25"26"-203,0-25 15,-25 0 1,24 24 15,1-24-15,0 0 0,0-25-1,0 0 1,-1 0-1,1-25 17,0 25-17,-25-74 1,0 24 0,0-24-1,0 24 1,0 25-1,0 0 1,25 50 93,-25 0-93,25 0-16,-25 24 16,0-24-1,0 0 1,0 25 0,0-25-16,0 24 31,0 1-16,0-25 1,0 24 0,0-24-1,0 0 1,0 0 0,-50-25-1,0 24 1,-24-24-1,0 0 17,49 0-17</inkml:trace>
  <inkml:trace contextRef="#ctx0" brushRef="#br0" timeOffset="-153633.632">4465 14387 0</inkml:trace>
  <inkml:trace contextRef="#ctx0" brushRef="#br0" timeOffset="-152365.408">4440 14436 0</inkml:trace>
  <inkml:trace contextRef="#ctx0" brushRef="#br0" timeOffset="-152349.425">4440 14436 0</inkml:trace>
  <inkml:trace contextRef="#ctx0" brushRef="#br0" timeOffset="-150692.076">4738 14436 0,'-124'-24'203,"24"24"-203,26 0 16,49-25-1,0 25 1,-24 0 15,24 0 16,0 0 31,0 0-31,1 0-31</inkml:trace>
  <inkml:trace contextRef="#ctx0" brushRef="#br0" timeOffset="-149075.387">5035 14213 0,'25'0'219,"0"0"-203,0 0-1,24 0-15,-24 0 32,0 0-17,0 0 1,0 0-1,-1 74 17,1 26-1,-99 49 16,49-125-32,0-24 1,0 25 0,1 0 15,-1-25 16,50 0 47,24 0-94,-24 0 15,0 0 1,0 0-16,-1-25 15,1 25 1,0 0 0,0 0 15,0 0-15,-1 0-1,1 0 1,0 0-1,0 0 17,0 0-17</inkml:trace>
  <inkml:trace contextRef="#ctx0" brushRef="#br0" timeOffset="-147313.763">3200 14932 0,'273'25'172,"223"-25"-172,-174 0 16,-148 0 0,-125 0-16,1 0 15,-25 25 1,24-25-16,-24 0 31,0 0-15,25 0-1,99 0 48,-75 0-48,-49 0 1,49 25 0,-49-25-1,0 0 1,24 0 0,1 0-1,-25 0 1,0 0-1,24 0 1,1 0 0,-25 0-1,-1 0 17,1 0-17,0 0 1,0 0-1,0 0 1,-1 0 15,1 0-15</inkml:trace>
  <inkml:trace contextRef="#ctx0" brushRef="#br0" timeOffset="-145153.502">4465 15503 0,'-25'0'204,"-49"0"-189,-1 0-15,50 0 16,-49 0-1,49 0-15,0-25 16,-24 25 0,24-25-1,-25 25 17,1 0 14,24 0 1,25 25 125,0 0-172,0 0 16,0 0-1,25 24-15,0-24 16,-25 0 0,0 0-1,0-1 1,0 1 15,0 0-15,0 0 31,24-25-16,1 0 16,0 0-47,0 0 15,0-25 1,-1 25 0,1 0-1,0 0 17,0 0-17,0 0 1,-1 0-1,1 25 1,0 24 0,-25 1-1,0-25 1,0 24 0,-25 1-1,0-25 1,-24 24-1,24-49 1,-49 0 0,74 25-1,-25-25 1,0 0 0,0 0 15</inkml:trace>
  <inkml:trace contextRef="#ctx0" brushRef="#br0" timeOffset="-143672.65">6077 15032 0,'25'0'219,"49"0"-219,-24 0 16,0 0-16,-26 0 15,1 0 1,50 0 15,-51 0 0,1 0 1,0 0-17</inkml:trace>
  <inkml:trace contextRef="#ctx0" brushRef="#br0" timeOffset="-142293.479">6102 15205 0,'50'0'250,"-26"0"-235,1 0-15,0 0 16,0 0 0,24 25 15,26-25 16,-50 0-16,-1 0 0,1 0 47</inkml:trace>
  <inkml:trace contextRef="#ctx0" brushRef="#br0" timeOffset="-139889.508">7268 14536 0,'0'24'188,"-50"100"-172,50-74-16,-25-25 15,25 24 1,-24-49-16,24 25 15,0 0 17,-25 0-17,25 0 32,-25-1-31,25 1 15,-25-25-15,25 25-1,-25 0 17,1-25-1,48 0 63,1-25-63,25 25-31,-25 0 15,-1 0 1,1-25 0,25 25-1,-1 0 1,-24 0 15,0 0 0,0 0-15,0 0 31,-25-25 15,24 25-46,-24-49-16,0 24 31,0 0-15,0 0 0,0 1 15,0 48 141,0 1-157,0 0 1,0 0 0,0 0-16,0-1 15,0 26 16,-24-50-15,24 50 0,0-26-1,0 1 1,0 0 0,0 0 46</inkml:trace>
  <inkml:trace contextRef="#ctx0" brushRef="#br0" timeOffset="-136916.459">6896 15379 0,'25'0'172,"-1"0"-172,26 0 15,-25 0-15,0 0 16,-1 0-1,1 0-15,0 0 16,0 0 0,0 0-16,-1 0 15,1 0 1,0 0 0,0 0 15,49 0 16,-49 0-32,0 0-15,0 0 32,-1 0-17,1 0 1,25 0-1,-1 0 1,-24 0 15,0 0-15,0 0 15,0 0-31,-1 0 31,1 0-15,0 0 0,0 0-1,0 0 32,-1 25 16,1-25-32,0 0-15,0 0 15,0 0 47</inkml:trace>
  <inkml:trace contextRef="#ctx0" brushRef="#br0" timeOffset="-130921.799">10220 14412 0,'-25'-25'281,"25"0"-281,-25 25 16,25-25-1,-25 25-15,0-25 16,-74 0 31,25 25-32,49 0 1,0 25 0,0-25 15,25 25-16,-25 0 17,25 0-17,0 0 17,0-1-1,0 1 16,25-25-32,0 0 17,0 0-17,0 0 16,-25-25-31,24 1 16,1-1 15,-25 0-15,25 25 15,0-25-15,0 25 62,-25 25-47,25 25-15,-25-1-16,0-24 15,0 49 1,0-24 15,0 0-15,0-26 0,0 26-1,0 0 1,-25-50-1,25 24 1,0 1 0</inkml:trace>
  <inkml:trace contextRef="#ctx0" brushRef="#br0" timeOffset="-129132.682">10443 14436 0,'0'25'187,"0"0"-187,0 0 16,0 0-1,0 24 17,0-24-17,25-25 17,49 50 14,-49-50-30,0 0 0,-1-25-1,1 0 1,-25 0 0,0-24-1,0 24 1,0 0-16,0 0 15,0 0 1,0 1 31,0-1-31,25 50 62,-25-1-78,0 1 15,25 0 1,-25 25-16,0-26 16,0 1-1,0 25-15,0-25 16,0 24-1,0-24 1,0 25 15,0-1-15,0-24 0,0 0-1,0 0 1,-25-1-1,0 1 1,0 25 0,-24-50-1,24 25 1,-25-25 0,50 24-1,-24-24 1</inkml:trace>
  <inkml:trace contextRef="#ctx0" brushRef="#br0" timeOffset="-127664.72">11013 14759 0,'25'0'219,"25"-25"-204,-26 25-15,1 0 16,25 0-1,-25 0 1,0 0 0,-1 0-16,1 0 31,0 0 0,25 0 16,-26 0 47</inkml:trace>
  <inkml:trace contextRef="#ctx0" brushRef="#br0" timeOffset="-126183.797">11782 14511 0,'0'49'218,"-25"-24"-186,25 25-32,-24-1 31,24-24-31,-25 0 16,25 49 15,25 26 16,-25-51-16,24-49-15,1 25-1,0-25 1,0 0-1,0 0 1,-1 0 0,1 0-1,0 0 1,0-25 0,-25 0-1,0 1 16,0-1 1,0 0 15,-25 25-32,0 0 1,-24 0-1,24 0 1,0 0 0,0 25-1,0-25 17</inkml:trace>
  <inkml:trace contextRef="#ctx0" brushRef="#br0" timeOffset="-125134.422">12254 14734 0,'124'0'203,"-25"0"-187,-25 0-16,-49 0 15,25 0-15,-26 0 16,1 0-1,0 0 1,0 0 62</inkml:trace>
  <inkml:trace contextRef="#ctx0" brushRef="#br0" timeOffset="-124063.951">12328 14833 0,'25'0'203,"24"0"-188,-24 0 1,25 0-16,-1 0 16,-24 0-1,25 0 17,-1 0-1,-24 0 0,0 0-15</inkml:trace>
  <inkml:trace contextRef="#ctx0" brushRef="#br0" timeOffset="-122482.798">13221 14486 0,'25'0'250,"24"0"-250,-24 0 31,0 0-15,0 0-1,0 0 32,-25 50-16,0 24-15,-25-74 0,0 25-1,25 24 1,-25-49 0,25 25-1,-25-25 16,1 0-31,-1 25 32,0-25-1,25 25-15,-25-25-1,25 25 1,-25-25-1,50 0 79,0 0-78,0 0-16,0 0 15,99 0 1,-75 0 0,50 0-1,-49 0 17,-25 24-17,0-24 1</inkml:trace>
  <inkml:trace contextRef="#ctx0" brushRef="#br0" timeOffset="-120798.432">13816 14511 0,'0'25'297,"0"-1"-266,0 1-31,25 0 31,-25 0-31,0 0 32,25-25-32,-25 24 31,25-24-16,-1 25 17,1-25-17,0 0 17,0 0-1,0 0-16,-1 0 1,1 0 15,-25-25-15,25 1 0,0-1-1,-25 0 1,25-49-1,-25 49 1,0 0-16,0 0 16,0-24-1,-25-1 17,25 25-1,-25 25-16,0 0 1,25-25 0,-25 25-1,1 0 1,-1 0 15,0 0-15,0 0 15,0 0-15,25 25-1,-49 0 1,49 0 15</inkml:trace>
  <inkml:trace contextRef="#ctx0" brushRef="#br0" timeOffset="-118586.228">7069 15776 0,'-49'0'281,"-1"-25"-265,-24-25-16,49 50 15,0-49 1,-25 49-16,26-50 16,-26 25-1,0-24-15,26 24 16,-26-25 0,-24 1 15,-1-26 16,26 75-32,49-25 1,-25 1 0,-25-1 15,25 0-16,1 25 1,-1-25 0,0 25-1,0-25 1,-24 1 0,49-1-1,-75 0 1,26 0-1,-51-24 1,26-1 0,49 50-1,-25-25 1,26 0 15,-1 25 0,0 0-15,25-24 0,-25-1-1,0 25 1,1-25 0,-1 25-1,0-25 1,0 25-1,0-25 1,1 1 0,-1 24 15</inkml:trace>
  <inkml:trace contextRef="#ctx0" brushRef="#br0" timeOffset="-116821.447">5283 15429 0,'50'0'203,"24"0"-188,1 0 1,-26 0-16,-24 0 16,25-25-1,-1 0-15,-24 25 16,124-75 15,0-24 16,-124 99-31,24-25-16,-24 25 15,25-24 16,-25-1-15,24 0 0,1 0-1,-1 0 17,-24 1-17,0 24 1,25-25-1,-1 0 1,-24 25 0,0 0-1,0-25 1,-1 25-16,1 0 31,0 0 0,-25-25-15,25 25 0,0-24 15,-1 24 31,1 0-30,0 0-17,0-25-15,24 25 32</inkml:trace>
  <inkml:trace contextRef="#ctx0" brushRef="#br0" timeOffset="-110856.39">11832 15553 0,'25'24'219,"-25"26"-219,0-25 16,24 0 15,-24-1-15,0 1 15,25-25-16,-25 25 17,50-25-17,-25 0 17,-1 0-17,1 0 1,-25-25-1,25-24 17,0 24-17,-25 0 1,0-25 0,0 26-1,0-1 1,0 0 15,25 50 78,-25 0-93,0-1 0,24 1-1,-24 50 1,0-51 0,0 51-1,0-26 1,0-24-1,0 25 1,0-25 0,-24-1-16,24 26 15,0 0 1,-25-50 0,0 49-1,25-24 1,-25-25-1,25 25 17,-49 0-17,24-25 1,-25 0 0,1 0-1,24 0 1,0 0-1,0 0 17</inkml:trace>
  <inkml:trace contextRef="#ctx0" brushRef="#br0" timeOffset="-109608">12353 15726 0,'49'0'218,"1"0"-218,-25 0 16,24 0 0,-24 0-1,0 0 17</inkml:trace>
  <inkml:trace contextRef="#ctx0" brushRef="#br0" timeOffset="-108494.037">12378 15900 0,'74'0'219,"-49"0"-203,0 0-16,-1 0 15,26 0 1,-25 0 15,24 0 16,-24 0-16</inkml:trace>
  <inkml:trace contextRef="#ctx0" brushRef="#br0" timeOffset="-106892.031">13022 15602 0,'50'0'234,"-25"0"-218,0 0-1,-1 0 1,1 0 15,0 0-15,-25 25 31,0 25-32,0-26 1,0 1 0,-50 25-1,26-50 1,24 25-1,-25-1 1,0-24 15,0 0 1,25 25-1,25-25 31,0 0-46,24 0-16,-24 0 16,0 0-1,25 0 1,-25 0-1,-1 0 32,1 0-15,0 0-1</inkml:trace>
  <inkml:trace contextRef="#ctx0" brushRef="#br0" timeOffset="-104158.876">13791 15429 0,'-24'0'140,"-1"49"-140,0-49 16,0 50 0,0-50-16,25 25 15,0-1-15,-24-24 16,24 25-1,0 0 1,0 25 0,0-1 31,0 1-16,24-25-16,1-25 1,0 24 0,0-24-1,0 0 1,-1 0 0,1 0-1,0 0 1,0 0-1,0 0 17,-1-24-17,-24-1 32,0 0-31,0 0 31,-24 25-32,-1 0 1,25-25 0,-25 25-1,0 0 16,0 0-31,1 0 32,24 25-17,-25 0-15,25 0 32,-25 24-17,0-24 1</inkml:trace>
  <inkml:trace contextRef="#ctx0" brushRef="#br0" timeOffset="-53068.693">12229 17835 0,'471'-124'172,"372"0"-157,-272 49 1,198 25 15,-695 50-15,25 0-16,-24 0 16,-1-24-1,-24 24 1,-1 0-1,-24 0 1,25 0 0,-25 0-1,49-25 1,-49 0 0,25 25 15,-26 0-16,1-25 1,0 25 0,0 0-1</inkml:trace>
  <inkml:trace contextRef="#ctx0" brushRef="#br0" timeOffset="-33943.243">2381 4192 0,'25'-25'203,"49"0"-188,-49 1 1,0-1-16,25 25 16,-50-25-1,49 25-15,-49-25 16,25 25 0,0 0-1,0-25 1,74 25 31,-74-24-47,0 24 15,49-25 1,-49 25 0,24 0-1,26 0 1,-26 0 15,-24 0-15,0 0-1,49 0 1,26 49 15,-76 1-15,76 24-1,-76-74 1,1 50-16,0-25 16,25 24-1,-26-49 1,1 50 0,0 0-1,0-1 1,0-24-1,-25 0 1,25-25 0,-25 25-1,0-1 32,24-24-31,-24 25 46</inkml:trace>
  <inkml:trace contextRef="#ctx0" brushRef="#br0" timeOffset="-29580.838">6896 4390 0,'0'-24'359,"0"-1"-328,0 0 16,0 0 31</inkml:trace>
  <inkml:trace contextRef="#ctx0" brushRef="#br0" timeOffset="-26721.951">7293 15602 0,'24'0'282,"1"-25"-267,0 25-15,0 0 31,0 0-15,-1 0 0,1 0-1,0 0 17,0 0-1,0 0 0,-1 0-15,1 0-1,-25 25 1,0 0 0,25-25-1,-25 25 16,0 0-15,25-25 0,-25 24 15,0 1-15,0 0-1,0 0 1,0 0-1,-25-25 1,0 24 0,25 1-1,-49 0 1,24-25 0,0 25-1,-25-25 16,26 25-15,-1-25 0,0 24-1,0-24 1,0 0 0,1 0 15,-1 0-16,25 25 1,-25-25 0,0 0 15,0 0 63</inkml:trace>
  <inkml:trace contextRef="#ctx0" brushRef="#br0" timeOffset="-22923.738">8136 12998 0,'-50'0'250,"26"-25"-234,-1 25-16,0 0 15,0 0 1,0 0 0,0 0 15,1 0 0,24 25-15,-25-1 15,0 1-15,25 0 15,-25-25-16,25 25 1,0 0 0,0-1-1,0 1 1,25 0 0,-25 0-1,25 0 1,-25 0-1,25-25 1,-25 24 0,24-24-1,1 25 1,0 0 0,0-25-1,25 0 1,-26 0 15,1 0-31,0 0 31,0 0-15,0 0 0,-1 0 15,1 0-16,0-25 17,-25 0-17,0 1 1,25-1-16,-25 0 16,0-25-1,0 1 1,0 24-1,-25 0 17,25 0-17,-25 0 1,0 25 0,1 0-1,-1-24 1,0 24 15,0 0-15,0 0 15,1 0 0,-1 0 0,0 0-15,0 0 15,25 24-15,-25-24 0,25 25-1</inkml:trace>
  <inkml:trace contextRef="#ctx0" brushRef="#br0" timeOffset="-21621.999">8037 13171 0,'0'25'219,"25"0"-203,-1 0-16,1 0 15,0-1 1,-25 1-16,25 25 31,0-50-15,24 74 31,-24-49-32,0 0 1,-25 0-1,25-1 1,-25 1 15,24-25-15,1 0 0,-25 25-1,0 0 1</inkml:trace>
  <inkml:trace contextRef="#ctx0" brushRef="#br0" timeOffset="-5354.173">7193 16049 0,'100'0'203,"222"74"-203,-148-24 16,-75-26 0,-50-24-16,1 0 15,25 0 32,-51 0-31,1 0-1,0 0 32,0 0 16</inkml:trace>
  <inkml:trace contextRef="#ctx0" brushRef="#br0" timeOffset="51.396">10269 13990 0,'-49'0'328,"24"0"-312,0 0-1,0 0 1,-24 0 15,-1 0 0,-25 0 1,51 0-17,-1 0 1,25 25 0,-50-25-1,50 24 1,-25 1-1,1 0 1,24 0 15,-25 0-15,25-1 0,-25-24-1,25 50 1,0-25-1,0 0 1,0 24 0,0-24-1,25 0 1,-25 25 0,0-26-1,0 1-15,25-25 16,-25 25 15,24 0 0,1 24-15,0-24 0,-25 0-1,25-25 1,-25 25-1,25-25 1,-1 25 0,1-1-1,0-24 17,-25 25-17,25-25 1,0 0 15,0 0-31,-1 0 31,1 0-15,0-25 15,0 25-15,-25-24-1,25-1 1,-25 0 0,0 0 15,0 0-15,0 1-1,0-1 16,0 0 16,-25 25-31,0 0 0,25-25-1,-25 25 1,0 0-1,1 0-15,-1 0 16,0 0 0,0 0-1,0 0-15,0 0 16,-24 0 0,24 0 15,0 0-16,0 0 1,1 25 15,-1-25-15,25 25 0,-25 0 15,25-1-16,0-48 173,0-1-157,25-25-31,0 50 16,-25-25-1,0 1 1,24-1 0,1 25-1,0-25 1,0 25 15,0 0 0,-1 0 1,1 0-17,0 0 1,0 0 15,0 0-15,-25 25-1,25-25 17,-1 25-17,-24-1 1</inkml:trace>
  <inkml:trace contextRef="#ctx0" brushRef="#br0" timeOffset="5496.985">11881 14337 0,'0'75'171,"0"-51"-171,-24 26 16,-1-25 0,25 24-16,0-24 15,0 0 1,-25 0-16,25 0 16,0-1-16,0 1 31,-25-25 0,0 50 16,25-25-31,0-1 15,0 1 0,0 0-15,-24 0 46,24 0-31,0-1 16,24-24 63,1 0-95,25 0-15,-1 0 16,-24 0 0,25 0-1,-25 0 1,-1 0-1,1 0 1,0 0 31,0 0-16,0 0 16,-25-24 78,0-1-47,0 0-62,0 0-1,-25 25 1,25-25 0,-25 25 15,25-24-31,0-1 62,-25 25-62,25 25 141,0-1-141,0 1 31,0 0-31,0 0 32,0 0-32,0 24 31,0-24-16,0 0 1,0 0 15,0-1-31,0 1 32,0 0-1</inkml:trace>
  <inkml:trace contextRef="#ctx0" brushRef="#br0" timeOffset="9614.291">13791 15379 0,'0'25'219,"0"0"-204,-24-1-15,24 1 16,-25 0-1,25 0-15,0 0 32,0-1-1,-25 1-15,25 0 30,0 0 33,0 0-33,0-1 1,0 1-15,0 0 46,0 0 31,25-25 0,0 0-93,-1 0-16,26 0 31,-25 0-15,0-25 0,24 25-1,-24 0 16,-25-25-15,25 25 0,0 0-1,-1-25 1,1 25 15,0 0 16,0 0 31,-25-24 125,0-1-156,-25 25-31,0-25 15,25 0 0,-25 25-15,1 0 15,24 25 188,0 0-219,0 24 31,0-24-15,0 0-1,0 0-15,0 0 16,0 24 0,0-24-1,0 25 1,0-1 0,0-24 15,0 0-16,0 0 1,0-1 15,0 1 1</inkml:trace>
  <inkml:trace contextRef="#ctx0" brushRef="#br0" timeOffset="25624.49">11559 15453 0,'-25'0'235,"0"0"-235,1 25 15,-1 0-15,25 0 16,-25 0-1,25-1-15,-25 1 16,25 0 0,-25 25-16,25-26 15,0 1 1,0 99 31,0-74-32,0-25 1,25-1 0,0 1-1,0-25 1,-25 25 0,25-25-1,-25 25 1,24-25-1,1 0 17,0 0-17,0 0 17,-25-25-32,25 0 31,-25 0-31,0 1 31,0-1-15,0 0 15,-25 25 0,0 0 0,0 0-31,0 0 16,1 0 0,-1 0-1,0 0 17,0 50-17,0-1 1,25-24-1,-24 25 1</inkml:trace>
  <inkml:trace contextRef="#ctx0" brushRef="#br0" timeOffset="27273.821">12005 16644 0,'25'50'188,"0"-26"-173,-25 26-15,0 0 16,25-26-1,0 1-15,-25 0 16,0 0 0,24-25-1,-24 25-15,25-25 32,0 24-1,25-24 0,-25-49-15,-1-1-1,1 1 17,-25-1-17,0 25 1,0 0-1,0 1 48,25 48 15,-25 1-62,0 25-16,50 74 15,-50-25 1,24-25 0,-24 50-1,0-74 1,0 0-16,0-26 15,0 51 1,-24-26 0,-26 1-1,-24-25 1,24 0 0,-74-25-1,25-25 1,74 0 15,0 0-15</inkml:trace>
  <inkml:trace contextRef="#ctx0" brushRef="#br0" timeOffset="28262.463">12650 16966 0,'100'-49'172,"-26"49"-156,-24 0-16,-1-25 15,-24 25 1,0 0-16,0 0 16,-1 0-1</inkml:trace>
  <inkml:trace contextRef="#ctx0" brushRef="#br0" timeOffset="29226.212">12824 17140 0,'25'0'188,"24"-25"-188,26 25 15,-50 0 1,-1 0 31,-24-25-16,25 25-31,0 0 31</inkml:trace>
  <inkml:trace contextRef="#ctx0" brushRef="#br0" timeOffset="31274.265">13667 16619 0,'0'25'234,"0"0"-218,0 0-16,0 24 15,0-24 1,0 0 15,0 0 32,0-1-32,0 1 63,0 0-63,25-25-15,-25 25-1,0 0 1,0-1 15,25 1-15,-25 0-1,0 0-15,0 0 16,25-1 0,-25 1-1,0 0 17,25-25 30,24-25-46,-49 0-1,75 1 1,-75-1 0,49 25-1,-24 0 1,-25-25-1,25 25 1,-25-25 78,-25 0-79,25 1 1,-25 24 0,0 0-1,1-25 32,24 50 78,0-1-125,24 26 16,-24 0-1,25-26 1,0 51 0,0-50-1,0 49 1,-25-49 0,24 0-1,-24-1 16,0 1 1</inkml:trace>
  <inkml:trace contextRef="#ctx0" brushRef="#br0" timeOffset="35808.098">6871 4415 0,'74'-74'219,"26"-25"-203,-51 49-16,1 0 15,-25 26 1,-1 24-1,1 0-15,-25-25 16,25 25 0,0 0 15,74 0 16,-74 0-32,24 0 1,51 0 0,-76 25-1,76-25 1,-76 24 0,1-24-1,25 25 16,-25 0-15,-1 0 0,1-25-1,25 49 1,-25-24 0,-1 0 15,-24 0-16,25-25 1,0 25 0,-25-1 15</inkml:trace>
  <inkml:trace contextRef="#ctx0" brushRef="#br0" timeOffset="39257.291">7689 5085 0,'199'74'203,"74"-24"-188,-199-50 1,-24 25-16,-25-25 16,-1 0-1,1 0 1,0 0 0,0 0 30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8T07:54:43.4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13965 6623 0</inkml:trace>
  <inkml:trace contextRef="#ctx0" brushRef="#br0" timeOffset="1.992">13965 6623 0</inkml:trace>
  <inkml:trace contextRef="#ctx0" brushRef="#br0" timeOffset="12745.404">13940 6846 0,'0'-50'265,"0"-24"-249,25 24-16,-25 1 16,0-1-1,0 25-15,0 1 16,0-1-1,0 0 17,0 0-1,0 0-15,0 1-1,-25-1 1,25-25-1,-25 25 1,25 1 0,0-1-1,-24 25 1,24-25 0,-25 0-1,0 25 1,25-25-1,-25 1 17,0-1-17,-24-25 1,-26 1 0,51 49-1,-26-50 1,0 25-1,1 0 1,49 1 0,-25 24-1,25-25 1,-25 25 0,0 0 15,1 0-16,-1-25 17,0 25-17,0 0 17,0 0-17,1 0 1,-1 0-1,0 25 1,0 24 0,0 1-1,0-25 1,1 24 0,-1-24-16,25 25 15,-25-25 1,0 24-1,25 1 1,0-25 0,-25-1 15,25 26-15,0 0-1,0-26 1,0 51-1,0-1 1,0-49 0,0 25-1,0-1 1,0 1 0,0 24-1,0-49 1,25 25-1,0 24 1,0-74 0,-25 75 15,49-26-15,-24-49-1,0 50 1,25-25-1,-50-1 1,25 26 0,-1-25 15,1-25-15,0 25-1,0-1 1,0-24 15,-25 25-15,24-25-1,1 0 1,0 0 0,0 0-1,0 0 1,-1 0-1,1 0 1,0 0 15,-25-25-31,25 1 16,0 24 0,-1-25-1,26-25 1,-25 25 15,0 1-15,-25-1-1,24 0 1,1 0 0,-25 0-1,25 1 1,-25-26-1,0 0 1,25 50 0,-25-49-1,0 24 1,0 0 0,0 0-1,0 0 1,0 1-1,0-1 1,0 0 15,0 0-15,0 0 0,-25 25-1,25-49 1,-50 24-1</inkml:trace>
  <inkml:trace contextRef="#ctx0" brushRef="#br0" timeOffset="28684.015">28104 3671 0,'25'0'297,"-1"25"-282,1 0 1,0-25-1,-25 25-15,25-25 16,-25 24 0,25 1-1,-25 0 1,24-25 15,26 50 16,-50-26-31,25-24-1,-25 25 1,25-25 31,-25 25-47,24-25 15,-24 25 17,0 0-1</inkml:trace>
  <inkml:trace contextRef="#ctx0" brushRef="#br0" timeOffset="30639.233">31204 3497 0,'-25'0'187,"25"25"-171,-24 0-16,-1 0 16,25 0-1,-25-1-15,0 26 16,25-25 0,-25 0-1,25 0 1,-24-1-16,-1 1 31,25 25-15,-25 24 31,0-49-32,25 0 16,0 0-15,0-1 0,-25-24-1,25 25 1,0 0 0,-24 0-1,-1 0 1,25-1-1</inkml:trace>
  <inkml:trace contextRef="#ctx0" brushRef="#br0" timeOffset="33670.814">30931 2828 0,'-24'0'266,"-1"0"-266,0 25 31,0-25-15,0 0 15,25 24 0,0 1-15,0 0-1,0 0 1,0 0 31,25-1-16,0-24-15,0 0-1,0 0 1,-1 0 0,1 0-1,0 0 1,0 0-1,0 25 1,-1 0 15,1-25 1,-25 25-32,25-25 15,-25 25 1,0-1-1,0 1 1,0 0 0,-25 0-1,25 0 1,-49 24 0,24-49-1,-25 25 1,25 0-1,1-25 17,-1 0-1,0 0-31,0 0 47,25-25 0,-25 25-32,25-25 1,0 0 0,0 1-1,0-26 1,0 25-1,25-24 1,-25 24 0,25 0-1,0 0 1,-25 0 0,25 1-1,-25-1 1,0 0-1,24 0 1,-24 0 31,25 25-31,-25-24-1,-25-1 48,-24 25-48</inkml:trace>
  <inkml:trace contextRef="#ctx0" brushRef="#br0" timeOffset="37451.287">26690 5804 0,'0'25'250,"0"0"-250,0 0 15,0 0 1,0 24-16,0-24 16,0 49 15,0 1 16,0-50-32,0-1 17,0 1-1,0 0 0,25-25 47,-1 0-62,1 0-1,0-25 1,25 0 0,-26 25 15,1-24-15,0 24-1,0-25 1,24 25-1,-24 0 1,0 0 0,0-25-1,0 25 1,0 0 15,-1 0 0,-24-25 63,-24 0-47,24 1-31,-25 24 15,0 0 0,25-25-31,-25 25 31,25-25 32,-25 25-47,25 25 93,0 24-93,25-49-1,-25 50 1,25-25-1,0 49 1,0 1 0,-1-75-1,-24 49 17,0-24-17,25-25-15,-25 25 16,0 0 15,0-1 0,0 1 1</inkml:trace>
  <inkml:trace contextRef="#ctx0" brushRef="#br0" timeOffset="52428.672">31105 11088 0,'25'0'297,"0"0"-282,-1 0 32,1 0 0,-25 24 62,0 1-93,0 0 0,0 0 15,0 0 0,-25 0 0,25-1-31,-24 1 16,-1 0 15,25 0-15,-25-25-16,0 25 31,0-1 16,50-48 78,0 24-125,0-25 31,0 0 1,-1 25-1,1 0-16,0 0 17,0 0-1,0 0-15,0 0-1,-1 25 32,-24 0 16,25-25-48,-25 24 1,0 1 15,0 0-15,0 0 15,-25 0 0,1-1 0,-1-24-31,25 25 16,-25-25 0,0 0-1,0 25 1,0-25 0,1 0-1,-26 0 1,25 0-1,-24 0 17,-51 0-17</inkml:trace>
  <inkml:trace contextRef="#ctx0" brushRef="#br0" timeOffset="66796.985">20538 9178 0,'50'0'281,"-25"0"-265,-1 0-1,26 0-15,-25-25 16,0 25-16,-25-25 15,25 25 1,-1 0 0,1 0-1,0 0-15,25 0 47,-1-25-16,1 25 1,-25 0-17,-1 0 1,1 0 0,0 0-1,0 0 1,0 0-1,-1 0 17,1 0 30,0 0-31,0 0 16</inkml:trace>
  <inkml:trace contextRef="#ctx0" brushRef="#br0" timeOffset="98106.553">13841 15131 0,'-25'0'312,"-74"-50"-296,-149-99-16,25 1 15,24 24 1,125 99-16,24-25 16,1 25-16,24 25 15,0-24 1,0-1-16,-24 0 47,-1 25-32,50-25 1,-25 25 15,0-25-15,1 1 0,-1 24 15,0-25-16,0 25 1,25-25 15,-25 25-15</inkml:trace>
  <inkml:trace contextRef="#ctx0" brushRef="#br0" timeOffset="99810.018">12576 15032 0,'99'0'234,"-24"-50"-234,-26 25 16,1 0-16,-25-24 15,24 49 1,-49-25-16,50 0 16,-25 0-1,-1 25-15,51-49 31,-1-26 32,-49 75-63,-25-24 16,50 24-1,-50-25 1,25 25-1,-1-25 1,1 25 15,0-25-15,0 25 15,0-25 16,-1 25-16,1 0 1,0 0 30,-25-24-31</inkml:trace>
  <inkml:trace contextRef="#ctx0" brushRef="#br0" timeOffset="110973.641">11881 17462 0,'25'0'265,"0"0"-265,0 0 16,0 0-1,-1 0 1,1 0 0,0 0-1,0 0 1,24 0 15,1 0 0,-25 0-15,0 0 0,24 0-1,-24 0 1,25 0 0,24 0-1,-49 0 1,25 0-1,-26 0 1,1 0 0,0 0 15,0 0-15,0 0-1,-1 0 16,1 0 1,0 0-1,0 0 0,0 0 0,-1 0 16,1 0-15,0 0 858</inkml:trace>
  <inkml:trace contextRef="#ctx0" brushRef="#br0" timeOffset="116978.495">19174 17537 0,'198'-25'234,"-49"0"-234,-74 25 16,-26 0 0,1 0-16,0 0 15,-1 0 1,-24 0-16,0 0 15,0 0 1,24 0 0,1 25 15,-1-25 0,-24 0-31,25 25 63,-1 0-48,-24 0 1,0-1 0,0-24-1,0 25 1,-1 0-1,26 25 1,-25-26 0,0 1-1,24 25 1,-24-25 0,0-1-1,0 1 1,-1 25 15,-24-25 0,0-1-15,25-24 0,-25 25-1,0 0 1,0 0-1,25 0 1,-25-1 0,0 1-1,25 0 1,-25 0 15,0 0-15,0-1-1,0 1 17,0 0-17,0 25 1,-25-1 0,25-24-1,-25 25 1,0-1-1,1-24 1,-1 0 0,-1141-25 374,1141 0-390,0-25 16,1 25-16,-1 0 16,0-25-1,0 0-15,0 25 31,1-24-31,-1 24 32,0-25-1,-25-74 0,50 74-15,0-50 15,0 26-15,0 24-1,0-25 1,25 1 0,-25 24-1,0-25 1,25 26-1,-25-1-15,0 0 16,25-25 0,-25 26-1,25-26 1,-1 25 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8T07:57:03.1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7119 4465 0,'25'0'219,"24"0"-219,-24 0 16,0 0-1,0 0-15,74 0 47,-74 0-31,24 0-1,-24 0 17,25 0-17,-25 0 1,49 0 0,-49 0-1,24 0-15,1 0 16,0 0-1,-1 0 1,26 0 0,-26 0-1,-24 0 1,0-25 0,25 25-1,-26 0 1,26 0-1,0 0 17,-26 0-17,26 0 1,0 0 0,-1 0-1,-24 0 1,25 0-1,-1-25 1,26 25 0,-26 0-1,26 0 1,-26-25 0,-24 25-1,25-24 1,-1 24-1,-24 0 17,0 0-17,24 0 17,-24 0-17,0 0 1,0 0-1,0 0 1,0 0 15,-1 0 1</inkml:trace>
  <inkml:trace contextRef="#ctx0" brushRef="#br0" timeOffset="11661.772">2704 3249 0</inkml:trace>
  <inkml:trace contextRef="#ctx0" brushRef="#br0" timeOffset="14106.125">3001 3249 0,'25'0'281,"0"0"-266,0 0-15,0 0 16,-1 0 0,1 0-16,25 0 15,-1 0-15,-24 0 16,0 0 0,0 0-1,49 0 32,-49 0-31,0 0-1,24 0 1,-24 0 0,0 0 15,0 0 0,0 0-15,-1 0 62</inkml:trace>
  <inkml:trace contextRef="#ctx0" brushRef="#br0" timeOffset="20695.873">6499 3249 0,'0'25'296,"25"-25"-296,-1 0 32,1 0-17,0 0 1,0 0-16,0 0 31,-1 0-31,26 0 47,0 0 0,-26 0-31,1 0-1,0 0 32,0 0 31</inkml:trace>
  <inkml:trace contextRef="#ctx0" brushRef="#br0" timeOffset="37103.702">7987 2530 0,'0'-25'281,"-25"0"-265,0 25 0,25-24-16,-24 24 15,-26-50 17,25 25-1,-49 0 0,49-24-15,-25 24-1,50 0 1,-74 0 0,74 1 15,-50 24-31,26-25 15,-51 0 1,50 0 0,-24 25-1,-1-25 1,1 25 15,-1-24-15,25 24-1,-49 0 1,-1 0 0,51 0-1,-26 0 1,25 0 0,-24 0 15,-1 0-16,25 0 1,-25 0 0,1 0-1,24 24 1,0-24 0,0 25-1,-24-25 1,49 25-1,-25-25 1,0 25 0,0-25-1,1 25 1,-1-1 0,25 1 15,-25-25-16,0 25-15,25 0 16,-25 0 0,25-1-1,-24 1 1,-1 25 0,0-1 15,25-24 0,0 0-15,-25-25-1,25 25-15,0 0 16,0-1 15,0 1 0,0 0 1,0 0 46</inkml:trace>
  <inkml:trace contextRef="#ctx0" brushRef="#br0" timeOffset="40112.626">21779 9178 0,'24'25'218,"1"24"-202,-25-24-16,0 25 16,0-26-1,0 1-15,0 0 16,25-25 0,-25 25-16,0 0 31,0-1 0,25-24 47,0-49-62,-25 24-1,0 0 1,0 0 0,0-24-1,0 24 1,0 0 0,24 25 15,-24-25-16,25 25 1,0 0 15,0 0-31,-25 25 16,25 25 0,-25-25 15,24-1 0,-24 1 0,25-25-31,0 25 16,0-25 0,-25 25-1,25-25 1,-1 0 15,1 0-15,-25-25 15,0-49-31,0-1 16,0-123-1,0 173 16,-25-25-31,1 25 32,24 1-1</inkml:trace>
  <inkml:trace contextRef="#ctx0" brushRef="#br0" timeOffset="41014.081">21803 9798 0</inkml:trace>
  <inkml:trace contextRef="#ctx0" brushRef="#br0" timeOffset="43349.331">22647 9079 0,'-25'24'203,"25"1"-188,-25 0-15,25 0 16,-25 0 0,0-25-16,25 49 15,-24-24 1,24 0 15,-50 0 0,50-1-15,-25 1 31,25-50 93,0 1-108,0-1-32,0 0 15,0 0 1,-25 0 0,25 1-1,-24-1 1,24 0 15,-25 25-15,25-25-1,0 0 1,0 1 46,25 24 110,-25 24-156,24 26 0,1-25 15,0 0-16,0-1 1,0 26 0,-25-25-1,49 0 1,-49-1 0,25 1-1,25 0 1,-26 0 15,1-25-15,-25 25-1,25-1 1,0-24 15</inkml:trace>
  <inkml:trace contextRef="#ctx0" brushRef="#br0" timeOffset="44829.009">22746 9649 0,'-25'25'187,"-49"0"-171,49-1-16,-25-24 15,1 0 1,-1 0-16,25 25 16,0-25-1,-24 0-15,24 0 16,0 0 0,-49 0 15,24 0 0,25 25-15,-24-25 15,-1 0-15,25 0-1,1 0-15,-1 0 16,-25 0-1,25 0 17,-24 25-17,24-25 1,0 25 15,-24-25-15,24 0 15,0 0 32</inkml:trace>
  <inkml:trace contextRef="#ctx0" brushRef="#br0" timeOffset="64654.172">21952 10145 0,'0'25'281,"0"0"-265,0 24 0,0-24-16,0 0 31,0 0-31,0 0 31,0 49 16,0-49-31,0 0-1,0-1 17,0 1-1,0 0 16,25-25-32,-25-25 157,0 0-172,0-24 16,0-1-1,0 25 1,0-24 0,0 24-1,0 0-15,0 0 32,0 1-1,0-1 31,0 0-46,0 0 15,0 0 63,25 25 47,0 0-110,-1 25-16,1-25 1,-25 25 0,25 0-1,-25 0 1,50-1 0,-50 1-1,24 0 16,-24 0 1,25-25-17,0 0 63,0 0-46,-25-25-17,0 0 1,25-74 0,-1 74-1,-24-24 1,0 24-1,0 0 1,25 25 0,-25-25-1,0 0 1,25 25 15,-25-25 0,25 25-15,0 0 0,-1 0 15,-24 25-15,25 50-1,-25-1 1,0-49-1,0 25 1,0-1 0,0 1-1,0-25 1,0-1 0,0 1-1,0 0 1</inkml:trace>
  <inkml:trace contextRef="#ctx0" brushRef="#br0" timeOffset="66354.285">22746 9922 0,'0'25'219,"0"-1"-204,-25 1 1,25 0 0,-25 0-16,25 0 15,0 0-15,0-1 16,0 1 0,0 0-1,0 0 16,0 24 16,0-24-31,0 0 0,25-25 15,0 0-31,0 0 31,0 0-15,-1 0-1,1 0 1,0 0 0,25 0-1,-26-50 1,1 26-1,-25-1 1,0 0 0,25-25-1,0 1 1,-25-1 0,0 25 15,0-24-16,-25 24 1,0 25 0,25-25-1,-25 0 1,-24 25 0,24-25-1,0 25 1,0-24-1,1 24 1,-1 0 0,0 0-1,0 0 1,0 24 0,0-24-1</inkml:trace>
  <inkml:trace contextRef="#ctx0" brushRef="#br0" timeOffset="67892.124">22920 10244 0,'0'-24'344,"-25"24"-329,0 0 48,25-25-32,0 0 110</inkml:trace>
  <inkml:trace contextRef="#ctx0" brushRef="#br0" timeOffset="68590.671">22870 10170 0,'50'25'250,"-50"0"-250,49-1 16,-24 1-1,0 0-15,-25 0 16,25-25-16,-25 25 16,24-25-1,-24 24 32,25 1-31,0 0 15,-25 0 47</inkml:trace>
  <inkml:trace contextRef="#ctx0" brushRef="#br0" timeOffset="70667.306">23490 9277 0,'50'0'218,"24"0"-202,-24 0 0,-26 0-1,1 0 1,0 0 15</inkml:trace>
  <inkml:trace contextRef="#ctx0" brushRef="#br0" timeOffset="72056.839">23416 9500 0,'24'0'234,"26"0"-234,-25 0 16,0 0 0,-1 0-16,26-25 47,-25 25-1,0 0-30,-1 0 47,1 0-1,0-24 94</inkml:trace>
  <inkml:trace contextRef="#ctx0" brushRef="#br0" timeOffset="81932.573">24482 8731 0,'-25'25'203,"25"25"-187,-24-26-16,24 1 16,0 25-16,0-25 31,-25-1-31,25 26 62,-25-50-46,25 25 0,0 0 15,0 0 31,-25-1 1,25 1-16,0 0 15,0-50 1,25 25-48,0-25-15,0 25 16,-1-24 0,51-1-1,-26 25 1,1 0 0,-25 0-1,0 0 16,-1 0 1,1 0 15,-25-25 46,0 0-93,0 0 32,0 0 14,-25 25-46,1 0 32,24-24-1,0 48 141,0 26-172,0-25 15,24 0 1,-24 0 0,0-1-1,0 1 1,25-25 0,-25 25-1,0 0 1,0 0-1,0-1 1,0 1 31</inkml:trace>
  <inkml:trace contextRef="#ctx0" brushRef="#br0" timeOffset="84062.602">24284 9426 0,'25'0'266,"-1"0"-250,1 0-16,0-25 15,0 25 1,24-25-16,-24 25 15,25 0 1,-50-25 0,25 25-1,-1 0-15,26 0 32,24 0 30,-74-24-46,25 24-1,0 0 1,0 0 0,0 0-1,-1 0 1,1 0-16,-25-25 15,50 25 1,0-25 15,-26 25-15,1 0 0,0 0 15,0-25 16</inkml:trace>
  <inkml:trace contextRef="#ctx0" brushRef="#br0" timeOffset="86192.964">24829 9550 0,'-24'25'234,"-1"-1"-234,0 1 31,0 0-15,0-25 0,25 25 31,0 0-32,0-1 1,0 1 15,0 0 16,25-25-31,0 0-1,-25 25 1,50-25-16,-26 0 31,1 0-15,0 25-1,0-25 1,0 0 0,0 0-1,-1 0 16,-24 24-15,25-24 0,-25 25 15,0 25-15,0-25-1,0-1 1,0 1 15,0 0-15,-25-25-1,25 25 1,-24 0 0,-1-25-1,0 0 16,0 0-15,0 0 15,0 0 1,25-25-1,0-25-16,0 25 17,0 1-17,25-26 1,0 50 0,0-50-1,0 26 1,0-1-1,-1 25 1,-24-25 0,25 0-1,-25 0 1,25 25 0,-25-24 15,25 24 16,-25-25-32,0 0 32,0 0-16</inkml:trace>
  <inkml:trace contextRef="#ctx0" brushRef="#br0" timeOffset="100740.535">23068 11485 0,'0'24'250,"0"1"-250,0 0 16,0 25 0,0-26-1,0 1 1,0 25 46,0-25-46,0-1 62,0-48 0,25-1-62,0-25-16,0-24 16,-25 49-1,0 0 1,25-74-1,-1 99 1,-24-25 0,0 0-1,0 1 1,25-1 0,-25 0 15,25 25 16,0 0-16,0 0-15,-1 0-1,1 25 16,-25 0-15,25-1 0,-25 1 15,25-25-31,-25 25 31,0 0 16,25-25-31,-25 25-1,24-25 17,-24-25-1,50 0-16,-25-49 1,0 24-16,24 0 31,-49 1-15,25 49-16,0-25 16,-25 0-1,25 0 16,-1 25 1,-24 25-17,25-25 1,-25 25-16,25 25 16,-25 24 15,25 25-16,-25-74 1,0 49 0,0-49-1,0 25 1,0-1 0,0-24-1,0 0 1</inkml:trace>
  <inkml:trace contextRef="#ctx0" brushRef="#br0" timeOffset="101512.424">24333 11137 0</inkml:trace>
  <inkml:trace contextRef="#ctx0" brushRef="#br0" timeOffset="103590.049">24507 11088 0,'-50'24'171,"26"-24"-155,-26 50 0,0-50-16,26 25 15,24 0 1,-50-25-16,50 25 16,-25-25-16,25 24 15,-25-24 16,1 25-15,-1 25 15,25-1 1,0-24-17,0 0 16,0 0-15,0 0 0,49-1-1,-24-24 1,25 25 0,-1-25-1,51 0 1,-76 0-1,26 0 1,-50-25 0,25 25-16,0-24 15,-1-1 1,1 0 0,0-25-1,0 26 16,-25-1-15,0 0 0,0 0-1,0 0 1,0 1 0,0-1-1,-25 0 1,0 0-1,0 25 1,1 0 0,-51 0-1,50 0 1,1 0 0</inkml:trace>
  <inkml:trace contextRef="#ctx0" brushRef="#br0" timeOffset="104804.613">24433 11336 0,'0'25'235,"24"-25"-235,-24 24 15,25-24 1,-25 25 0,25 0 15,0-25 0,24 25 0,-24 0-15,0-25 0,0 24 15,0-24-31,-1 25 31,1 0-15,0-25-1,0 25 1,0-25 15,-25 25 0,24-25 1</inkml:trace>
  <inkml:trace contextRef="#ctx0" brushRef="#br0" timeOffset="106143.844">24829 11857 0,'-74'24'203,"-25"-24"-187,0 50 0,24-25-16,1-25 15,24 25 1,1-25-16,-1 0 15,25 0 1,-49 24-16,49-24 16,-99 0 15,0 0 0,74 0 16,1 0-31,24 0-1,-50 0 1,51 0 0,-1 0-16,0 25 15,-25-25 1,26 0-1,-51 0 1,26 25 0,-1-25-1,25 25 1,0-25 15</inkml:trace>
  <inkml:trace contextRef="#ctx0" brushRef="#br0" timeOffset="107939.75">23465 12378 0,'25'49'203,"0"-24"-188,-25 25-15,25-26 16,-1 26 0,-24-25-1,25 24 17,-25-24-1,0 0 31,25-25 1,0 0-48,-25-25 1,25 0-16,-1 1 16,1-51-1,0 50 1,0-49 0,0 49-1,-25 0-15,0 1 16,24-1-1,-24 0 17,0 0-1,25 25-15,0 0 30,-25 25-30,25 0 0,-25 0-1,0 24 1,25 26 0,0-75-1,-1 49 1,-24-24-1,0 0 17,25-25-17,-25 25 1,0-1 0,25-24-1,0 0 1,0-24 15,-25-1-15,0 0-1,0 0 1,24-24 0,-24-1-1,0 25 1,0 0 15,0 1-15,0-1-1</inkml:trace>
  <inkml:trace contextRef="#ctx0" brushRef="#br0" timeOffset="109085.085">24507 12080 0,'0'25'172,"0"24"-156,-25-24-16,25 0 15,0 0-15,-25 0 16,25-1-1,0 1-15,-24 0 32,-1 49 15,25-49-32,-25 0 1,25 0-1,0 0 32</inkml:trace>
  <inkml:trace contextRef="#ctx0" brushRef="#br0" timeOffset="110241.364">24284 12328 0,'25'0'172,"24"0"-156,1 0-1,-25 25-15,-1 0 16,26-25 0,-25 0-16,0 24 15,49 1 17,-49 0-1,0-25 16,-1 0 0</inkml:trace>
  <inkml:trace contextRef="#ctx0" brushRef="#br0" timeOffset="111284.082">25474 11658 0,'75'-49'187,"-26"24"-187,1 25 16,-25-25 0,24 0 15,1 25 0,-25 0-15,0 0-1</inkml:trace>
  <inkml:trace contextRef="#ctx0" brushRef="#br0" timeOffset="112352.598">25598 11683 0,'25'0'172,"0"0"-156,25 0-1,-26 0-15,1 0 16,0 0 0,0 0-1,0 0 1,-1 0-1,1-25 17,25 25 15</inkml:trace>
  <inkml:trace contextRef="#ctx0" brushRef="#br0" timeOffset="114287.911">26442 11212 0,'25'0'219,"-1"-25"-204,1 0 1,0 25-16,0 0 31,0 0-15,-1 0 15,1 0-31,0 50 63,0-25-48,-25 24 1,0-24-1,0 74 1,0-24 0,-25-26-1,0 1 1,0-1 0,1-49-16,24 25 15,-25 0 1,25 0-1,-25-25 17,25 25-17,-25-25 17,25 24-17,50-24 48,-25 0-63,-1 0 15,51-24 1,-50 24-16,24-25 16,50 25-1,-74-25 1,50 25-1,-1-25 1,-49 25 0,0 0 15,0 0 0,-1 0 32</inkml:trace>
  <inkml:trace contextRef="#ctx0" brushRef="#br0" timeOffset="116317.777">10120 7838 0,'25'0'171,"25"0"-155,-50 25-16,25 0 16,-1-25 15,1 0-15,0 0-16,49-25 15,571-521 16,-471 373 16,-149 148-15,-25 0-17,25 25 1,-25-25 15,24 25 0</inkml:trace>
  <inkml:trace contextRef="#ctx0" brushRef="#br0" timeOffset="130413.255">25673 4589 0,'25'0'172,"24"-25"-157,1 25 1,-25 0 15,-1 0-15,26 50 46,-50-1-46,0-24 0,0 49-1,0-49 1,-25 0-1,25 0 1,-25-25 0,25 25-1,-24-25 32,24 25-16,24-25 32,1 0-32,0 0 0,0 24-31,0-24 32,-25 25-17,25 0 1,-25 0 0,0 0-1,0-1 1,0 1 15,0 25-15,-25-25-1,0-1 1,-50 1 0,26-25-1,-75 25 1,74-25-1,25 0 1,-24-25 0</inkml:trace>
  <inkml:trace contextRef="#ctx0" brushRef="#br0" timeOffset="133008.487">26119 4539 0,'25'50'235,"-25"-25"-220,25-1 1,-25 1-1,0 0-15,0 0 32,0 0-32,0 24 47,0-24-32,0 0 1,0 0 15,0 0-15,0-1 31,0 1-32,0 0 32,0 0 16,25-25-17,0 0-14,-1 0-17,1 0 1,25 0 0,-25-25-1,-1 25 1,1-25-1,0 25 1,0 0 0,0 0 46,-25-25 32,-25 25-94,0-24 31,0 24-15,25-25 15,-25 25-15,25-25 15,-24 25-15,24 25 171,24-25-171,-24 25-16,25-1 31,0 1-15,-25 0-1,0 0-15,25 0 31,-25-1-31,0 1 32,25 0-17,-1 0 1,-24 0 15,0-1-31,25-24 16,-25 25-1,0 0 1,25 0 47,-25 0-17</inkml:trace>
  <inkml:trace contextRef="#ctx0" brushRef="#br0" timeOffset="139409.607">12626 13097 0,'24'0'281,"1"-25"-265,0 25 0,0 0 15,0 0 16,-1 0-32,-24 25 1,0 49 15,-24-49-15,24 0 15,-25 0-15,25 0-1,-25-25 17,25 24-32,25-24 93,0-24-77,-1 24-16,1 0 16,0 0-1,0 0 1,0 0 15,-25 24 0,0 1 1,0 0-17,0 0 1,-25 0 0,0-1-1,0-24 1,0 0-1,1 25 1,-26 0 0,0-25-1,-49 0 1,0-50 15,49 50-15,1-24-1,49-1 1,-25 25 0,25-25-1</inkml:trace>
  <inkml:trace contextRef="#ctx0" brushRef="#br0" timeOffset="140900.849">13097 13097 0,'0'25'313,"0"-1"-251</inkml:trace>
  <inkml:trace contextRef="#ctx0" brushRef="#br0" timeOffset="142442.322">13097 13146 0,'0'50'250,"0"-25"-234,0 0 15,0 0-15,-25-1-1,25 1 48,0 0-1,0 0-15,0 0-47,0-1 63,0 1-32,25-25 78,0 0-109,-1 0 16,1 0 0,0 0-1,0 0 1,-25-25-1,25 25 1,0 0 0,-1 0-1,1 0 48,0 0-32,-25-24-15,0-1 15,0 0 16,0 0 47,0 50-1,0 25-77,0-1 0,0-24-1,0 0 1,0 24-1,0-24 1,0 0 0,0 0 15</inkml:trace>
  <inkml:trace contextRef="#ctx0" brushRef="#br0" timeOffset="144113.985">12427 13841 0,'25'0'203,"25"0"-203,-1 0 16,1 0-1,-25 0-15,-1 0 16,1 0-16,50 0 16,-51 0-1,76-25 17,24 25 14,-75 0-30,-24 0-16,0 0 16,0 0-1,24 0 1,-24 0 15,25 0-15,-1 0-1,1 0 1,24 0 0,-49 0-1,0 25 1,0-25 0,0 0-1,-1 0 16,1 0 16,0 0-15</inkml:trace>
  <inkml:trace contextRef="#ctx0" brushRef="#br0" timeOffset="146307.778">12898 14263 0</inkml:trace>
  <inkml:trace contextRef="#ctx0" brushRef="#br0" timeOffset="148156.77">12898 14263 0,'0'-25'281,"25"25"-250,0 0 1,0 0-32,0 0 31,-1 0 0,1 0 0,0 0 1,-25 49-32,0-24 15,0 0 1,-25 25-1,0-1 1,1-24 0,24 0-1,-25-25 1,25 25 15,-25-25-15,50 0 109,0-25-110,-25 0 1,24 25 0,1-25-1,0 25 1,0-24 0,0-1-1,-25 0 1,24 25-1,1-25 1,-25 0 0,25 0 15,0 25 0,-25-24 0,0-1 16,0 0 31,0 50 94,0 0-156,0-1-16,0 1 16,0 25-1,0 0 16,-25-50-15,25 49 0,0-24-1,0 0 1,0 0 0,0-1 15,25-24 0,0 25 0,0-25-15,-1 0 0,1 0-1,0 0 1,0 0-1,-25-25 1,25 25 0</inkml:trace>
  <inkml:trace contextRef="#ctx0" brushRef="#br0" timeOffset="149481.879">13965 13717 0,'25'0'234,"24"0"-234,-24 0 16,0 0-1,0 0 17,0 0-17,-25 25 1,24-25-1,1 0 32,0 0-31,0 0 0</inkml:trace>
  <inkml:trace contextRef="#ctx0" brushRef="#br0" timeOffset="150660.129">13990 13915 0,'25'0'203,"-1"0"-203,26 0 16,-25 0 0,24 0-1,1 0 1,-25 25-1,0-25 1,-1 0 15,1 0-15,0 0 31</inkml:trace>
  <inkml:trace contextRef="#ctx0" brushRef="#br0" timeOffset="153032.571">14858 13494 0,'50'-25'219,"-50"0"-203,49 25-1,-49-25-15,25 25 16,0 0 0,0 0 15,24 0 16,-24 0-16,-25 25-15,0 0 15,0 0-16,0 0 1,0-1 0,0 26-1,-25 0 1,0-50 0,1 24-1,-1 26 1,0-50-1,0 25 1,25 0 0,-25-25-1,25 24 17,-24-24-32,24 25 31,-25-25 0,50 0 141,-1 0-141,26 0-15,-25 0-16,24 25 31,-24-25-31,0 0 31,25 0-15,-1 0 0,-24 25-1,0-25 1,0 0 15,-1 0 0,1 0 1,0 0 46,0 0-47,0 0 47</inkml:trace>
  <inkml:trace contextRef="#ctx0" brushRef="#br0" timeOffset="156989.46">14932 14188 0,'50'0'250,"-25"-25"-250,24 25 16,-24 0-1,25-24-15,-1 24 16,-24 0 0,25 0-16,-25 0 15,-1 0 1,1 0-16,0 0 16,0-25 15,0 25 0,0 0 16</inkml:trace>
  <inkml:trace contextRef="#ctx0" brushRef="#br0" timeOffset="158133.941">15180 14362 0,'0'50'171,"0"-1"-155,0-24 0,0 25-16,0-26 15,-24 51 1,24-50 0,0 99 15,0-25 16,0-74-32,0-1 17,0 1 14</inkml:trace>
  <inkml:trace contextRef="#ctx0" brushRef="#br0" timeOffset="160235.541">13791 14486 0,'25'0'250,"0"0"-234,25-25 0,-50 0-16,24 25 15,1 0 1,0-24-16,25-1 15,-26 25 17,1-25-32,50 0 31,98-49 16,-123 49-32,-50 0-15,25 25 16,24-25 0,-24 0-1,25 25 17,-25-24-17,-1 24 16,26-25-15,-25 0 15,0 25-15,-25-25 0,24 25 15,1 0 0,-25-25-15,25 25-16</inkml:trace>
  <inkml:trace contextRef="#ctx0" brushRef="#br0" timeOffset="161757.315">14808 14709 0,'-24'-25'204,"-26"-49"-204,-74-100 15,-74 1 1,148 123-16,25 0 15,-49 26 1,74-26-16,-50 50 16,25-50-1,-24 26-15,24 24 16,-50-75 15,-49-49 16,75 75-31,24 49-1,-25-50 1,1 0 15,24 1-15,0 49-1,0-25 1,1 0 0,24 0-1,-25 25 1,25-24 0,-25-1-1,0 25 1,25-25-1,-25 0 1,1 0 15,-1 25-15,25-24 15,-25 24 0</inkml:trace>
  <inkml:trace contextRef="#ctx0" brushRef="#br0" timeOffset="163490.822">12725 15776 0,'25'0'219,"-1"0"-219,26 0 31,-25 0-15,0 0 0,-25 25-1,49 24 17,-74 125 14,1-125-30,-26-24-16,50 0 16,-50 49-1,26-74 1,-1 25 31,0-25-32,25 25 17,25-25 30,0 0-62,-1 0 16,1 0-1,25 0-15,-25 0 16,24 0 0,-24 0 15,0 0-15,-25 25-1,25-25 1</inkml:trace>
  <inkml:trace contextRef="#ctx0" brushRef="#br0" timeOffset="165325.617">13196 16123 0,'50'-25'140,"-25"0"-124,-1 25 0,1 0-16,0 0 15,0 0 1,0 25 0,-25 25-1,24-25 1,-24-1-1,0 51 17,-49 24 15,24-74-32,0-25 1,0 25-1,1 0 32,48-50 16,-24 0-48,50 25-15,-50-25 16,25 25 0,0-50-1,-1 26 1,26-1 0,-50 0-1,25 25 1,-25-25-1,25 25 1,-25-49 0,24 49-1,1-25 1,-25 0 0,0 0 15,0 0-16,0 1 1,0 48 78,0 1-79,0 25-15,0-25 32,0 24-32,0-24 31,0 0-31,0 0 31,0-1-15,0 1-1,0 0-15,25-25 32,0 0-1,0 0-31</inkml:trace>
  <inkml:trace contextRef="#ctx0" brushRef="#br0" timeOffset="166370.194">14015 16197 0,'148'-49'188,"-73"49"-172,-26 0-16,1 0 15,-25 0 1,0 0 15,0 0-15,-1 0 15,1 0 31</inkml:trace>
  <inkml:trace contextRef="#ctx0" brushRef="#br0" timeOffset="167879.694">14089 16371 0,'25'0'188,"0"0"-173,-1 0-15,1 0 32,25 0-17,-25 0-15,-1 0 16,1 0-1,0 0 1,0 0 0,0 0 15,0 0 16</inkml:trace>
  <inkml:trace contextRef="#ctx0" brushRef="#br0" timeOffset="169648.343">14808 16049 0,'25'0'219,"50"-25"-203,-51 0-1,26 25 1,-50-25-1,74 25 32,-49 0-31,-25 25 0,0 0-1,0 49 1,-25-49-1,1 25 1,24-26 0,-25 1-1,25 0 1,-25-25 0,50 0 77,0 0-77,-1 0 0,1 0-1,0 0 1,0 0-1,0 0 17,-1 0-17,-24 25 1,25-25-16,-25 25 16,0 24-1,0-24 1,0 25 15,-49-25-15,49-1-1,-50 1-15,0-25 32,26 25-17,-1-25 1,0 0-1,0 0 1</inkml:trace>
  <inkml:trace contextRef="#ctx0" brushRef="#br0" timeOffset="171914.173">15429 15999 0,'0'25'250,"0"0"-235,0-1-15,0 1 16,0 0-1,0 0 17,0 0 15,0-1-1,0 1-30,0 0 0,0 0-1,0 0 17,0-1-17,0 1 32,24-25 47,1 0-79,0 0-15,0 0 32,0 0-17,-1 0 17,1 0-17,0 0 1,0 0 15,0 0 0,-1 0 1,-24-25 77,0 1-93,0-1-1,-24 0 16,24 0 1,-25 25-17,25 25 63,0 0-62,25 0-16,-25 24 16,0-24-1,0 0 1,0 49 0,0-24-1,0-25 1,0 0 15,0-1-15</inkml:trace>
  <inkml:trace contextRef="#ctx0" brushRef="#br0" timeOffset="173482.873">7317 12948 0,'0'25'187,"25"0"-155,-25-1-17,25-24 1,25 0-1,49-74 1,223-149-16,-74-25 16,-99 99-1,-25 25 17,-25 25 14,-74 74-30,0 25 31,-25-25-47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9T08:16:56.0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12675 9674 0,'25'0'329,"0"0"-314,0 0 1,-1 0-1,1 0-15,0 0 32,0 0-17,24 0 17,-24 0-32,25 0 31,-25 0-16,-1 0 1,1 0 0,0 0 15,0 0 0,0 0 63</inkml:trace>
  <inkml:trace contextRef="#ctx0" brushRef="#br0" timeOffset="3888.603">10046 10939 0,'223'49'203,"-49"-24"-187,-100-25 0,-49 0-16,0 0 15,0 0 1,-1 0 15,1 0-15,74 0 15,-24 0-15,-1 0 15,-49 0-16,0 0 17,0 0-17,-1 0 1,1 0 0,0 0 15,0-25-16,0 25 1,-1 0 0,1 0-1,0-24 1,0 24 0,0 0 46,0 0 16</inkml:trace>
  <inkml:trace contextRef="#ctx0" brushRef="#br0" timeOffset="6492.795">12353 11038 0,'99'0'235,"0"0"-235,0 0 15,-49 0 1,0 0-16,-26-25 16,1 25-1,25 0-15,-25 0 16,24 0 0,-24 0 15,0 0-16,24 0 17,-24 0-1,0 0 0,0 0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3T07:19:40.7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17413 3696 0,'223'74'235,"75"26"-220,-25-76-15,-199-24 16,-49 0 0,0 0-16,24 0 15,-24 0 1,25 0-1,99 0 32,-25 0-31,-50 0 0,50 0-1,-50 0 1,-24 0-1,49 0 1,100 25 0,-26-25-1,1 25 17,-50 0-17,-74-25 1,-1 25-1,1-25 1,-25 0 0,24 0-1,26 0 1,-26 0-16,26 0 16,24 0-1,-74 0 1,-1 0-1,1 0 1,0 0 15,0 0-15,0 0 15,-1 0 282</inkml:trace>
  <inkml:trace contextRef="#ctx0" brushRef="#br0" timeOffset="2078.587">23440 3721 0,'75'0'235,"24"0"-235,-49 0 15,-1-25-15,-24 25 16,25 0 0,-26 0-16,1 0 15,99 0 32,-74 0-31,-25 0-1,0 0-15,49 0 32,-49 0-17,49 0 1,-24 0 15,-1 0-31,1 0 31,-25 0-15,24 0-16,-24 0 16,50 0-1,-1 0 1,-24 0 0,49 0-1,-74 0 1,24 0-1,75 0 1,-24 0 15,-76 0-15,1 0 0,0 0 15,0 0-16,0 0 1,-1 0 0,1 0-1,0 0 48</inkml:trace>
  <inkml:trace contextRef="#ctx0" brushRef="#br0" timeOffset="3672.866">26144 3621 0,'223'-24'187,"125"-26"-171,-150 25-16,-124 25 15,26 0 1,-26 0-16,149 0 47,-24 0 15,-174 0-46,24 0 0,1 0-1,-25 0 1,24 0-1,-24 0 1,0 0 0,0 0 15,-1 0-15</inkml:trace>
  <inkml:trace contextRef="#ctx0" brushRef="#br0" timeOffset="10067.943">7491 4663 0,'25'0'343,"0"-25"-327,-1 25-16,1 0 16,0 0-1,0 0 1,0 0 0,24-24 15,125-1 16,-125 0-32,1 25 1,-25 0 0,25-25-1,-26 25 1,51 0 15,-26 0-15,-24 0-1,50 0 1,-51 0 0,26 0-1,0 0 1,-26 0-1,26 0 1,-25-25 0,49 25-1,-24 0 1,49 0 0,-74 0-1,49 0 1,1 0 15,-51 0-15,51 0-1,-25 0 1,-1 0 0,26 0-1,-51 0 1,26 25-1,0-25 1,-1 25 0,-24-25-16,124 0 31,-100 0-15,51 0-1,24 25 1,-25-25 15,99 25-15,-148-25-1,0 24 1,-26-24 0,1 0-1,0 0 1,0 0 15,0 0-31,-1 0 16,-24 25 109,25-25 156,0 0-250,0 0-15,0 0-1,-1 0-15,51 0 47,-26 0-31,-24 0 0,0 0-1,0-25 1,0 25-1,-1 0 17,1 0-17,0 0 1,25-24 0,-26 24-1,1-25 1,0 25-1,0 0 1,0 0 0,-1 0 15,26 0-15,-25 0-1,0 0 16,-1 0-15,1 0 0,0 0-1,0 0 1,0 0 15,0 0-15,-1 0-1,1 0 17,0 0-1,0 0-15,0 0 265,-1 0-281,1 0 15,25 0 1,-25 0 0,49-25-1,-49 0 1,49 25 0,1-25-1,-26 25 1,26-24-1,-26-1 1,-24 25 0,0 0-1,0 0 1,24 0 0,-24 0-1,0 0 1,0 0 15,-1 0-15,1 0-1,0 0 1,0 0 0,0 0-1,0 0 1,-1 0 15,1 0-15,0 0-1,0 0 17,0 0-17,-1 0 1,1 0-1,0 0 1,0 0 31</inkml:trace>
  <inkml:trace contextRef="#ctx0" brushRef="#br0" timeOffset="30806.198">8781 6152 0,'-25'0'344,"0"0"-329,0 0-15,1 0 32,-1 0-17,0 0 1,0 0 15,0 0-15,1 24 15,-1-24-15,25 25-16,-25 0 15,25 0 1,-25 0 15,25-1-15,0 1-1,0 0 1,0 0 15,0 0-15,0-1 31,0 1-32,25-25 1,0 0 0,0 0-1,-1 25 1,1-25 15,0 0-15,0 0-1,-25 25 1,25-25 0,-1 0-1,1 0 16,0 25-15,-25-1 0,25 1 15,-25 0 0,0 0-15,0 0 15,0-1-15,0 1-1,0 0 48,-25 0-48,0-25 17,0 0-17,1 0 1,-26 25 15,25-25 0,0 0 1,1 0-1,-1 0-15,0 0 15,0 0 0,0 0 16,1 0-31,24-25 30,-25 25-30,25-25 0,-25 0 46</inkml:trace>
  <inkml:trace contextRef="#ctx0" brushRef="#br0" timeOffset="32271.712">9748 6300 0</inkml:trace>
  <inkml:trace contextRef="#ctx0" brushRef="#br0" timeOffset="33518.693">9723 6623 0</inkml:trace>
  <inkml:trace contextRef="#ctx0" brushRef="#br0" timeOffset="33520.689">9723 6623 0</inkml:trace>
  <inkml:trace contextRef="#ctx0" brushRef="#br0" timeOffset="33882.784">9723 6623 0</inkml:trace>
  <inkml:trace contextRef="#ctx0" brushRef="#br0" timeOffset="33885.759">9723 6623 0</inkml:trace>
  <inkml:trace contextRef="#ctx0" brushRef="#br0" timeOffset="34398.494">9723 6623 0</inkml:trace>
  <inkml:trace contextRef="#ctx0" brushRef="#br0" timeOffset="34401.49">9723 6623 0</inkml:trace>
  <inkml:trace contextRef="#ctx0" brushRef="#br0" timeOffset="35910.246">10443 6152 0,'0'24'172,"0"1"-156,0 25-16,0-25 15,0 24 1,0-24-16,0 0 16,0 24-1,0-24-15,0 0 16,0 49 15,0 1 16,0-50-16,0-1-15,0 1 15</inkml:trace>
  <inkml:trace contextRef="#ctx0" brushRef="#br0" timeOffset="37250.586">10170 6152 0,'25'-25'203,"0"25"-188,24 0-15,1 0 16,-25 0 0,49 0-16,-24 0 15,-26 0 1,1 0-16,25 0 16,-1 0 15,26 0 16,-50 0-16,-1 0-15,1 0-1,0 0 16,0 0 16</inkml:trace>
  <inkml:trace contextRef="#ctx0" brushRef="#br0" timeOffset="40521.994">6846 7293 0,'25'0'266,"0"0"-251,0 0 17,-1 0-1,1 0 0,0 24 0,0 1-15,-25 0 0,0 0-16,25 24 15,-25 1 1,0 0-1,0 24 1,-25 0 0,0-74-1,25 25 17,-25 0-17,25 0 1,-25-25 15,25 25-15,-24-25-1,48 0 110,1 0-109,25 0 0,-25 0-1,-1-25 1,1 25-1,0 0 1,0 0 0,0 0 15,-1 0-31,1 0 47,0 0-16,0 0 16,0 0-31,-1 0 62</inkml:trace>
  <inkml:trace contextRef="#ctx0" brushRef="#br0" timeOffset="42101.13">7739 7218 0</inkml:trace>
  <inkml:trace contextRef="#ctx0" brushRef="#br0" timeOffset="42104.152">7739 7218 0</inkml:trace>
  <inkml:trace contextRef="#ctx0" brushRef="#br0" timeOffset="44790.242">7863 7293 0,'-25'0'265,"-24"0"-265,24 0 16,0 0-1,0 0 1,0 0 31,25 24-31,-24-24-1,24 25 1,-25 25-1,25-25 1,0 24 0,0-24-1,0 0 17,0 0-17,0-1 1,0 1-1,25 25 1,-25-25 0,24-25-1,26 49 17,-50-24-17,25-25 1,0 0 15,-1 0 0,1 0-15,0 0 0,0-25 15,-25 0-16,0 1 1,0-1 15,0 0 1,0 0 30,-25 25-31,0 0-15,0 0 0,1 0-1,-1 0 16,0 0 1,0 0-1,25 25-15</inkml:trace>
  <inkml:trace contextRef="#ctx0" brushRef="#br0" timeOffset="46922.48">8260 7317 0,'-25'0'235,"0"0"-220,1 0-15,-1 0 16,0 0 15,0 0 1,0 0-1,1 0 31,24 50 173,0-25-220,0 0 1,0-1 0,0 1-1,0 0 1,0 0-1,0 0 1,0-1 15,24-24 79,1 0-63,0 0-32,0 0 1,0 0-1,-1 0 1,1 0 15,0 0-15,0 0 15,0 0-15,-25 25 15,0 0-15,0 0-1,0 24 1,-25 1 0,0 0-1,0-1 1,0-49-1,1 25 1,-26-25 0,25 0-1,0 0 1,1 0 0</inkml:trace>
  <inkml:trace contextRef="#ctx0" brushRef="#br0" timeOffset="48756.534">8558 7466 0,'0'25'250,"24"-25"-235,-24 25-15,0 0 32,25-25-32,-25 24 15,25 1 32,0-25-16,0 0 1,-1 0-17,26 0 32,-25-25-31,0 1-1,-1-1 1,-24 0 0,25-25-1,0 1 1,-25 24 0,0 0 15,0 0 16,0 1-47,0-1 31,-25 25-15,25-25 15,-25 25-16,-24 0 17,24 0-17,-25 0 17,26 0-17,-1 0 1,0 0-1,0 0-15,25 25 16,-25-25 0,1 25-1,-26 24 1,25-24 15,0 0 0,25 0-15,-24-25 0,24 24-1,0 1 1</inkml:trace>
  <inkml:trace contextRef="#ctx0" brushRef="#br0" timeOffset="49686.843">9475 7268 0</inkml:trace>
  <inkml:trace contextRef="#ctx0" brushRef="#br0" timeOffset="49691.824">9475 7268 0</inkml:trace>
  <inkml:trace contextRef="#ctx0" brushRef="#br0" timeOffset="50183.507">9475 7268 0</inkml:trace>
  <inkml:trace contextRef="#ctx0" brushRef="#br0" timeOffset="50188.492">9475 7268 0</inkml:trace>
  <inkml:trace contextRef="#ctx0" brushRef="#br0" timeOffset="50574.473">9475 7268 0</inkml:trace>
  <inkml:trace contextRef="#ctx0" brushRef="#br0" timeOffset="51834.686">9550 7665 0</inkml:trace>
  <inkml:trace contextRef="#ctx0" brushRef="#br0" timeOffset="51840.702">9550 7665 0</inkml:trace>
  <inkml:trace contextRef="#ctx0" brushRef="#br0" timeOffset="52217.202">9550 7665 0</inkml:trace>
  <inkml:trace contextRef="#ctx0" brushRef="#br0" timeOffset="53719.689">10170 7169 0,'0'24'172,"0"76"-156,0-26-16,0-24 15,25-1 1,-25 26-16,0-51 15,0 26 1,0-25 15,0 0 16,0-1-16</inkml:trace>
  <inkml:trace contextRef="#ctx0" brushRef="#br0" timeOffset="55935.981">10716 7243 0,'0'-25'234,"-50"25"-234,25 0 16,0-25-16,1 1 15,-1 24 1,0 0-1,0 0 1,0 0 15,1 0 1,-1 0-1,0 0 0,25 24 0,-25-24-15,25 25 0,0 0-1,0 0 16,0 0-15,0-1 15,25-24-15,-25 25 0,25-25-1,-25 25 1,25-25-1,-1 0 1,1 0 0,0 0-1,0 0 17,0 0-1,-1-25-31,1 25 47,-25-25-32,25 25 17,-25-24-17,0-1 1,25 25 46,-25 25 32,0-1-78,0 26-1,0 0 1,0 24 0,0-24-1,0-1 1,0 1-1,0-25 1,-25-1 0,25 26-1,0-25 32</inkml:trace>
  <inkml:trace contextRef="#ctx0" brushRef="#br0" timeOffset="57799.91">10964 7367 0,'0'25'235,"0"24"-220,0-24 1,0 0-16,0 25 16,0-26-16,0 1 31,0 0-15,0 0-1,0 0 16,49-1 16,-24-24-31,0 0 0,0 0-1,-1 0 16,1 0-15,0 0-16,0 0 31,0 0-15,0-24 0,-25-1-1,24 0-15,1-25 31,-25 26-15,25-26 0,-25 0-1,0 26 1,0-1 0,0 0 15,-25 0-16,0 25 1,1-25 0,24 1-1,-25 24 1,0 0 0,25-25-1,-25 25 1,0 0-1,0 0 1,1 0 0,-1 0-1,0 0 17,0 0-1,0 0-16,1 0 48</inkml:trace>
  <inkml:trace contextRef="#ctx0" brushRef="#br0" timeOffset="60650.85">18256 5804 0,'25'0'234,"0"0"-218,0 0-1,-1 0 1,51 25 31,-50 0-47,-25 0 31,24-25-15,-24 49-1,0 26 1,-24-26-1,-51 26 1,50-26 0,1-49-1,24 50 1,-50-50-16,50 25 31,-25-25-15,25 25 15,-25-25-15,25 24-1,25-24 48,0 0-48,0 0 1,0 0 0,-1 0-16,1 0 31,0 0-15,0 0-16,0 0 15,74 0 1,-74 0-1,49 0 1,-49 0 0,0 0-1,0 0 1</inkml:trace>
  <inkml:trace contextRef="#ctx0" brushRef="#br0" timeOffset="62752.732">18976 5779 0,'0'25'219,"-25"50"-203,0-1-1,25-24-15,-25-25 16,25-1 0,0 1-16,0 0 15,0 0 1,0 0 31,25 24 0,0-24-32,0-25 1,-1 0 0,1 25-1,0-25 1,0 0-1,0 0 1,-1 0 0,1 0-1,0-50 17,-25 25-17,0-24 1,25 24-1,-25 0 1,0 0 31,-25 25-47,-25 0 16,1 0-1,24 0 1,-25 25-1,50 0 1,-24-25 0,24 25-1</inkml:trace>
  <inkml:trace contextRef="#ctx0" brushRef="#br0" timeOffset="65367.33">20191 5779 0</inkml:trace>
  <inkml:trace contextRef="#ctx0" brushRef="#br0" timeOffset="67581.852">20166 5779 0,'-25'50'187,"25"-25"-187,0 0 16,0 0 0,0-1-1,0 1 1,0 0 31,0 0-32,0 0 32,25-1-31,0-24 15,0 0-15,0 0-1,24 0 1,-24 0 15,-25-24-15,25 24-1,24-25 1,-24 0 0,0 0-1,-25 0 1,25 1 0,-25-26-1,0 25 1,0 0-1,0 0 1,0 1 15,0-1-15,-25 0 15,25 0-15,-25 25-1,0-25 17,1 25-17,-1 0 1,0 0 15,0 0-15,0 0 15,1 0-31,-1 25 31,25 0-15,-25-25 0,25 25-16,-25-25 31,25 25-16,-25-25 1</inkml:trace>
  <inkml:trace contextRef="#ctx0" brushRef="#br0" timeOffset="69348.623">18380 6672 0,'124'-24'203,"75"24"-188,-1 0-15,-99 0 16,1 0 0,-51 0-16,1 0 15,-1 0 1,26 0 15,24 0 16,-49 0-31,-1 0-1,1 0 1,-25 0-1,24 0 1,-24 0 0,0 0-1,0 0-15,24 0 16,1 0 0,-25 0 15,49 0-16,1 0 1,-1 0 15,-49 0-15,24 0 0,1-25-1,0 25 1,-1 0-1,-24 0 1,0 0 0,0 0-1,24-25 1,1 25 15,-1 0-15,51 0-1,-76 0-15,26 0 32,-25 0-17</inkml:trace>
  <inkml:trace contextRef="#ctx0" brushRef="#br0" timeOffset="73628.839">19149 6846 0,'0'199'172,"-25"222"-172,25-74 16,0-173-1,0-99-15,0-26 16,0-24 0,0 25-16,-24-50 15,24 24 1,0 1-1,0 0 48</inkml:trace>
  <inkml:trace contextRef="#ctx0" brushRef="#br0" timeOffset="75669.264">19720 7119 0,'-50'0'234,"25"0"-218,1 0 0,-1 0-16,0 0 15,0 0 1,0 0 15,0 50 16,1-50-31,24 24-1,0 1 1,0 25-1,0-25 17,0-1-17,0 1 1,24-25 0,1 0-1,0 25 1,0-25-1,0 0 1,0-25 0,-1 25-1,1-25 1,0 1 0,-25-1 15,25 0-16,-25 0 17,0 0-17,0 1 32,0 48 47,0 1-78,0 25-1,0-25-15,0 49 16,0 0-1,0 1 17,0-50-17,0 24 1,0-24 0</inkml:trace>
  <inkml:trace contextRef="#ctx0" brushRef="#br0" timeOffset="77665.464">20017 7119 0,'0'50'218,"0"-1"-218,0-24 16,0 0 0,0 0-16,0 24 15,0 1 1,0-25 15,0 24-15,25-49-1,0 50 17,0-25-1,0-25 0,-1 0-15,1 0 15,0 0-15,0 0-1,0 0 16,-1-25-15,26 0 0,-50 0-1,25-24 1,0 24 0,-25 0-1,0-25 1,0 26-1,0-1 1,0-25 15,0 25-15,-25-24 0,0 49-1,25-25 1,-25 0-1,25 0 1,-49 25 0,49-24-1,-25 24 1,0 0 15,25-25-31,-25 25 31,0 0 1,1 0 15,-1 0 15,0 0 16,0 0-31,25 25 31</inkml:trace>
  <inkml:trace contextRef="#ctx0" brushRef="#br0" timeOffset="116312.798">19745 5655 0,'-25'0'282,"0"0"-267,0 0 1,0 0-16,25 25 31,-24-25 0,-26 0 16,25 25-31,0-25-1,25 25 1,-25-25 0,1 0-1,-1 0 17,25 25 108,0-1-124,0 26 15,25-50-31,-25 25 16,0 0-1,0 0 1,24-25 0,-24 24-1,0 1 32,25-25 31,0 0-47,0 0-15,-25-25 0,25 25-16,-25-24 15,25-1 1,-1 25 0,1 0-1,0 0 1,0 0 15,-25 25-15,25-1-1,-25 1 1,24 25 0,-24-25-1,0-1 1,-24 26-1,24-25 1,-50 24 0,0-24-1,26 0 1,-1 0 0,-25-25-1,50 25 1</inkml:trace>
  <inkml:trace contextRef="#ctx0" brushRef="#br0" timeOffset="117924.323">21481 6524 0,'49'0'250,"-24"0"-235,0 0-15,0 0 16,0 0 0,-1 0 15,1 0-15</inkml:trace>
  <inkml:trace contextRef="#ctx0" brushRef="#br0" timeOffset="119100.076">21481 6722 0,'49'0'250,"-24"0"-219,0 0-31,0 0 16,24 0 31,-24 0-16,0 0-15,0 0 62</inkml:trace>
  <inkml:trace contextRef="#ctx0" brushRef="#br0" timeOffset="122088.305">22647 5953 0,'0'75'219,"0"-1"-204,0-24 1,0-1-16,0-24 15,0 25 1,0-26-16,0 26 16,0 0-1,0-26 17,0 1 14,0 0 33</inkml:trace>
  <inkml:trace contextRef="#ctx0" brushRef="#br0" timeOffset="153503.166">22870 6028 0,'25'-50'219,"24"0"-204,-24 26-15,0-1 16,0 25-1,-25-25-15,25 25 32,-1 0-17,1 0 32,-25 25 31,0 0-62,0-1 0,0 1-1,0 0-15,-25 0 16,1 0-1,-1-1 1,25 1 0,0 0-1,-25-25 1,0 25 15,25 0 32,25-25 15,0 0-47,24 0-15,-24 0-1,0 0 1,-25 24 15,50 1-15,-50 0-1,24 0 1,-24 24 0,0-24-1,0 0 1,0 0 0,0 0-1,-49-1 1,24 1-1,0-25 1,0 25 0,1-25-1</inkml:trace>
  <inkml:trace contextRef="#ctx0" brushRef="#br0" timeOffset="154473.968">23292 6152 0</inkml:trace>
  <inkml:trace contextRef="#ctx0" brushRef="#br0" timeOffset="155113.175">23292 6152 0</inkml:trace>
  <inkml:trace contextRef="#ctx0" brushRef="#br0" timeOffset="158829.865">23688 6003 0,'0'-25'250,"-24"0"-235,-26 0 1,25 1-16,-24 24 16,24-25-1,0 25-15,25-25 16,-25 25-16,0 0 31,1 0 0,-1 25 1,25 0-1,-25-1-31,25 1 15,0 0 1,0 0 0,0 0 15,0-1-15,25-24 15,0 0-16,-1 0 1,1 0 15,0 0 1,0 0-17,0-24 16,-25-1-15,24 25 0,-24-25-1,25 0 1,-25 0 0,25 25 15,0 25 16,-25 0-32,0 0 1,0 0 0,25 24-1,-25-24 1,0 0-16,0 0 31,0-1-15,0 1-1,0 0 17,0 0-1,0 0-16</inkml:trace>
  <inkml:trace contextRef="#ctx0" brushRef="#br0" timeOffset="160932.725">23912 5755 0,'0'49'219,"0"-24"-204,0 25-15,0-25 16,0-1 0,0 1-1,0 0 17,0 0-1,0 0 16,0-1-16,0 1 0,0 0-15,0 0-1,0 0 1,0-1 0,0 1-1,0 0 1,0 0 31,25-25 62,24-25-93,-24 25-1,0-25 1,24 25 0,-24 0-1,0 0 1,0 0 0,0 0 30,-25-25 1,0 1-31,-25-26-16,25 25 16,-50 0-1,25 1 1,25-1-1,-24 25 1,24-25 31,-25 25-16,25 25 32,0 24-63,25-24 15,-1 0 1,-24 25-16,0-26 16,25 1-1,-25 0 1,0 0 15,0 0-15,25-25 15,-25 24-31,0 1 47</inkml:trace>
  <inkml:trace contextRef="#ctx0" brushRef="#br0" timeOffset="166043.313">24606 6127 0,'25'-25'266,"0"25"-266,24-25 15,-24 25 1,0 0-16,0 0 31,0 0 1</inkml:trace>
  <inkml:trace contextRef="#ctx0" brushRef="#br0" timeOffset="167127.576">24705 6251 0,'25'0'266,"0"0"-250,0 0-1,0 0 1,-1 0 15,26 0 16</inkml:trace>
  <inkml:trace contextRef="#ctx0" brushRef="#br0" timeOffset="168390.141">25177 5854 0,'0'25'188,"0"24"-173,25 1 1,-25-25-16,0 0 16,0 24-1,0 50 32,0 1-31,24-51-1,-24 26-15,0-51 16,0 26 0,0-25 15,0-50 94</inkml:trace>
  <inkml:trace contextRef="#ctx0" brushRef="#br0" timeOffset="171012.249">25375 5879 0,'0'49'234,"0"1"-218,0 0-16,0-26 16,0 1-1,0 0-15,0 0 16,0 0-16,0-1 31,-25-24 0,25 25-15,0 0 15,0 0 0,0 0 32,25-25-63,0 0 16,0 0-1,0 0 1,24 0-1,-24 0 1,0 0 15,0 0 16,-1 0 0,-48-50 47,-1 25-79,25 0 17,-25 25-17,25-24 32,0 73 31,0-24-62,0 25-16,25-26 16,-25 26-1,0-25 1,25 49-1,-25-49 1,0 0 15,0 0-31</inkml:trace>
  <inkml:trace contextRef="#ctx0" brushRef="#br0" timeOffset="172907.765">8012 8384 0,'0'298'188,"0"-26"-172,0-123-16,25-99 15,-25-25 1,0 0-16,0 24 31,0-24 16</inkml:trace>
  <inkml:trace contextRef="#ctx0" brushRef="#br0" timeOffset="174747.342">8334 8756 0,'0'25'219,"0"24"-203,0 1-16,0 0 31,0 24 0,-24-49 0,24 0 16,0 0-16,24-25 48,1-25-64,0 0 1,0 25-1,0-25 1,-1 25 0,1 0-1,25 0 1,-25 0 0,-1 0 30,1 0 17,-25-25-1,0 0-30,0 1-17,-25 24 17,25-25-1,0 74 47,0 1-62,0-25-16,25 0 15,-25 49 1,0-49-1,0 25 1,0-1 0,0-24 15</inkml:trace>
  <inkml:trace contextRef="#ctx0" brushRef="#br0" timeOffset="175671.031">9599 8582 0</inkml:trace>
  <inkml:trace contextRef="#ctx0" brushRef="#br0" timeOffset="175680.007">9599 8582 0</inkml:trace>
  <inkml:trace contextRef="#ctx0" brushRef="#br0" timeOffset="176418.052">9599 8582 0</inkml:trace>
  <inkml:trace contextRef="#ctx0" brushRef="#br0" timeOffset="176429.025">9599 8582 0</inkml:trace>
  <inkml:trace contextRef="#ctx0" brushRef="#br0" timeOffset="177643.68">9550 8806 0</inkml:trace>
  <inkml:trace contextRef="#ctx0" brushRef="#br0" timeOffset="177652.857">9550 8806 0</inkml:trace>
  <inkml:trace contextRef="#ctx0" brushRef="#br0" timeOffset="180001.15">25102 6648 0,'25'0'235,"25"0"-220,-1 0 1,1 0-16,-25 0 16,0 0-16,-1 0 15,1 0 1,0 0 15,0 0-31,0 0 31,24 0 1,75 0-1,-49 0-15,-51 0-1,26 24-15,0-24 31,-26 0-15,1 0 0</inkml:trace>
  <inkml:trace contextRef="#ctx0" brushRef="#br0" timeOffset="181189.547">25499 6921 0,'0'74'204,"0"-24"-204,0 24 15,0-24 1,0-1-16,0 1 15,0-1 17,0 1 15,0-25-16</inkml:trace>
  <inkml:trace contextRef="#ctx0" brushRef="#br0" timeOffset="183364.708">10517 8483 0,'0'50'250,"0"-25"-235,0 24-15,0-24 16,0 0 0,0 24-16,0-24 15,0 0 1,0 0-16,0 0 31,0 24 16,0-24-31,0 0-1,0 0 1,0-1 31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9T08:17:22.06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12005 8582 0,'25'0'234,"25"0"-218,-25 0 0,-1 0-16,1 0 15,50 0 32,-50 0-31,-1 0-1,1 0-15,0 0 16,49 0 0,-24 0 15,-25 0-16,0 0 1,-1 0 15,1 0-15,0 0 0,0 0-1,0 0 16,-1 0 16,1 0-31,0 0 0,0 0 15,0 0-31,-1 0 15,1 0 1,0 0 15,0 0-15,0 0 0,-1 0 30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9T08:18:04.34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3324 9996 0,'25'0'281,"-1"0"-266,-24 25 1,25-25-16,0 25 16,0 0-1,-25 0-15,25-25 16,-25 24 0,24-24-16,-24 25 15,0 0 1,50 0 15,-50 0 0,0-1-15,0 1 15,0 0-15,25-25-1,-25 25 1,0 0 15,0-1 1,0 1-32,0 0 31,0 0 0,0 0 16,0-1 15,0 1-30</inkml:trace>
  <inkml:trace contextRef="#ctx0" brushRef="#br0" timeOffset="3160.84">8533 6921 0,'0'49'312,"0"-24"-296,0 0-16,0 0 16,0-1-16,0 1 15,0 0 1,0 0-16,0 74 62,0-49-46,-25-26 0,25 1-1,0 25 1,-25-50-1,0 25 1,1 24 0,-1-49 15,25 25-31,-25-25 62,25 25-46,-25-25 47,25 25-32</inkml:trace>
  <inkml:trace contextRef="#ctx0" brushRef="#br0" timeOffset="5805.492">5259 13345 0,'49'0'219,"-24"0"-203,0 0-1,0 0 1,-1 0 0,26-25-1,-25 25 1,24 0-16,-24-25 16,50 25-1,49-24 16,0-1 16,-50 25-31,-49 0 0,25-25-1,-26 25 1,1 0-16,0 0 15,49-25 1,-49 25 15,25 0-31,-1 0 32,-24 0-17,25 0 1,-1 0-1,-24 0 1,50 0 0,-26 0-1,1 0 1,24 0 0,1 0-1,-26 0 1,1 0-1,24 0 1,1 25 15,-1-25-15,-24 0 15,-1 0-15,1 25-1,24-25 1,-24 25 0,-25-25-1,0 0 1,-1 0 0,51 0-1,24 24 1,-74-24-1,49 0 1,-49 0 0,0 0-1,0 0 1,-1 0 0,1 0-1,0 0 1,25 0-1,-1 0 1,-24 0 0,25 0-1,-1 0 1,-24 0 0,25-24-1,-25-1 1,49 25-1,0-25 1,-49 25 0,25-25 15,-1 25-15,-24 0-1,0 0 1,0 0-1,24 0 17,-24 0-1,0 0 0,0 0 0</inkml:trace>
  <inkml:trace contextRef="#ctx0" brushRef="#br0" timeOffset="7825.708">10691 13295 0</inkml:trace>
  <inkml:trace contextRef="#ctx0" brushRef="#br0" timeOffset="17163.59">5779 9624 0,'-24'0'328,"-1"25"-297,0-25 0,0 25 1,0-25-17,25 25 1,-24-25 0,-26 49 46,25-24-31,0 0 1,25 0-1,0-1-31,-24-24 15,24 25 1,-25-25 0,25 25-1,0 0 1,0 0 0,0-1-1,-25-24 16,25 25-15,0 0 0,0 0-1,0 0 1,0 0 0,0-1-1,0 1 16,0 0-31,0 0 32,0 0-1,0-1-15,25-24-1,-25 25 16,25-25-15,-25 25 0,24 0 15,-24 0 16,25-1 0</inkml:trace>
  <inkml:trace contextRef="#ctx0" brushRef="#br0" timeOffset="27484.9">11088 10195 0</inkml:trace>
  <inkml:trace contextRef="#ctx0" brushRef="#br0" timeOffset="27486.894">11088 10195 0</inkml:trace>
  <inkml:trace contextRef="#ctx0" brushRef="#br0" timeOffset="30455.443">10914 10393 0,'-25'0'250,"-24"0"-234,24 0-16,-25-25 15,25 25-15,1 0 16,-26 0-1,25 0 1,0 0 0,1 0-1,-26 0 17,0 25 14,26-25-30,24 25 0,-25-25-1,0 25 17,0-25-17,25 25 1,-25-25-1,25 24 1,-24 1 0,24 0 15,-25-25 0,25 25-31,0 0 31,0-1 32</inkml:trace>
  <inkml:trace contextRef="#ctx0" brushRef="#br0" timeOffset="33694.289">521 8905 0,'25'49'266,"-25"-24"-266,25 0 15,-1 25 1,-24-25-16,50 74 47,-50-74-32,0-1 32</inkml:trace>
  <inkml:trace contextRef="#ctx0" brushRef="#br0" timeOffset="35806.419">769 8706 0,'-25'25'281,"25"0"-266,-25 0 1,25 0-16,-24-1 31,24 1-31,0 0 32,0 25 14,24-26-14,1-24-17,0 0 1,0 0 0,0 0-1,-1 0 1,1 0-1,0 0 1,0 0 0,0 0 15,-1 0-31,1 0 16,0 0 15,0 25 0,-25 0-15,25-25-1,-25 25 1,0 0 0,0 0 15,0-1-16,-25-24 1,0 25 0,0 0-1,0-25 17,1 0-17,-1 0 16,0 0 1,0 0-17,0 0 1,25-25 15,-24 25-15,24-49-16,0 24 31,0-25-15,0 25-1,0 0 1,0 1 15,0-1-15,0 0 15,24 25-15,-24-25 15,25 25-15,-25-25-1,0 1 16,0-1-15,25 25 0</inkml:trace>
  <inkml:trace contextRef="#ctx0" brushRef="#br0" timeOffset="37510.117">1067 8706 0,'0'25'234,"24"0"-218,-24 0-1,0 0 1,25-25-1,-25 24-15,25-24 32,-25 25-17,50-25 32,-1 0-16,-24 0-15,0-25 15,0 1-15,-25-1 15,24 0-31,-24 0 31,0 0-15,0 1 0,0-1-16,0 0 31,0 0-15,0 0 15,-24 1-16,-1 24 32,0-25-15,-25 25-17,26 0 1,-1 0 15,0 25-31,0-1 16,-24 1-1,49 0 1,-25 25 0,-25-26-1,50 1 1</inkml:trace>
  <inkml:trace contextRef="#ctx0" brushRef="#br0" timeOffset="38594.34">1687 8260 0</inkml:trace>
  <inkml:trace contextRef="#ctx0" brushRef="#br0" timeOffset="40617.878">1860 8310 0,'-24'0'250,"-1"24"-234,0-24-16,25 25 16,-25-25-1,25 25 1,-25 0 0,1-25 30,-1 25-14</inkml:trace>
  <inkml:trace contextRef="#ctx0" brushRef="#br0" timeOffset="42857.289">4986 9922 0,'0'-25'234,"25"25"-218,-25-25-1,24 25 1,-24-25-1,25 1 17,-25-1 15,25 25-16,0 0 63,-25 25-79,25-1 16,-25 1-15,0 0 0,24 0-1,-24 0 1,25 24 0,-25-24-1,25-25 1,-25 25-1,0 25 17,0-26-1</inkml:trace>
  <inkml:trace contextRef="#ctx0" brushRef="#br0" timeOffset="45290.159">5358 9575 0,'-25'24'297,"0"1"-265,0-25-1,25 25 16,-24-25-16,24 25 47,0 0 47,0-1-78,0 1 0,0 0-32,0 0 32,0 0-31,0-1 62,24-24 94,-24-24-156,0-1-1,25 25 16,0 0 32,0 0-47,0 0 46,-25 25-15,24-25-31,-24 24-1,0 1 1,0 0 15,0 0-15,0 0-1,0-1 1,0 1 15,-24-25-31,24 25 16,0 0 15</inkml:trace>
  <inkml:trace contextRef="#ctx0" brushRef="#br0" timeOffset="51973.198">12229 14536 0,'25'0'375,"24"0"-360,100 0 1,223 0 0,-74-50-16,-224 50 15,-49 0 1,0 0-16,0 0 15,-1 0 1,1 0 15,50-25-15,-51 25 15,51-25-15,-50 25-1,-1 0 1,1 0 0,50-24-1,-26 24 1,50 0 0,-74 0-1,0 0 1,0 0-1,0 0 1,-1 0-16,1 0 16,25-25-1,-25 25 17,24-25-17,26 25 1,-1 0 15,-49 0-15,0 0-1,-1 0 1,1 0 0,0 0-1,25 0 1,-25 0-1,-1 0 1,26 0 0,-25 0 15,0 0-15,-1 0-1,51 0 1,-26 0-1,26 0 1,-26 0 0,-24 0-1,25 0 1,-25 0 0,-1 0-1,1 0 1,0 0-1,0 0 1,0 0 0,-1 0-16,1-25 31,0 25 0,0 0-15,0 0-1,-1 0 17,1-25-1</inkml:trace>
  <inkml:trace contextRef="#ctx0" brushRef="#br0" timeOffset="59036.082">11187 6945 0,'25'25'188,"0"0"-173,-25 25 1,24-26-16,1 26 15,-25-25 1,25 0 0,49 49 15,-49-24 16,0-26-32,0 1 1,0-25 15,-1 0-15,-24 25-16,0 0 31,25-25-31,0 0 31,0 0 1,0 0-1,-1 0 0,1 0-15,-25 25-1,25-25 1,0 0 0</inkml:trace>
  <inkml:trace contextRef="#ctx0" brushRef="#br0" timeOffset="60595.814">11385 6995 0,'25'50'234,"0"-26"-234,-25 1 16,25 25-1,0-50-15,-25 49 16,24-49 0,-24 25-16,25-25 15,-25 25 16,50 0 1,-25 0-17,49-1 17,-49-24-17,0 25 32,-1-25-16,1 0-15,0 0 31,0 0 15</inkml:trace>
  <inkml:trace contextRef="#ctx0" brushRef="#br0" timeOffset="68831.249">18281 14536 0,'422'-124'172,"371"-25"-156,-247 0-1,-248 124-15,-249 25 16,1-25 0,0 25-16,-26-25 15,1 25 1,25 0-16,-25 0 16,24 0-1,125 0 16,-50 0 32,-99 0-47,0 0-1,24 0 1,-24 0-1,25 0 1,-26 0 0,1 0-1,0 0 1,25 0 0,24 0-1,-49 0 16,0 0-15,-1 0 15,1 0 1,-25 25 249,25-25-203,-25 25-62,25-25-1,0 0 1,24 25-1,1-25 1,-25 0 0,-25 25-1,24-25 1,1 0 0,-25 24-1,25-24 1,0 0 15,0 0 16,0 0-16,-1 0 0,1 0 16</inkml:trace>
  <inkml:trace contextRef="#ctx0" brushRef="#br0" timeOffset="70515.214">22796 14312 0,'-75'25'219,"-24"-25"-219,24 0 15,26 0 1,-1 0-16,25 0 16,-24 25-1,-50-25 16,24 0 1,-98 25-1,24-25-15,0 25-1,99-25 1,-74 24-1,99-24 1,-24 25 0,24-25 15,-25 0-15,1 0-1,-100 25 1,50-25-1,0 0-15,24 25 16,-74-25 0,-173 49-1,148-24 1,25-25 0,100 25-1,-50-25 1,49 0-1,0 0 1,1 0 0,-75 0 15,49 0-15,-123 0-1,-25 0 1,-50 0-1,198 25 1</inkml:trace>
  <inkml:trace contextRef="#ctx0" brushRef="#br0" timeOffset="77937.376">20290 7838 0,'0'-25'281,"25"25"-266,0 0-15,0 0 32,-1-24-32,1 24 15,0 0 1,0-25 0,0 25-1,-1-25 16,51 0 16,-50 25-31,-1 0 0,1 0-1,-25-25 1,25 25-1,0 0 1,0 0 31,-25-24-31,25 24-1,-25 24 266,0 1-265,0 0 0,0 0-1,0 0 1,0-1-16,0 1 16,-25 50 30,25-26-30,0-24 0,0 0-1,-25 0 1,25 0 15,0-1-15,0 1-1,-25-25 1,25 25 0,0 0 31,0 0-16</inkml:trace>
  <inkml:trace contextRef="#ctx0" brushRef="#br0" timeOffset="82013.557">27756 8979 0,'25'0'328,"-25"-25"-328,25 25 31,0-24-15,0 24 0,-1 0 15,26-25 16,-25 25-32,0 0 1,-1 0 0,-24-25-1,25 25-15,0 0 32,0-25-17,0 25 1,-25-25 15,25 25 0,-1-24 16,1 24-16,-25-25-15,25 25 0,0 0 62,-25 49 156,0-24-218,0 0-1,0 0-15,0 0 16,0-1 0,0 1-16,0 0 15,0 0 1,-25-25-16,0 50 31,25-1 32,-25-49-48,25 25 1,0 0 31,-24-25 0,24 25-32,0-1 1,0 1 31,0 0 15</inkml:trace>
  <inkml:trace contextRef="#ctx0" brushRef="#br0" timeOffset="161998.848">22671 7863 0,'-24'0'343,"-1"0"-327,0 0 0,0 0 15,0 0 0,1 0-15,24 50 15,-25-26 0,0 1-15,25 0 15,0 0-31,-25 0 16,25 0-1,-25-25 1,25 24 0,0 1-1,0 0 1,0 0 15,0 0-15,0-1-1,0 1 1,0 0 15,0 0-15,0 0-1,0-1 1,0 1 0,0 0-1,0 0 1,0 0 15,0-1 16,0 1 31</inkml:trace>
  <inkml:trace contextRef="#ctx0" brushRef="#br0" timeOffset="163893.272">24333 8186 0,'25'0'265,"-25"24"-265,0 1 16,0 25-16,0-25 16,0-1-1,0 1-15,0 0 32,0 25-17,0-26 16,0 51 16,-25-50-15,25-1-17,0 1 1,-24 0-1,-1 0 1,25 0 0,0-1-1,-25-24 1,25 25 0,-25-25-1,25 25 1,0 0 15,-25-25-15,25 25-1,-24-25-15,24 24 16,-25-24 0,25 25 15,-25-25-16,25 25 17,-25-25-17</inkml:trace>
  <inkml:trace contextRef="#ctx0" brushRef="#br0" timeOffset="182934.327">21134 7342 0,'24'0'250,"1"0"-218,0 0-32,0 0 31,0 0-31,-1 0 16,1 0 15,0 0-16,25 0 32,-26 0-31,26 0 0,-25 0-1,0 0 1,-1 0 15,1 0-31,0-25 16,0 25 15,-25-24-15,25 24-1,-1 0 1,1 0 15,0-25-15,0 25 15,0 0-15,-25-25-1,25 25 1,-25-25-1,0 0 1,24 25 15,-24-24 32</inkml:trace>
  <inkml:trace contextRef="#ctx0" brushRef="#br0" timeOffset="185816.52">25772 9947 0,'25'0'266,"0"0"-251,-1 0-15,26-25 16,-25 25 0,0 0-16,0-25 15,24 25 1,1 0-16,-1 0 15,100 0 17,-99 0-17,24 0 1,-24 0 31,-25 0-32,24 0 1,1 25 0,-25-25-1,-1 0 1,26 0 0,49 0 15,-24 0-16,-51 0 1,1 25 0,0-25-1,0 0 17,0 0-1,-25 24 31,24-24-62,1 25 47,0-25-16,-25 25 1,25-25-17,-25 25 48,25-25-32</inkml:trace>
  <inkml:trace contextRef="#ctx0" brushRef="#br0" timeOffset="193150.443">21183 1265 0,'25'-25'234,"49"-24"-218,1-1-16,-50 0 16,-1 26-1,1-1-15,99-99 47,-99 74-16,0 1-15,24 49 0,-24-50-1,0 25 1,0 0-16,25-24 31,-26 24-15,1 25-16,0-25 15,0-24 1,0 24 0,-1 25-1,1-50 1,0 50 15,0-25-15,0 0-1</inkml:trace>
  <inkml:trace contextRef="#ctx0" brushRef="#br0" timeOffset="194660.322">21903 1439 0,'0'-25'234,"49"-25"-218,1-24-16,-25 24 15,24-24 1,50-50 15,25 0 16,-74 99-31,-25 0 15,-25 0-15,25 25-1,-25-24 1,24-1 0,1 25-1,-25-25 1,25 25-1,-25-25 17,25 25-32,-25-25 31,25 1-15,-1 24 15,-24-25 0</inkml:trace>
  <inkml:trace contextRef="#ctx0" brushRef="#br0" timeOffset="196649.183">20737 322 0,'322'75'188,"149"49"-173,-173 0-15,-223-124 16,-26 25 0,1 0-16,-25-25 15,-1 24 1,1 1-16,0-25 16,0 25-1,49 0 16,-49 0 1,0-25-17,-25 24 1,49-24 0,-24 0-1,74 50 1,-24-25-1,-50 0 1,-1-25 0,1 24-1,0-24-15,-25 25 16,50 0 0,-1-25-1,-24 25 1,25 0-1,-25-1 17,24-24-17,1 25 1,-25-25 0,-1 25-1,1-25 1,0 25-1,0-25 1,0 0 15,-1 0 32</inkml:trace>
  <inkml:trace contextRef="#ctx0" brushRef="#br0" timeOffset="199931.576">22027 670 0,'-25'0'234,"25"25"-218,-50-25-1,50 24-15,-25-24 31,25 25-31,-24-25 32,-1 0-17,0 25 17,0-25-1,0 0 0,1 0 0,24 25-15,-25-25 0,0 0 30,0 0 33</inkml:trace>
  <inkml:trace contextRef="#ctx0" brushRef="#br0" timeOffset="202000.771">22547 967 0,'0'25'250,"-24"-25"-234,24 25-1,-25-25 1,0 0 15,25 25-15,-25-25 0,0 0 15,1 0 47,24 25-31,0-1 0,-25-24-16,0 0 63,0 0-63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9T08:22:10.83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7665 5432 0,'24'0'328,"1"0"-281,0 0 0,0 0-31,0 0 15,-1 0 0,26 0 16,-25 0-16,0 0 1,-1 0-1,1 0-15,0 0 30,0 0-14,-25 25-17,25-25 17,0 0-17,-25 25 1,24-25 15,-24 25-31,0-1 31,25-24 1,-25 25-17,0 0 16,25-25 1,-25 25-17,0 0 1,25-25 0,-25 24 15,25 1 16,-25 0 0,0 0-16,0 0 31</inkml:trace>
  <inkml:trace contextRef="#ctx0" brushRef="#br0" timeOffset="2198.816">3572 4514 0,'-25'0'297,"0"0"-282,0 0-15,1 25 16,-1-25 0,0 0 15,0 0-31,25 25 16,-25-25-1,1 0-15,-51 25 47,50-25-31,1 0-1,-1 0 1,0 0 15,0 0-15,0 0-1,1 0 1,-1 0 15,0 0 1,0 0-1,0 0 16,25-25-32,-24 25 48,-1 0 31</inkml:trace>
  <inkml:trace contextRef="#ctx0" brushRef="#br0" timeOffset="32222.921">3225 4936 0,'0'25'312,"0"0"-296,0 24-16,0-24 16,0 0-1,0 0-15,-25 24 63,25-24-32,-25-25 16,25 25-47,0 0 94,0 0-47,0-50 249,25 25-233,0 0-47,-1 0 15,1 0 0,0 0-15,0 0 31,0 0 31,-1 0-16,1 0-46,-25-25-1,25 25 64,-25-25 264,0 0-280,0 1-48,0-1 32,0 50 266,0-1-298,0 1 1,0 0 0,25-25-1,-25 50 32,0-26-31,0 1-1,0 0 48,0 0-16,0 0 47</inkml:trace>
  <inkml:trace contextRef="#ctx0" brushRef="#br0" timeOffset="35101.336">3671 4837 0,'-25'0'266,"25"25"-251,-25-25 1,25 25 0,-24-25-16,24 24 31,-50 26 16,25-50-32,25 25 1,0 0 0,-25-1-1,25 1 16,0 0-15,0 0 31,0 0-47,0-1 31,0 1-15,25 0 15,-25 0 0,25-25-15,0 0 0,-25 25-1,25-25 1,-1 0 15,1 0-15,0 0-1,0 0 1,0 0 0,0 0-1,-1 0 1,1-50-1,0 25 17,-25 0-17,25 25 1,0-24 0,-25-1-16,0 0 31,0 0 0,0 0 47,-25 25-31,0 0-16,0 0-15,0 0 15,1 25-15,-1-25-1,25 25 1,-25 0 0,25 0-1,0-1 1,0 1 15,-25-25-15,25 25 15,0 0 16</inkml:trace>
  <inkml:trace contextRef="#ctx0" brushRef="#br0" timeOffset="46428.917">7937 5085 0,'0'25'328,"0"0"-313,0-1 1,0 1 0,0 0-1,0 0 17,0 24 14,0-24 17,25-25 2234,0 0-2250,0 0-32,0 0 17,0 0-17,-1 0 16,1 0 16,0 0-31,0 0 46,0 0-15,-1 0-15,1 0-1,0 0 47,-25-25 172,0 1-234,0-1 46,0 0-31,0 0 32,0 0-16,-25 25 62,0 0-46,25 25-48,0 0 1,-24 0-1,24 0 1,0-1 0,-25 1-1,25 25 1,0-25 15,-25-25 0,25 24-31,-25 1 32,25 0-17,0 0 79</inkml:trace>
  <inkml:trace contextRef="#ctx0" brushRef="#br0" timeOffset="49504.1">8334 4936 0,'25'-25'312,"0"25"-296,0 0 31,0 0-1,-25 25 1,0 0-31,0 0 15,0 0 0,0-1 16,0 1-15,24-25 108,1-25-124,0 1 15,0 24 0,0 0 1,-1 0-17,1 0 32,-25 24-16,0 1-15,0 0 0,0 0-1,0 0 1,-25-25-1,1 49 1,-1-49 0,25 25-1,-25 0 1,25 0 15,-25-25-31,0 0 16,1 0 15,24 24-15,-25-24-1,0 0 48</inkml:trace>
  <inkml:trace contextRef="#ctx0" brushRef="#br0" timeOffset="60300.047">5333 10815 0,'248'0'219,"25"0"-203,-149 0-16,-74 25 15,24-25 1,-49 0-16,0 0 16,-1 0-16,26 24 15,-25-24 1,24 0-16,249 25 31,-124 25 32,-150-50-48,26 0 1,25 0-1,-51 0 1,51 0 0,-50 0-1,49 0 1,-24 0 0,-26 0-1,100 0 1,-24 0-1,-51 0 17,125 0-17,322 0 1,-198 0 0,-50 25-1,-199-25 1,1 0-16,-25 0 15,49 24 1,50-24 0,-74 25-1,49 0 1,-74-25 0,74 0-1,-49 0 1,-50 25-1,24-25 1</inkml:trace>
  <inkml:trace contextRef="#ctx0" brushRef="#br0" timeOffset="64495.969">5333 9079 0</inkml:trace>
  <inkml:trace contextRef="#ctx0" brushRef="#br0" timeOffset="95905.555">21878 6871 0,'25'0'219,"-1"0"-203,1 0-16,0 0 31,0 0 0,0 0-15,-25 25-1,49 0 17,1 24 15,-50-24-32,25 0 16,-25 0-15,0-1 0,24 1-1,-24 0 1,0 0 0,0 0-1,0-1 1,25 1-1,-25 0 1,0 0 15,0 0-15,0-1 0,0 1-1,0 0 16,0 0-15,0 0 0,0-1-1,0 1 32</inkml:trace>
  <inkml:trace contextRef="#ctx0" brushRef="#br0" timeOffset="105963.072">23837 4266 0,'25'0'297,"0"0"-281,25 0 0,-26 0-16,26 25 31,-25-25-16,24 0 1,-24 25 31,0-25-31,0 0-16,0 0 31,-1 0-16,1 0 1,0 0 0,0 0-1,0 0 1,-1 0 0,1 0-1,0 0 1,0 0-1,-25-25 1,49 25 0,-24-25 15,0 25-15,-25-24-1,25-1 1,0 0-1,-1 25 1,-24-25 0,25 25-1,-25-49 1,25 49 0,-25-25-1,0 0 1,25 25-1,-25-50 1,25 50 15,-25-24-15,0-1 31</inkml:trace>
  <inkml:trace contextRef="#ctx0" brushRef="#br0" timeOffset="108670.851">23068 5407 0,'0'25'297,"0"0"-281,25-25-1,-25 25 1,25-25 0,0 25-1,0-25 1,49 49 15,-49-24-15,24-25-1,-24 25 17,25 0-17,-25-25 1,-1 0-1,26 0 1,-25 0 15,0 0-15,-1 0 0,1 0-1,0 0 1,0 0 15,0 0-31,-1 0 31,1 0-15,-25-25 0,25 25-1,0 0 1,0-25-1,-25 0 1,24 25 0,-24-25-1,25 1 1,0-1 0,-25 0-1,25 0 16,-25-24-15,0 24 0,0 0 15,25 0-15,-25 0-1,0 1 1,0-1 15,0 0 0,0 0 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9T08:24:52.87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5581 6276 0,'25'24'281,"-25"1"-265,25-25 0,-25 50-16,24-25 31,-24-1-31,25-24 16,-25 25-16,0 0 31,25 0 0,-25 0 16,25-1-31,-25 1-1</inkml:trace>
  <inkml:trace contextRef="#ctx0" brushRef="#br0" timeOffset="2118.055">6871 9153 0,'25'-25'297,"0"25"-266,-1 0-15,1 0 15,0 0 0,0 25 0,-25 0-15,0 0 0,0-1-1,0 26 1,0 0-1,0-26 1,-25 1 15,25 0 16,0 0-31,-25-25-1,25 25 1,0-1 15,0 1 16,0 0 16,25-25-1,-25-25-46,25 25-16,0 0 15,-1-25 1,1 25 0,-25-24-1,50 24 1,-25-25 0,24 0-1,-24 25 1,0 0-1,0 0 17,-1-25-32,1 25 31,0 0-15,-25-25-1,25 25 1,0 0 15</inkml:trace>
  <inkml:trace contextRef="#ctx0" brushRef="#br0" timeOffset="10593.048">13022 6722 0,'25'0'265,"0"0"-249,25 0-16,-1 0 15,-24 0 1,0 0-16,0 0 16,0 0-1,-1 0-15,1 0 32,0 0-32,74 0 46,-49 0-30,-1 0 0,-24 0 15,25 0-15,-25 0-1,-1 0-15,1 0 16,25 0-1,-1 0 1,1 0 0,0 0-1,-1 0 1,26 25 0,-1-25-1,-24 0 1,-1 0-1,1 0 1,-25 0 0,49 0 15,-24 0-15,-1 0 15,-24 0-16,0 0 1,25 0 0,-26 0-1,26 0 1,0 0 0,-26 0-1,51 0 1,-26 0-1,1 0 1,24 0 0,26 0 15,-26 0-15,0 0-1,-49 0 1,0 0-16,0 0 15,0 0 1,-1 0 0,1 0 15,0 0 16</inkml:trace>
  <inkml:trace contextRef="#ctx0" brushRef="#br0" timeOffset="24898.25">8558 4415 0,'0'25'250,"0"0"-234,0 24-16,0-24 16,0 25-16,0-1 15,0-24 1,0 0-16,0 0 16,0 0-1,0-1-15,0 1 31,0 0 32,0 0-47,0 0-1</inkml:trace>
  <inkml:trace contextRef="#ctx0" brushRef="#br0" timeOffset="26953.603">8582 4316 0,'25'0'282,"0"0"-267,-25-25 17,25 25-32,0 0 31,-1 0 0,1 0 0,0 0 1,-25 25-1,25-25-31,-25 25 15,25-25 17,-25 25-1,0-1 0,0 1 0,0 0 1,0 0-17,-25-25 17,25 25-32,-25-1 31,25 1-16,-25 0 32,0-25-15,1 25-32,-1 0 31,25-1-16,-25-24 1,0 0 31,25 25-31,-25-25-1</inkml:trace>
  <inkml:trace contextRef="#ctx0" brushRef="#br0" timeOffset="28874.556">9004 4614 0,'0'24'219,"0"1"-203,0 0-16,0 0 15,0 24 1,0-24-16,0 50 47,0-26 0,0-24-32,0 0 1,25-25 15,0 0-15,24 0 15,1-25 0,-25 0-15,0 1-16,-1-1 15,1-25 17,-25 25-17,0 0 1,25-24 0,-25-1-1,0 25 1,0 1 15,0-1-15,0 0-1,-25 0 32,0 0-16,1 25 1,-1 0-17,25-24 1,-25 24 0,0 0-1,0 0 1,1 0-16,-1 0 31</inkml:trace>
  <inkml:trace contextRef="#ctx0" brushRef="#br0" timeOffset="30157.107">9153 4738 0,'25'24'219,"-25"1"-203,25-25-1,-25 25-15,24 0 16,-24 0 0,25 0-16,-25-1 15,0 1 1,25-25-16,0 50 16,-25-25 15,25 24 16,-1-49-16,-24 25-15,25-25 77</inkml:trace>
  <inkml:trace contextRef="#ctx0" brushRef="#br0" timeOffset="32726.201">9624 4614 0,'0'24'219,"0"1"-203,0 25-16,0-1 15,0 51 17,0-26 14,0-49-30,0 0 31,0 0 15,-25-50 32,25 0-78,0-25-1,0 1-15,0-1 16,0 0 0,0 1 15,0 24-15,0-25-1,0 1 1,0-1-1,0 25 1,0 1 0,0-1-1,0 0 17,25 0-1,-25 0-16,25 25 17,0 0-17,0 0 17,-1 0-1,-24 25-16,0 0 1,0 25 0,0-26 15,0 1-15,0 0-16,0 0 15,0 0 1,0-1-1,0 26 1,0-25 0,-24 0 15,-1 24-15,0-24-1,25 0 1,0 0-1,-25-25 1,25 25 15,0-1 47,0 1-46,25-25-1,0 0-15,0 0-1,-25 25 1,24-25-1,1 0 32,0 25-15</inkml:trace>
  <inkml:trace contextRef="#ctx0" brushRef="#br0" timeOffset="60645.734">10864 4564 0,'0'-25'265,"-24"0"-265,-1 25 32,0 0-17,0 0 1,0 0-1,-24 25 32,24 0-31,0-25 15,25 25-31,0 0 31,0-1-15,0 1 0,75-25-1,-51 25 1,1-25 0,0 25-1,0-25 1,0 0 15,-25 25-15,24-25-1,-24 24 17,0 1-17,0 0 1,0 0-1,-24 0 1,-1-25 0,0 25-1,-49-1 1,49-24 0,-25 0-16,25 0 15,-24 0 1,24 0 15,0 0-15</inkml:trace>
  <inkml:trace contextRef="#ctx0" brushRef="#br0" timeOffset="90783.649">11137 4465 0,'0'74'172,"0"25"-157,0-24-15,0-26 16,0 26-16,0-50 15,0 0 1,0-1-16,0 1 16,0 0-1,0 0-15,0 0 32,0-1-1,0 1 0</inkml:trace>
  <inkml:trace contextRef="#ctx0" brushRef="#br0" timeOffset="92269.63">10939 4366 0,'25'0'218,"-1"0"-202,1 0-16,0 0 16,25 0-1,-26 0 1,51 0 46,-50 0-46,0 24 0,-1-24-1,1 0 1,0 0 15</inkml:trace>
  <inkml:trace contextRef="#ctx0" brushRef="#br0" timeOffset="94349.372">11460 4390 0,'0'25'188,"0"74"-188,0-24 15,0-1 1,0-49-16,0 49 16,0-49-1,0 0-15,0 0 16,0 0-1,0 0 32,0-1-31,0-48 93,0-1-93,0 0 0,0 0-1,0-49 1,0-26-1,0 51 1,0-1-16,0 1 16,0-51 15,0 76-15,0-1-1,0 0 1,25 0-1,-25 0 17,24 1-17,-24-1-15,50 0 32,-25 25-1,0-25 0,-1 25 0,1 0-31,0 0 32,-25 25-17,0 0 1,25 0-1,-25-1 17,0 1-17,0 0 1,0 0-16,0 24 31,0-24-15,-25 0-1,0 25 1,0-26 0,1 1 15,24 0-15,0 0 15,-25-25 0,25 25-31,0-1 31,25 1 1,-1-25-17,1 25 1,0-25-1,0 0 1,0 25 0,-1-25 15,-24 25-15,25-25-1</inkml:trace>
  <inkml:trace contextRef="#ctx0" brushRef="#br0" timeOffset="99958.599">6226 7590 0</inkml:trace>
  <inkml:trace contextRef="#ctx0" brushRef="#br0" timeOffset="99961.594">6226 7590 0</inkml:trace>
  <inkml:trace contextRef="#ctx0" brushRef="#br0" timeOffset="100309.852">6226 7590 0</inkml:trace>
  <inkml:trace contextRef="#ctx0" brushRef="#br0" timeOffset="110350.007">3795 5730 0,'0'25'406,"0"-1"-343,0 1-48,0 0 48,0 0-16,25-25-32,0 25 1,0-25 15,-25 25-15,24-1 0,1-24 15,-25 25-16,25-25 1,0 0 0,-25 25-1,25-25 1,-1 25 0,-24 0-1,25-25 16,-25 24-15,25-24 0,-25 25 15,25-25-31,0 0 16,-1 25-1,1 0 16,25 0-15,-25-25 0,24 0-1,-24 24 1,25 1 0,-26-25-1,26 25 1,0-25-1,-1 0 1,-49 25 0,75-25-1,-75 25 1,74-25 0,-24 24-1,-26 1 16,26-25-15,-50 25 0,50-25-1,-1 25 1,-24 0 0,25-1-1,-1 1 1,-24 0-1,25 25 1,-1-26 0,-49 1-1,25 0 1,0 0 0,0-25-1,24 25 1,-24-1 15,-25 1-15,25 0-1,0 0 1,24-25 0,-24 25-1,0-1 1,0 1-1,24 0 1,-24-25 0,0 25-1,0 0 1,0-25 0,-1 25-1,26-1 16,-25-24-15,0 25 0,-25 0-1,24-25 1,1 25 0,0 0-1,0-1 1,0 1-1,0 0 1,-25 0 0,24 0-1,1-25 1,-25 49 0,25-24-1,0-25 1,-25 25 15,25 0-15,-25-1-1,0 1 1,0 0 15,24-25-15,-24 25 15,0 0 0,25-25-15,-25 24 0,25-24-16,-25 25 46,25-25 1,-25 25-31</inkml:trace>
  <inkml:trace contextRef="#ctx0" brushRef="#br0" timeOffset="117583.168">17016 6524 0,'25'-50'250,"0"25"-235,-25 0-15,24-24 16,-24-26 0,25-24 15,-25-25 16,0 99-32,0-24 1,0 24 15,0-25-31,0 26 16,0-26 0,0 25-1,0 0 1,0 0-1,0 1 17,0-1-17,-25 0 1,25 0 0,-24-24-1,24-1 1,-25 0-1,25 26 1,-25-26 0,0 25-1,25-24 1,-25 24 0,1-25 15,24 25-16,-25-24 17,0 24-17,25 0 1,-25 0 0,0-24-1,1 49 1,-1-50-1,0 50 1,0-25-16,0 1 31,1-1-15,-26 25 0,50-25-1,-25 25 1,0 0-1,25-25-15,-24 25 16,-1 0 31,-25 0-31,25 25-1,-24 74 1,24-24-1,25-1-15,0-24 16,0 98 0,0-98-1,0 24 1,0 26 0,0-51-1,0 50 1,25 1-1,-25-26 1,25-24 15,-1 24-15,-24-49 0,25 74-1,0-49 1,-25-25-1,25 24 1,0 1 15,-1-25-15,1 24 0,-25-24-1,25 0 1,0-25-1,-25 25 1,49-1 15,-24-24-15,0 25 0,0-25-1,0 0 1,-1 0-1,1 0 1,0 0 0,0 0-1,0 0 1,-1 0 15,1 0-31,0 0 31,0 0 1,-25-25-17,25 25 17,-25-24-17</inkml:trace>
  <inkml:trace contextRef="#ctx0" brushRef="#br0" timeOffset="127536.654">22275 5135 0,'-25'-25'296,"0"25"-280,0-25 0,25 0-1,-25 25-15,1-25 32,-1 25-17,0-24 1,0 24 15,-49-100 16,74 76-47,-25 24 31,0-25-15,0 25-1,1-25 1,-26 0 0,25 25-1,0-25 1,1 25 0,-1 0 15,0 0-16,0 0 1,0 0 0,-24 0-1,24 0 1,-25 25 0,1-25-1,24 25 1,-25 25-1,25-26 1,1 1 0,-1 0-1,0 0 1,25 0 0,-25-25 15,25 24-16,-25 1 1,1 0 0,24 0-1,0 0 1,-25 24 0,25-24-1,-25 49 1,25 26-1,0-76 1,0 76 0,25-1-1,0-74 1,-1 99 15,1-25-15,0-49-1,-25 74 1,25-75 0,-25 50-1,25-24 1,-25-26 0,0-24-16,0 0 15,24 25 1,1-1 15,0 1-15,-25-25 15,25-1-31,0 1 31,-1 25-15,1-50-1,-25 25-15,25-1 32,0-24-17,0 0 1,-1 0 0,26 0-1,-25 0 1,49 0-1,-49 0 1,25-24 0,-1-1-1,-24 0 1,0 0 0,0 25-16,0-25 31,-1-24-16,26 24 1,0-49 0,-26 49-1,1-25 1,0-24 0,0 49-1,0-49 1,-25-50-1,0 99 1,0-50 0,0 1-1,0 49 1,0-25 15,-25 26-15,25-51-1,0 1 1,-25 24 0,0-24-1,-24 49 1,49 0 0,-25-24-1,-25-1 1,25 25-1,-24 0 1,49 1 0,-25 24-1,0 0 1</inkml:trace>
  <inkml:trace contextRef="#ctx0" brushRef="#br0" timeOffset="133563.443">26516 5011 0,'-49'0'328,"24"0"-312,-25 0 0,25 0-1,-24 0 17,-50 49 30,49-49-46,50 50-16,-25-50 15,0 49 1,1-24 0,-1 25-1,0-25 1,0 49-1,0-24 1,1-1 0,-1 26-1,-25 49 1,50-100 0,-25 76-1,25 49 1,-25-75 15,25 50-15,0 25-1,0-124 1,0 49 0,0-24-1,25-26 1,0 26-1,0 0 1,0-1 0,24 1-1,-24-1 1,25 1 0,-1-25-1,-24 0 1,74-1 15,1 1-15,-26 0-1,50 0 1,0-25 0,-50 0-1,26 0 1,-1-50 15,-25 25-15,-24-24-1,24-1 1,1 1 0,-26 24-1,1-25 16,0 1-15,-26-1 0,26-24-1,-25-1 1,-25 50 0,25-74-1,-25 74 1,0 1-16,0-26 15,0-24 17,0 24-17,0 25 1,-25-24 0,0-1-1,-25 0 1,50 1 15,-49-1-15,-1 0-1,25 1-15,-99-75 16,-173-149 0,197 199-1,76 74 1,-1-25-1,0 0 17,0 25-1,0 0-15,1-25 15,-1 25-16,0 0 17,0 0-32,0-25 31,-24 1-15,24 24-16,-25 0 15,-24-25 1,24 25 15,26 0 0</inkml:trace>
  <inkml:trace contextRef="#ctx0" brushRef="#br0" timeOffset="140898.302">14163 6945 0,'-49'25'187,"24"0"-171,0-25 0,0 0-16,1 0 15,-1 0 1,0 0-16,0 0 15,25 25 1,-124-25 31,99 0-31,1 25-1,-1-25 1,0 0-1,0 0 1,-24 0 0,24 24-1,0-24 1,0 0 0,0 0-1,25 25-15,-24-25 31,-1 0-15,0 0 0,25 25-16,-25 0 31,0 0-15,-24 49-1,24 25 1,25 0-1,0 75 1,0-25 0,0-124-1,0 24 1,0 1 0,25-1-1,0 1 1,-25-25-1,24 25 17,1-26-17,0 1 1,0 25 0,0-1-1,-1-49 1,1 25-1,0 0 1,0 0 0,24 0-1,1-25 1,-25 0 0,49 0-1,-49 0 1,25 0-1,-1 0 1,-24 0 0,25 0 15,-26 0-15,1 0-1,0 0 1,0-25-1,24 0 1,-24-25 0,25 1-1,-25-1 1,-1-49 0,1 49-1,-25-74 1,0 50-1,0 49 1,0-49 15,0 24-15,0 25 15,-25 0 0,1 1-15,-1-1 0,0 0-1,0 0 1,0 25 0,25-25-1,-24 25 1,-1 0 15,25-24-15,-25 24-16</inkml:trace>
  <inkml:trace contextRef="#ctx0" brushRef="#br0" timeOffset="156341.714">23912 8235 0,'49'0'250,"1"0"-235,-25 0-15,0 0 16,-1 0-1,26 0-15,-25 0 16,24 0 0,1 0-16,-25 0 15,49 0 1,1 0 15,73 0 16,-73-25-31,-26 25-1,-24 0-15,0 0 16,25-24 15,-26 24-15,51 0-1,-75-25 17,50 25-17,-26 0 1,-24-25-16,25 25 16,25 0-1,-25 0 16,24 0-15,-24 0 0,0 0-1,0 0 17,-1 0-1,1 0 31</inkml:trace>
  <inkml:trace contextRef="#ctx0" brushRef="#br0" timeOffset="184974.808">4440 14064 0</inkml:trace>
  <inkml:trace contextRef="#ctx0" brushRef="#br0" timeOffset="187528.532">4936 13990 0,'-25'0'297,"25"25"-281,-24-25-16,-1 0 15,25 24 1,-25-24 0,0 25-1,0-25 1,-49 25 15,-1 0 16,51-25-31,-1 0 15,0 0-15,0 0-1,0 0 1,1 0 15,-1 0 16,0 0 0,0 0-16,0 0 47</inkml:trace>
  <inkml:trace contextRef="#ctx0" brushRef="#br0" timeOffset="205878.683">24755 12824 0,'25'0'297,"0"0"-281,-1 0-1,-24 25 1,25 0 0,0-25 15,-25 24-15,25-24 15,0 0 31,0 0-30,-1-24-17,26-26 1,198-173-1,273-100 1,-248 174 0,-224 125-1,26 24 1,-50-25 0,-1 25 15,1 0 16,0-25 0</inkml:trace>
  <inkml:trace contextRef="#ctx0" brushRef="#br0" timeOffset="-212797.933">6896 13395 0,'0'-25'297,"0"0"-282,0 0-15,0 0 32,0 1-32,25-1 15,-25 0 1,0 0-16,0 0 16,0-24 15,24-51 16,-24 76-32,0-1 1,25 0 15,-25 0-15,0 0 31,25 25 15,0 0 1,-25 25-48,0 0-15,25 0 32,-25 0-1,24-25-16,-24 49 1,25-24 0,0 0-1,0 0 1,-25-1 0,25 1-1,-1 0 1,-24 0-16,25 0 31,0 0-15,-25-1 15,25 1-31,-25 0 31,25-25-15,-25 25-1,0 0 1,24-1 15</inkml:trace>
  <inkml:trace contextRef="#ctx0" brushRef="#br0" timeOffset="-211327.598">7169 13295 0,'-25'0'281,"0"0"-250,0 0 0,0 0-31,1 0 32,-1 0-17,-25 0 32,25 0-31,1 0 15,-1 0 16,0 0 15</inkml:trace>
  <inkml:trace contextRef="#ctx0" brushRef="#br0" timeOffset="-209027.415">7541 13022 0,'-25'-24'312,"0"24"-280,0 0-1,0 0-16,1 0 1,-1 0 31,0 0-31,0 0 15,0 0 16,25 24 109,0 1-125,25 25-31,-25-1 16,25-24 15,-25 0 0,0 0 1,0 0-1,25-25-16,-25 25 17,0-1 46,25-24-31,-1 0 0,26 0-32,-25 0 16,0 0-31,-1 0 32,1 0-17,0 0 1,0 0 31</inkml:trace>
  <inkml:trace contextRef="#ctx0" brushRef="#br0" timeOffset="-207720.041">7615 13146 0,'-50'0'203,"26"0"-203,-26 0 16,0 0 0,26 0-1,-1 0 1,0 0 15,0 0 0,0 0 47</inkml:trace>
  <inkml:trace contextRef="#ctx0" brushRef="#br0" timeOffset="-205531.532">8111 12973 0,'-25'0'235,"1"0"-220,-1 0 17,0 0-17,0 0 17,0 0-1,-24 0 16,24 0-32,0 0 32,25 25 234,0 24-265,0-24 0,0 0 15,0 0-15,0 24 30,0-24-30,0 25 0,0-25-1,0-1 1,0 1 0,0 0-1,0 0 1,0 0 15,0-1 16,0 1-31</inkml:trace>
  <inkml:trace contextRef="#ctx0" brushRef="#br0" timeOffset="-203870.29">8260 13171 0,'-25'0'234,"0"0"-218,1 0-16,-1 0 16,0 0 15,0 0 0,0 0-15,1 0 15,-1 0 0,0 0 1,0 0-17,0 0 16,0 0 16,1 0 0,-1 25 0</inkml:trace>
  <inkml:trace contextRef="#ctx0" brushRef="#br0" timeOffset="-202126.548">9079 13246 0</inkml:trace>
  <inkml:trace contextRef="#ctx0" brushRef="#br0" timeOffset="-202117.958">9079 13246 0</inkml:trace>
  <inkml:trace contextRef="#ctx0" brushRef="#br0" timeOffset="-200902.203">9252 12725 0</inkml:trace>
  <inkml:trace contextRef="#ctx0" brushRef="#br0" timeOffset="-200894.926">9252 12725 0</inkml:trace>
  <inkml:trace contextRef="#ctx0" brushRef="#br0" timeOffset="-199624.933">9203 13122 0</inkml:trace>
  <inkml:trace contextRef="#ctx0" brushRef="#br0" timeOffset="-195583.841">9327 12824 0,'-25'0'218,"25"50"-218,-25-50 16,25 24 0,-25-24-16,25 50 15,-25-25 1,1 24 15,-26 1 16,50 0-31,-25-50-1,25 49 1,0-24-1,0 0 17,-25-25-32,25 25 31,0 0 0,25-25 125,-25-25-140,25-25-16,25 25 16,-26-49-1,26 49-15,-25-25 32,0 26-17,-25-1 1,24 25-1,-24-25 1,25-25 15,-25 26 1,25 24 171,0 24-172,-25 1-15,0 0-1,25 0-15,-25 0 16,0-1-1,0 1-15,49 50 32,-49-51-1,25-24-31,-25 25 31,0 0-15,25 0-1,-25 0 17,25 0 15,-25-1-16,24-24-16,-24 25 1,0 0 47,-24-25 108,-1-25-139,25 0-17,-25 25 17,25-24-17,-25 24 1,0 0-1,25-25 1,-24 25 15,24-25-15,-25 0 15,0 25 16,25-25-16,-25 25 1,0 0-17,1 0 32,-1 0 16,0 0 15</inkml:trace>
  <inkml:trace contextRef="#ctx0" brushRef="#br0" timeOffset="-193567.554">10120 12874 0,'-49'0'203,"24"0"-171,0 0-17,0 0 17,25 24-32,-25-24 15,1 0 16,24 25-15,-25-25 0,0 25-1,0-25 17,25 25-17,-25-25 1,25 25-1,-24-1 1,24 1 0,-25-25-1,25 25 1,0 0 15,0 0 0,0-1-15,0 1 15,25-25-31,-1 25 32,1-25-17,0 0 16,0 25-15,24-25 0,-24 0-1,25 0 1,0 0 0,-26 0-1,1 0 16,0 0-31,0 0 47</inkml:trace>
  <inkml:trace contextRef="#ctx0" brushRef="#br0" timeOffset="-189828.144">10418 12923 0,'0'50'281,"0"-25"-250,0-1-31,0 1 16,0 0 0,0 0 15,0 0-16,0-1 17,0 26-1,25-25-15,-25 0 15,0 0-16,0-1 32,0-48 141,0-1-188,0 0 31,0 0-15,0 0-1,0 0 1,0 1 0,0-1-1,0 0 16,0 0 1,0 0-32,0 1 31,0-1 0,0 0 16,0 0-16,0 0 1,0 1 14,25 24-14,-25-25-17,24 25 1,1 0 0,0-25 15,0 25-16,0 0 48,-1 0-47,-24 25-1,25-25 32,-25 25-31,0-1 31,0 1-1,0 0-14,0 0-1,-25-25 0,25 25-31,-24-25 16,-1 24 15,25 1-15,-25-25-1,25 25 1,-25-25 0,0 25-1,1-25 16,24 25-15,-25-25 15,50 0 126,-1 0-126,1 0-16,0 24 1,0-24 0,0 25 15,-1-25-15,1 0 15,0 0 0,-25 25-31,25-25 31,0 0-31,-1 0 47,-24 25-31,25-25 15,-25 25 0,25-25-31,-25 25 16,25-25 0,-25 24-1,0 1 16,0 0-15,-25 0 0,0 0-1,0-1 1,1-24 15,-1 0-15,0 0 15,0 0 0,0 0-15,1 0 0,-1 0 15,0 0 16,0 0-16,0 0-15,1 0-1,-1 0 32,25-24 0,-25 24-16,0 0 16,25-25 0</inkml:trace>
  <inkml:trace contextRef="#ctx0" brushRef="#br0" timeOffset="-165876.912">20513 14312 0,'0'-25'234,"-24"-24"-218,24 24-16,0 0 15,-25-24 1,0 49-16,25-25 16,0 0-16,0 0 15,0 0 1,0 1 15,-25-1 0,0-25 16,25 1-31,-24 24 0,-1 25-1,0-25 1,25 0-1,-50-24 1,26 24 0,-1 0-1,0 25 1,0-25 0,0 0-1,-24 25 16,24 0-15,0 0 0,0 0-1,1 0 1,-1 0 0,-25 0-1,25 0 1,-24 0-1,24 0 1,0 0 0,0 0-1,1 50 1,-26-25 0,0 74-1,1 25 16,49-99-15,-25 24 0,0 1-1,25-25 1,0 0 0,0-1-1,-25 51 1,25-1-1,0-49 1,0 25 0,0-1-1,0-24 1,0 50 0,0-51-1,25 26 1,-25 24 15,25-24-15,0 0-16,-25-26 15,25 26 1,-1-25 0,-24 24-1,25-24 1,-25 0-1,25 0 1,-25 0 0,25-1-1,0 1 1,-1 0 0,1 0-1,0 0 16,0-1-15,0 26 15,-1-50-15,1 25 0,0-25-1,-25 25 1,25-25-1,0 0 1,-25 24 0,74-24-1,-24 0 1,-26 0 0,26 0-1,-25 0 1,0 0-1,-1 0 1,26-24 0,-25 24-1,24-50 1,1 25 0,0 0 15,-26 1-16,-24-1 1,25 0 0,0-25-1,-25 26 1,25-51 0,-25 26-1,0-51 1,0-48 15,0 98-15,0 0-16,0 1 15,0-26 1,0 51 0,0-1-1,0-25 1,-25 25-1,0 0 1,0-24 0,25 24 15,-24 0-15,24 0-16,-25 25 31,25-24 0,-25 24-31</inkml:trace>
  <inkml:trace contextRef="#ctx0" brushRef="#br0" timeOffset="-157163.111">29493 14114 0,'0'-75'250,"0"26"-234,0-1-1,0 25-15,0 1 16,0-1-1,-25-25 17,0-49 15,0 74-32,1 0 1,24 1-1,-25 24 1,25-25 0,-25 25 15,25-25-15,-25 25-1,0 0 1,1 0-1,-1 0 1,-25 0 0,25 0-1,-24 25 1,-26 24 0,26-24-1,-1 50 1,-24-26-1,49-24 1,0 0 0,0-25 15,25 25-31,-25-25 16,1 49-1,24-24 1,-25 25-1,0-26 1,0 1 0,25 0-1,-25 0 1,25 0 0,-24 24-1,24-24 1,0 0-1,0 24 1,0 1 15,0 0-15,0 24 0,0-49-1,0 74 1,0-24-1,24-26 1,-24 1 0,25-1-1,-25-24 17,0 0-17,25 0 16,-25 0-15,0 24 0,0-24 15,0 0-15,0 0-1,0-1 1,0 1-1,0 0 1,0 0 0,0 0-1,25 24 1,0-24 0,-25 0-1,24 24 1,1 1-1,-25-25 17,25-25-32,-25 25 31,25-25-31,-25 49 31,25-49-15,-1 0-1,1 25 1,0-25 0,0 25-1,0-25 1,-1 0 0,1 0-1,0 0 1,0 0-1,25 0 1,-26 0 15,1 0-15,0-25 0,0 25-1,0-25 1,-1-24-1,1 24 1,25-25 0,-25-24-1,-1 49 1,1-49 0,0 24-1,-25 25 1,25-24-1,-25 24 1,0-74 0,0 49-1,0 0 17,0 1-17,0-26 1,0 51-1,0-26 1,0-24 0,0 49-1,0-50 1,-25 1 0,25 49-1,-25-74 1,0 74-1,25 0-15,0-24 16,-24 24 0,-1-25 15,25 25-15,-25 1-1,25-1 1,0 0 15,0 0 0,-25 25-31,25-25 47</inkml:trace>
  <inkml:trace contextRef="#ctx0" brushRef="#br0" timeOffset="-146462.3">3497 14585 0,'-24'0'219,"-26"25"-219,25 0 15,0-25 1,1 25-1,-1-1 17,25 1-1,-25 25 0,25-25-15,0-1 15,25 1 0,0-25-15,-1 0 0,-24 25-16,25-25 15,0 0 1,0 0 15,0 0-15,-1 25-1,1 0 32,-25-1-31,0 1-1,0 0 1,-25 0 0,1 0-1,-26-25 1,25 0 0,0 0-1,1 0 16,-1 0-15,0 0 0,0 0-1</inkml:trace>
  <inkml:trace contextRef="#ctx0" brushRef="#br0" timeOffset="-144061.38">4787 14585 0,'0'25'281,"0"0"-265,0 0 0,0-1 15,0 1 0,0-50 79,0 1-95,0-1 1,-25 0-1,25 0 1,0 0 0,0 1-1,0-1 1,-24 25 0,24-25-1,0 0 16,0 0-15,0 1 15,0-1-15,24 25 31,-24-25-47,25 25 125,0 0-94,0 0-31,0 0 16,24 25 15,-24-25 0,-25 25-31,25-25 31,-25 24-31,25-24 16,0 25 0,-25 0 15,24 0-15,-24 0 15,25-25 0,-25 24-15,25 1-1,-25 0 17,25-25-17,0 25 1,-25 0 15</inkml:trace>
  <inkml:trace contextRef="#ctx0" brushRef="#br0" timeOffset="-142817.182">5085 14585 0,'-25'0'219,"-24"0"-219,24 0 16,0 0-1,0 0 1,0 0 15,1 0 0,-1 0 1,0 0-17,25 25 1,-25-25 15,0 0 32</inkml:trace>
  <inkml:trace contextRef="#ctx0" brushRef="#br0" timeOffset="-140963.166">7218 14486 0,'-25'0'187,"1"0"-187,-26 25 16,25 0 0,0-25-1,1 24 1,-1-24 15,-25 100 16,50-76-31,0 1-1,0 0 16,25-25-15,-25 25 0,25 0-1,24-25 1,-24 0 0,-25 24-1,25-24 1,0 0-1,0 0 1,-1 0 0,1 0-1,0 25 17,0-25-1,-25 25-31,0 0 31,0 0 0,-25-1-15,0-24 0,-24 0-1,24 0-15,0 0 16,-49 0-1,49 0 1,-25 0 0,25 0-1,1 0 17,-1 0-17,0 0 16</inkml:trace>
  <inkml:trace contextRef="#ctx0" brushRef="#br0" timeOffset="-135592.484">3125 16743 0,'-49'0'188,"-1"0"-188,25 25 15,1 0 1,-1-25-16,0 0 31,25 25-31,-25-25 16,25 24 0,0 26 30,25-25-30,49-25 15,-49 0-15,0 25-16,25-25 31,-26 0-31,-24 24 16,25-24-1,0 0 1,0 0 0,0 25-1,-1-25 1,-24 25 15,0 0-15,0 0-1,-24-1 1,-1 1 0,-25 0 15,25-25-15,1 0-16,-1 0 31,0 0-16,0 0 1</inkml:trace>
  <inkml:trace contextRef="#ctx0" brushRef="#br0" timeOffset="-132643.439">9847 16793 0,'-49'0'203,"-1"0"-203,1 0 16,24 0-1,-25 0-15,25 0 31,1 0-15,-51 49 47,75-24-48,0 0 1,0 0-1,0 0 1,0-1 0,25-24-1,25 0 17,-50 25-32,24-25 15,26 0 1,-25 0 15,0 0-15,-25 25-1,24-25 1,1 0 0,-25 25-1,0 0 1,0-1-1,0 1 17,-25 0-17,1 0 1,-26-25 0,-24 0-1,49 0 1,-50 0-1,26 0 1,49-25 0,-50 25-1,25 0 17,25-25-1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9T08:30:41.47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322 8210 0,'25'0'266,"25"0"-266,-25 0 16,-1 0-1,1 0-15,0 0 16,0-24-16,0 24 15,0 0 1,24 0 0,26-50 15,-51 50-31,26-25 47,-25 25-32,0 0 1,-25-25 15,24 25 1</inkml:trace>
  <inkml:trace contextRef="#ctx0" brushRef="#br0" timeOffset="1769.512">620 8210 0,'0'50'219,"25"0"-204,-25-26 1,0 1-16,0 0 16,0 0-16,0 0 31,0-1-31,0 1 31,0 0 16,0 0 0,0 0-31,-25-25-1,0 0 1,25 24-1,-49-24 1,24 0 0,-25 0-1,25 0 1,1-24 0,-1 24-1,0-25 1</inkml:trace>
  <inkml:trace contextRef="#ctx0" brushRef="#br0" timeOffset="3549.454">967 8136 0,'0'74'188,"0"1"-188,0 24 16,0-49-1,0-1-15,0 26 47,0-26 0,0-24-31,0 0 30,0 0-30,0-1 47,25-24 30,0 0-93,0 0 16,0 0 15,-1 0 0,1 0-31,0 0 63,0 0-32,0 0 0,-1 0-15,1 0 0</inkml:trace>
  <inkml:trace contextRef="#ctx0" brushRef="#br0" timeOffset="6459.99">1463 8235 0,'0'25'234,"0"25"-234,0-26 16,0 26-1,0 0-15,0-1 16,0 26 15,0-1 16,0-49-31,0 0-1,0-1 17,0 1-17,0 0 1,0 0 0,0 0-1,0-1 16,0 1-15,25-25 0,-25 25 15,25-50 31,-25 0-62,0 1 16,25-1 0,0 0-1,-25 0 1,24 0 0,-24 1-1,25-1 32,-25 0-47,0 0 31,25 25 1,-25-25-32,25 25 31,-25-24-16,0-1 17,0 0 30,25 25-31,-25-25 1,0 0-17,0 1 17,25 24-32,-25 24 187,-25 1-171,-25 25-1,25-25 1,0-1 15,1 1-31,24 0 31,-25-25-15,25 25 15,-25-25-15,25 25 0,0-1 15,-25-24-31,0 0 47,25 25-32,25-25 95,0 0-79,0 0-15,0 0-1,-1 0 1,1 0-1,0 0 1,0 0 0,0 0-1,24 0 1,-24 0 0,-25 25-1,25-25 1,0 0-1,0 0 17,-25 25-17,24-25 1,1 25 0,0-25 30,-25 24-14,25-24-17,0 0 17</inkml:trace>
  <inkml:trace contextRef="#ctx0" brushRef="#br0" timeOffset="28944.998">446 9773 0,'50'0'250,"0"0"-250,-1 0 16,-24 0 0,0 0-16,0 0 15,24 0 1,1-25-1,-25 25 1,0 0 0,-1 0 15,26 0 16,-25 0-16,0 0 16</inkml:trace>
  <inkml:trace contextRef="#ctx0" brushRef="#br0" timeOffset="30243.686">595 9847 0,'0'50'203,"25"0"-187,-25-26-1,0 1-15,25 25 16,-25-25-16,25 0 16,-25-1-1,0 1 16,0 0 1,0 0-17,0 0 17,-25-25-1,25 24-31,-25-24 15,0 0 1,1 0 15,-1 0-15,0 0 0,0 0 15</inkml:trace>
  <inkml:trace contextRef="#ctx0" brushRef="#br0" timeOffset="31674.647">943 9897 0,'0'25'187,"0"24"-171,0 1-16,0-25 15,0 0 1,0 24-16,0-24 16,0 0-1,0 0-15,0 0 32,0-1-1,0 1 16,24-25-16,-24 25-15,25-25-1,25 0 1,-1 0-1,-24 0 1,0 0 0,0 0-1,0 0 1,-25-25 0,24 25-1,1 0 16</inkml:trace>
  <inkml:trace contextRef="#ctx0" brushRef="#br0" timeOffset="33600.162">496 10567 0,'25'0'204,"25"0"-189,-1 0-15,-24 0 16,49 0-1,-49 0-15,25 0 16,-25 0 0,123 0 31,-73 0-32,-50 0 1,-1 0-16,1 0 15,0 0 1,0 0 15,0 0-15,-1 0 31,1 0 31,0 0-31,0 0 0,0 0 31</inkml:trace>
  <inkml:trace contextRef="#ctx0" brushRef="#br0" timeOffset="35019.478">571 10864 0,'0'50'187,"0"0"-187,0-1 16,0 1-1,0-1-15,0-24 16,0 25 0,0-25-16,0 0 15,0-1 1,0 1 31,0 0-32</inkml:trace>
  <inkml:trace contextRef="#ctx0" brushRef="#br0" timeOffset="37438.536">620 10889 0,'25'0'282,"25"0"-251,-26 0-16,1 0 17,0 0-1,-25 50 0,0-25-15,0 24-1,0-24 1,0 0-16,0 0 16,-74 24-1,49-24 1,-25 0 0,1 0-1,24-25 16,0 0-15,25 25 0,-25-25-1</inkml:trace>
  <inkml:trace contextRef="#ctx0" brushRef="#br0" timeOffset="39774.917">1017 10939 0,'0'25'187,"0"24"-171,0 1-16,0-1 16,0 1-1,25-25-15,-25 25 16,0-26 0,0 1-1,0 0 1,0 0 15,0 0 16,0-75 15,0 25-62,0 0 16,0 1 0,25-26-1,-25 25 1,0-25 0,24 26-1,-24-1 16,25 0-15,0 0 15,0 0 16,0 25-16,-1 0-15,1 0 0,-25 25-1,25 0 1,-25 0 0,25 0-1,-25-1 1,0 1-1,0 0 1,25-25 0,-25 25-1,0 0 32,0 0-16,24-50 16,-24 0-31,0 0 0,0 0-16,0-24 15,0 24 1,25 0-1,-25 0 1,0 0 0,25 25 15,0-24-15,0 24 30,-1 0-14,-24 24-17,25-24 1,-25 25 0,25 0-1,-25 0 1,0 49-1,0-49 1,0 25 0,0-1-1,0-24 17,0 0-17,0 0 1,0 0 15</inkml:trace>
  <inkml:trace contextRef="#ctx0" brushRef="#br0" timeOffset="41054.051">2009 10517 0,'50'-25'203,"-1"25"-187,-24 0-16,25-24 15,-1 24 1,-49-25-16,50 25 47,0 0 0</inkml:trace>
  <inkml:trace contextRef="#ctx0" brushRef="#br0" timeOffset="42093.951">2059 10740 0,'25'0'203,"-1"0"-187,1 0 0,0 0-16,0 0 15,24-24 1,1 24 15,0 0 16,-26 0-16</inkml:trace>
  <inkml:trace contextRef="#ctx0" brushRef="#br0" timeOffset="51991.719">2952 12576 0,'25'0'219,"-1"-25"-203,1 25-1,0-25 1,0 25 0,0 0-16,-25-24 15,24 24 1,1 0 15,0 0 0,0 24 1,-25 1-17,0 0 1,0 0-16,0 0 16,0 49-1,-25-24 1,-25-1-1,1 1 17,24-50-17,25 49 1,-25-49 0,0 25 15,1-25-16,24 25 17,24-25 46,1 0-63,0 0-15,0 0 16,0-25-16,-1 25 16,1 0 15,0 0-15,0 0-1,0-25 1,-1 25-16,1 0 31,0 0-15,0 0-1,0 0 17</inkml:trace>
  <inkml:trace contextRef="#ctx0" brushRef="#br0" timeOffset="54903.896">4663 9971 0,'25'0'250,"49"0"-234,-49 0 0,25 0-16,-25 0 15,24 0 1,-24 0-1,25 0 17,-25 0-1,-1 0-15,1 0-1,0 0 32,0 0 0</inkml:trace>
  <inkml:trace contextRef="#ctx0" brushRef="#br0" timeOffset="56931.248">4787 9996 0,'0'50'250,"0"-25"-234,0 0-16,0-1 16,0 26-1,0-25-15,0 0 16,0-1 0,25 1-16,-25 0 31,0 25 0,0-26 0,0 26 16,-25-50-31,25 25-1,-25-25 1,1 0 15,-1 0-31,0 0 32,-25-25-17,1-25 1,24 50-1,25-24 1,-25 24 0,25-25-1</inkml:trace>
  <inkml:trace contextRef="#ctx0" brushRef="#br0" timeOffset="59639.098">5209 10046 0,'0'50'250,"0"-26"-235,0 26 1,0-25-16,0 0 15,0 49 32,0-24 16,0-26-48,0 1 32,0 0-15,0-50 61,25 0-93,-25 1 16,25-26 0,-1 25-1,26-24 1,-50 24-1,25 0 1,-25 0 0,25 0-1,-25 1 63,-25 24 63,25 24-141,-25 1 16,25 0 15,-25-25-15,25 25-1,-25-25 1,25 25-1,-24-1 17,24 1 15,0 0-1,24-25-14,1 25-17,0-25 1,0 0 0,-25 25-1,25-25-15,-1 0 31,1 0-15,0 0 15,0 0-15</inkml:trace>
  <inkml:trace contextRef="#ctx0" brushRef="#br0" timeOffset="61056.619">4787 10691 0,'25'0'219,"0"0"-203,25 0-16,24 0 15,-49 0 1,0 0-16,-1 0 16,26 0-1,-25 0-15,0 0 16,-1 0-16,1 0 16,0 0-1,49-25 32,-49 25-31,0 0-1,0 0 17,0 0-1,-1 0 31</inkml:trace>
  <inkml:trace contextRef="#ctx0" brushRef="#br0" timeOffset="62896.451">4961 10988 0,'0'25'203,"0"25"-188,0-25 1,0 24-16,0-24 16,0 0-1,0 0 1,0 49 15,0-24 0,0-25 16,25-25 16,-25-25-48,0 0 1,0-25 0,0 26 15,0-26-16,0 0 1,-25 25 0,25 1-1,0-1 1,0 0 0,0 0-1,0-24 1,0 24-1,0 0 1,0 0 15,0 0-15,25 25 0,-25-24-1,25 24 1,-1 0 15,1 0 0,0 0 1,0 24-17,-25 1 1,0 0-1,0 0 1,0 0 0,0-1-16,-25 1 31,25 0 0,0 0-15,-25-25-1,25 25 1</inkml:trace>
  <inkml:trace contextRef="#ctx0" brushRef="#br0" timeOffset="64445.143">5457 10939 0,'0'25'187,"0"24"-171,0-24-1,0 25-15,0-26 16,0 1 0,0 0-16,0 0 15,0 0 1,0 0 15,0-1-31,0 1 31,25-25-15,0 0 15,24 0-15,-24 0 0,0-25 15,-25 1-16,49-1 1,-49 0 0,0-25-1,0 25 1,0 1-16,0-1 16,0-25-1,0 25 16,0 1-15,-24-1 0,-1 0-1,0 25 1,25-25 0,-25 25-1,0 0 16,1 0 1,-1 0-17,0 0 1</inkml:trace>
  <inkml:trace contextRef="#ctx0" brushRef="#br0" timeOffset="65827.979">5556 11212 0,'25'0'265,"25"0"-249,-26 25 0,1-25-16,25 0 31,-1 24 16,-24-24-16,0 25 0,0-25 16,-25 25-31,25-25-1,-25 25 32</inkml:trace>
  <inkml:trace contextRef="#ctx0" brushRef="#br0" timeOffset="71472.904">6623 9847 0,'25'75'219,"-25"-50"-219,0 24 31,0-24-31,0 0 15,0 0 1,0 0 0,0 24-1,0-24 17,0 0-1,0 0-16,0-1 1,0 1 15,0 0 1,0 0-1,0 0-31,24-25 15,-24 24 32</inkml:trace>
  <inkml:trace contextRef="#ctx0" brushRef="#br0" timeOffset="73176.478">6945 9947 0,'-24'24'250,"-26"26"-250,25-25 31,25 0-31,-25 0 31,25-1-15,-25 1 0,25 0-16,0 0 31,0 49 0,0-49 0,0 0-15,0 0 0,25-25-1,-25 24 1,0 1-1,25-25 1,-25 25 0,25-25-1,0 0 1,0 0-16,-1 0 16,1 0-1,25 0 16,-50-25-15,25 25 15,-25-25-15,0 1 15,0-1-15,0 0-1,0 0 32,-25 25-31,-25 0 0,1 0-1,24 0 16,25 25-31,-25-25 16,25 25 15</inkml:trace>
  <inkml:trace contextRef="#ctx0" brushRef="#br0" timeOffset="74373.3">6623 10592 0,'25'0'204,"-1"0"-204,26 0 15,-25 0 1,0 0-16,24 0 15,-24 0 1,0 0-16,0 0 16,0 0-1,-1 0 1,26 0 31,0 0-32,-26 0 17,1 0-1,0 0 16</inkml:trace>
  <inkml:trace contextRef="#ctx0" brushRef="#br0" timeOffset="75391.491">6846 10790 0,'0'50'172,"0"-1"-172,0 1 16,0-1 0,0 1-16,0-25 15,0 124 32,0-100-31,0-24-1,0 0 1,0 0 15</inkml:trace>
  <inkml:trace contextRef="#ctx0" brushRef="#br0" timeOffset="76940.939">7119 10815 0,'25'0'250,"0"0"-234,-1 0-1,1 0 1,0 0 0,-25 49 15,-25 125 16,0-124-32,25-26 1,-49 26 0,49-25-1,-25 0 1,0 0 15,25-1 63,25-24-47,0 0-32,0 0-15,-1 0 16,1 0 0,0 0-16,0 0 31,0 0-16,-1 0 1,1 0 0,0 0-1</inkml:trace>
  <inkml:trace contextRef="#ctx0" brushRef="#br0" timeOffset="79148.524">6499 12353 0,'0'49'203,"0"-24"-188,-25 50 1,25-51-16,0 1 16,0 0-1,0 0-15,0 0 16,-25-1 15,25 26 0,0-25 1,0 0 15,25-75 46,0 50-93,0-25 16,-1 25 0,1-25-1,0 1 1,0 24 15,0 0-15,-1 0 15,1 0 16,0 0 15,-25-25-15,0 50 125,0-1-156,0 26-1,0-25 1,0 0 0,0-1-1,0 1 1,0 0-1</inkml:trace>
  <inkml:trace contextRef="#ctx0" brushRef="#br0" timeOffset="80436.953">6276 13171 0,'74'-25'219,"0"1"-203,-24 24-16,0-25 15,-1 0-15,1 0 16,-1 25 0,-24 0-1,50-25 16,-51 25 16,1 0-31,0 0 0,0 0-1,0 0 16,0 0 16</inkml:trace>
  <inkml:trace contextRef="#ctx0" brushRef="#br0" timeOffset="82089.127">6672 13370 0,'50'-25'203,"-50"0"-187,50 25-16,-26 0 31,1 0-31,-25-25 16,25 25 0,25 0 15,-25 25 16,-25 25-32,0-25 1,0 24 15,0-24-15,0 0-1,0 0 1,-25-25 0,25 24-1,25-24 110,-1 0-93,1 0-1,0 0 0,-25 25 0,0 0-15,0 0 0,0 0-16,0-1 15,-50 51 1,26-50-1,-26 24 1,25-49 0,-25 25-1,26-25 1,-26 0 0,0 0 15,26 0-16,-1 0 1,0 0-16,0 0 31,25-25-15,-25 25 0</inkml:trace>
  <inkml:trace contextRef="#ctx0" brushRef="#br0" timeOffset="129989.959">3746 8359 0,'-25'0'188,"0"0"-173,0 0 1,0 25 0,0 0-1,1-25 1,24 25-16,-25-25 16,25 49-1,0-24 1,0 0-1,0 49 32,25-74-31,-1 50 0,1-50-1,50 25 1,-50-25-1,24 0 1,26 0 0,-26 0-1,-49-25 1,25 0 0,0 0-1,0 0 16,-25-24-15,24 49 0,-24-50-1,0 25 1,0 1 0,0-1-1,-24 25 1,24-25-16,0 0 15,-25 25 1,0 0 0,-25-25-1,26 25 1,-26 0 0,25 0 15,0 25-16</inkml:trace>
  <inkml:trace contextRef="#ctx0" brushRef="#br0" timeOffset="131072.777">3845 8508 0,'25'25'187,"-1"0"-171,1 24 0,-25-24-16,0 0 15,25-25 1,-25 25-1,25-1 32,0 1-15,-25 0 14,24-25 17</inkml:trace>
  <inkml:trace contextRef="#ctx0" brushRef="#br0" timeOffset="133235.402">4266 8384 0,'0'50'140,"0"-1"-124,0 1-16,25 24 15,-25-49 1,25 0-16,-25 0 16,0-1-1,0 1-15,0 0 47,0 0 16,0-50 62,0-25-110,0 1 1,0-1-16,0 25 16,0-24-1,0-26 1,0 51-1,0-26-15,0 0 32,25 50-17,-25-49 1,0 24 0,25 0 30,-1 25 1,1 0-31,0 0 0,0 0-1,0 50 1,-1-50-1,1 74 1,0-24 0,-25-25 15,25-1-15,-25 1 30,0 0-30,0-50 47,0-24-48,25 24 1,-25 0-16,0 0 15,24 0 1,-24 1 0,0-1-1,0 0 1,25 25 15,-25-25-31,0 0 16,25 25 15,0 0-15,0 0-1,-1 0 1,-24 25 0,0 25-1,50 24 1,-50-49-1,0 49 1,0 1 0,0-50-1,0 24 1,0-24 15</inkml:trace>
  <inkml:trace contextRef="#ctx0" brushRef="#br0" timeOffset="135468.527">4961 8334 0,'0'50'219,"0"-25"-219,0 24 15,0 1 1,25-25-16,-25 0 16,0 24-1,0 1 1,0-25-1,25-25 1,-25 24 31,0 1-31,0 0 30,0-50 17,0-24-63,0-1 16,-25 0-1,25 1 1,0-26-1,-25 51 1,0-26 0,25 25-1,0 0 1,0 1 0,0-26-1,0 25 16,0 0-15,0 1 0,0-1-1,0 0 1,0-25 0,0 26-1,25-1 1,0 25-1,0-25 17,-1 25-1,-24-25-15,25 25-1,0 0 1,0 0-1,-25 25 1,0 0 0,0 0-1,0 24 1,0-24 15,0 0-31,0 0 16,0-1-1,-25 26 1,0-25 0,25 0-1,-25-1 1</inkml:trace>
  <inkml:trace contextRef="#ctx0" brushRef="#br0" timeOffset="140769.087">620 10889 0,'0'25'219,"0"0"-204,-25 0 1,25-1 0,0 1-16,0 0 15,0 0 1,0 0-16,0-1 31,0 1-15,0 0 31,0 0-32,25-25 16,-25 25-15,25-25 0,0 0-16,-25 25 31,25-25-15,-1 0-1,1 0 16,0 0-15,0 0 15,-25-25-31,25 25 16,-25-50 0,0 25-1,24-24 1,-24 24-1,0-25 1,0 25 15,0 1-15,-24 24 0,24-25-1,0 0 1,-25 25-1,0-25 1,0 25 0,0 0-1,1 0 1,-26 0 15,25 0-15,25 25-1,-25-25-15</inkml:trace>
  <inkml:trace contextRef="#ctx0" brushRef="#br0" timeOffset="142016.06">794 11038 0,'0'25'204,"0"24"-189,0-24 1,0 0-1,0 0-15,0 0 16,25-25 0,-25 25-16,0 49 47,74 0-1,-49-24-30,-25-25 15,25-25-15,-1 25 0</inkml:trace>
  <inkml:trace contextRef="#ctx0" brushRef="#br0" timeOffset="143618.928">2456 10021 0,'24'50'187,"1"49"-187,-25-25 16,0-24 0,0 0-16,0-26 15,25 51 16,-25-26 16,0-24-15</inkml:trace>
  <inkml:trace contextRef="#ctx0" brushRef="#br0" timeOffset="145282.608">2679 10096 0,'25'-25'219,"24"25"-203,-24 0-1,0 0 1,0 0 0,0 0-1,-1 0 1,1 74 31,-25-24-32,0-25 1,0-1-16,0 1 16,-25 25-1,1-50 1,-1 25 0,0-1-1,25 1 16,-25-25-15,50 0 93,0 0-109,0 0 16,-1 0 0,1 0-1,25-25 1,-1 25 0,-24 0-1,0 0 1,0 0-1</inkml:trace>
  <inkml:trace contextRef="#ctx0" brushRef="#br0" timeOffset="146690.436">2530 10790 0,'25'0'204,"0"-25"-189,24 25-15,51-25 16,98 1-1,-49-1 17,-124 25-1,-1 0 31,1 0-15</inkml:trace>
  <inkml:trace contextRef="#ctx0" brushRef="#br0" timeOffset="148717.837">2952 11038 0,'-50'25'203,"25"0"-172,1-25-15,-1 24-16,25 1 16,0 0-1,0 0 17,0 25 14,25-26-30,24-24 0,-24 0-16,25 0 31,-26-24-15,-24-1-1,25 0 1,-25 0-1,0-25 1,0 26 15,0-1 16,0 0 16,25 25 46,0 25-78,-25 49-31,0-49 16,0 50 0,0-26 15,0-24-16,0 0 1,0 0 0,0-1-1,0 1 32</inkml:trace>
  <inkml:trace contextRef="#ctx0" brushRef="#br0" timeOffset="151152.069">3150 12601 0,'0'25'265,"-25"-25"-249,25 24 0,-24 1-1,24 0 17,-25-25-32,25 25 15,0 0 16,0-1-15,-25 26 31,25-25-16,0 0-31,-25-25 31,25 24 1,0 1 77,25-25-62,0 0-31,24 0-1,-24 0 1,25 0-1,-1 0 1,-24 0 0,0 0-1,0 0 1,0 0 15,-1 0 16,-24-25 47,0 1-79,0-1 1,0 0-16,0 0 16,0 0-1,0 1 17,-24 24-1,24-25-16,0 50 64,0 24-64,0-24 1,0 0-1,0 24 1,0 1 0,0-25-1,0 0 1,0-1 0,0 1 15</inkml:trace>
  <inkml:trace contextRef="#ctx0" brushRef="#br0" timeOffset="152645.769">3125 13320 0,'50'-25'187,"24"25"-171,-49 0-16,25-24 15,-25 24 1,24 0-16,-24 0 16,0 0-1,0 0-15,-1 0 16,1 0-1,0 0 1,25 0 15,-26 0-15,1 0 15</inkml:trace>
  <inkml:trace contextRef="#ctx0" brushRef="#br0" timeOffset="154094.191">3349 13593 0,'24'0'203,"1"0"-188,0 0 17,0 0-32,0 0 31,-1 50-15,-24-26-1,0 1 1,0 50 46,0-26-46,0-24 31,25-25 15,0 0-46,0 0 0,0 0 15,-1 0-16,1 0 17,-25 25-1,0 0-15,0-1-1,0 1 1,-25 0-1,-74 0 1,25-25 0,-25 0-1,74 0 1,0 0 0,0 0-1</inkml:trace>
  <inkml:trace contextRef="#ctx0" brushRef="#br0" timeOffset="155967.629">3076 12526 0,'-25'0'203,"25"25"-203,-25 25 16,25-25-16,-25-1 15,1 1 1,24 0-1,0 0 1,-25 0 15,25-1 1,0 1-1,0 0-16,-25 0 1,25 0 15,0-1 47</inkml:trace>
  <inkml:trace contextRef="#ctx0" brushRef="#br0" timeOffset="162324.88">9029 9897 0,'-50'0'234,"25"0"-218,1 0-1,-1 0-15,0 0 32,0 25-1,0 49 16,25-49-32,0 0 1,0 0 0,25-25-1,25 49 1,-25-49 0,49 25-1,-49-25 1,-25 25-1,25 0 1,0-25 0,-1 25 15,-24-1-15,25 26-1,-25-25 1,0 24-1,0-24 17,-25-25-32,25 25 31,-24-25-31,24 25 16,-25-25-1,0 0 1,0 0-1,25-25 1,-25 0 0,25-24 15,0-1-15,0 0-16,0 26 15,0-26 1,25 25-1,0-24 1,0 24 0,-25 0-1,49-25 1</inkml:trace>
  <inkml:trace contextRef="#ctx0" brushRef="#br0" timeOffset="163461.012">8632 11013 0,'223'-25'172,"100"-49"-157,-75-25 1,-149 99 0,0 0-1,0-25 1,-74 25 0,25 0-1,-25 0 1,-1 0 15</inkml:trace>
  <inkml:trace contextRef="#ctx0" brushRef="#br0" timeOffset="164773.492">9376 11013 0,'-25'25'156,"1"25"-156,24-26 16,0 26-1,0 49 17,0 1-17,24-76 1,1 76 0,0-76-1,-25 1-15,25-25 16,-25 50-1,49-50 17,-24 0-17,0 0 17,0 0-32,0 0 31,-1-25-16,-24 0 1,25-24 0,-25 24-1,0 0 1,0 0 15,0 0-15,-25 25-1,1 0 17,-1 0-32,0 0 15,-25 25 17,1 50-17,24-26 1,0 1-1,25-25 1</inkml:trace>
  <inkml:trace contextRef="#ctx0" brushRef="#br0" timeOffset="166923.055">8880 12650 0,'0'25'172,"0"0"-172,0 49 16,0-49-1,0 0-15,0 0 16,0 0-1,0-1-15,0 1 32,0 0 15,0 0-16,0 0-16,25-25 1,0 0 0,-1 0-1,1 0 1,0 0-16,0 0 16,25 0-1,-26 0 1,26 0 15,-25 0 16,0 0 31,-25-25-47,0 0-15,0 0 0,0 0-1,-25 1 1,0-1 46,25 50 16,0-1-62,0 1-16,25 0 16,-25 0-1,0 49 1,0-49 0,25 25-1,-25-26 1,0 1-1</inkml:trace>
  <inkml:trace contextRef="#ctx0" brushRef="#br0" timeOffset="167962.09">8954 13494 0,'75'0'203,"-1"-25"-187,-49 25-1,25 0-15,-25-25 16,24 0 0,-24 25 31,0 0-16,0 0 0</inkml:trace>
  <inkml:trace contextRef="#ctx0" brushRef="#br0" timeOffset="169482.208">9203 13692 0,'24'0'234,"1"0"-218,0 0-1,0 0 1,-25 25 0,25 124 31,-25-124-47,0-1 31,0 1-16,0 0 17,-25-25-17,50 0 95,-1 0-110,1 0 31,0 0 16,0 0-16,-25 25-31,0 0 16,0-1-1,0 26 1,0 0 0,-25-26-1,0 1 1,-24 0-1,-1 0 1,-24 0 0,-1-25-1,50 0 1,1 0 15</inkml:trace>
  <inkml:trace contextRef="#ctx0" brushRef="#br0" timeOffset="192929.617">24879 5159 0,'-25'0'250,"25"25"-234,0 0 0,-25 0-16,25 0 15,-24 74 17,24 25 30,0-99-62,0 24 16,0-24 15,0 0-15,0 0-1,0-1 1,0 1 31,0 0 15,0 0-31,24-25 1</inkml:trace>
  <inkml:trace contextRef="#ctx0" brushRef="#br0" timeOffset="194763.252">26293 5184 0,'25'0'297,"0"25"-282,-25 0-15,24 0 16,1-1-16,-25 1 16,0 0-1,0 0-15,25 0 16,-25-1 0,0 51 15,0-26 16,0-24-32,0 0 17,0 0-1,0 0 16,0-1 31,0 1-31,0 0 156</inkml:trace>
  <inkml:trace contextRef="#ctx0" brushRef="#br0" timeOffset="202347.906">23118 9426 0,'0'49'234,"0"-24"-218,0 0 0,0 25-16,0-26 15,0 1 1,0 0-16,0 25 16,0-26-1,0 51 16,0-26 16,0-24-31,0 0 0</inkml:trace>
  <inkml:trace contextRef="#ctx0" brushRef="#br0" timeOffset="203891.61">23292 9599 0,'0'25'218,"0"25"-218,0-25 16,0-1 0,0 26-16,24 49 47,1-74-32,0 0 1,-25 0 15,25-1-15,0-24-1,-1 0 17,1 0-17,0-24 1,0-26-1,-25 25 1,0 0 0,25-24-1,-25 24 1,0-25 0,0 26-1,0-1 1,0 0-1,0 0 1,0 0 15,0 1-15,0-1 0,-25 0-1,25 0 1,-25 25 15,25-25-15,-25 25-1,0 0 17,1 0-32,-1 0 31,0 0-31,0 25 15</inkml:trace>
  <inkml:trace contextRef="#ctx0" brushRef="#br0" timeOffset="205091.51">23044 10344 0,'24'0'234,"26"0"-218,0 0-16,-1 0 16,1 0-1,49 0 32,-74 0-31,24 0-1,-24 0 1,50 0 0,-51 0-1,26 0 1,-25 0 0</inkml:trace>
  <inkml:trace contextRef="#ctx0" brushRef="#br0" timeOffset="207107.387">23242 4217 0,'25'25'235,"-25"-1"-220,25-24 17,-25 25-32,0 0 15,24 0 16,-24 0-15,25-1 31,0 1-31,0 0-1,-25 0 1,25-25-1,-25 25 1,24-1 0,-24 1-1,25-25 17,-25 25-17</inkml:trace>
  <inkml:trace contextRef="#ctx0" brushRef="#br0" timeOffset="208857.912">27409 6003 0</inkml:trace>
  <inkml:trace contextRef="#ctx0" brushRef="#br0" timeOffset="210964.357">27434 6077 0,'0'25'203,"0"25"-188,25-26-15,-25 26 16,25-25 0,-1 0-16,-24-1 15,0 1-15,25-25 31,-25 25 1,25 25 15,-25-26-32,25 1 32,-25 0 16</inkml:trace>
  <inkml:trace contextRef="#ctx0" brushRef="#br0" timeOffset="212871.952">22920 10716 0,'24'-25'250,"1"25"-235,0 0-15,-25-25 16,25 25 0,0 0 15,-1 0-15,-24 25-1,0 0 1,0 74 15,-49 0 16,24-99-31,25 25-1,-25-25 1,25 25-1,0-1 17,50-24 30,-25 0-46,-1 0-1,1 0-15,25 25 16,-25-25 0,24 0-1,-24 0 1,25 0 0,-26 0-1,1 0 1</inkml:trace>
  <inkml:trace contextRef="#ctx0" brushRef="#br0" timeOffset="214387.903">23366 10716 0,'0'24'235,"25"1"-220,-25 0 1,25 0-16,-25 0 15,24-25 1,1 0 0,-25 24-1,25-24 17,0 0-17,49-49 32,-24-50-31,-25 74-1,-25-50 1,24 51 0,-24-1 15,0 0-16,0 0 1,0 0 15,-24 1 16,24-1-31,-25 25-1,0 0 17,0 0-17,0 0 1,-24 0 0,24 49-1,0-24 1,-24 50-1,24-51 1,0 1 0,25 0-1,-25 0 17,25 0-1,0-1-16</inkml:trace>
  <inkml:trace contextRef="#ctx0" brushRef="#br0" timeOffset="-214081.79">23490 11509 0,'0'100'203,"25"48"-203,-25-48 16,0-26-16,25 50 47,-25-74-32,0-26 16</inkml:trace>
  <inkml:trace contextRef="#ctx0" brushRef="#br0" timeOffset="-212428.706">23143 12353 0,'49'0'188,"75"-25"-173,-24 0-15,-51 0 16,-24 25 0,74 0 15,25-49 16,-74 49-32,-25 0 1,-25-25 0,24 25-16,26 0 31,-25 0-15,25 0-1,-1-25 16,-24 25-15,0 0 0,0 0-1</inkml:trace>
  <inkml:trace contextRef="#ctx0" brushRef="#br0" timeOffset="-210288.714">23564 12650 0,'50'0'219,"-50"-24"-219,25 24 16,-25-25-1,25 25 1,-1 0 15,-48 198 16,-26-123-31,25-51-1,0 1 1,1-25 0,24 25-1,74-25 95,0 0-95,-24-25-15,0 25 16,-1-25 0,-24 25-1,25 0 1,-50-24-1,25 24 1,-1 0 47</inkml:trace>
  <inkml:trace contextRef="#ctx0" brushRef="#br0" timeOffset="-207811.287">26491 9029 0,'0'50'203,"0"24"-203,25 0 16,-25 1-1,25-50-15,-25-1 16,0 1 0,0 0 15,0 0-16</inkml:trace>
  <inkml:trace contextRef="#ctx0" brushRef="#br0" timeOffset="-206762.252">26863 8905 0,'0'49'171,"0"51"-155,25-26 0,-25-24-16,0-25 15,0 24 1,0 1 15,0-25 16,0-1-31,0 1 46</inkml:trace>
  <inkml:trace contextRef="#ctx0" brushRef="#br0" timeOffset="-205331.252">27260 9451 0,'-148'124'172,"-175"24"-157,50 1 1,199-99-1,24-50-15,25 0 16,1 25 0,-1-1-1,0-24 17,0 0-17,0 0 1,1 0-1,-1 0 1,0 0 15,0 25-15,0-25 0,1 0 30</inkml:trace>
  <inkml:trace contextRef="#ctx0" brushRef="#br0" timeOffset="-203842.439">26491 10071 0,'25'0'204,"0"0"-189,0 0 1,0 0-1,-1 0-15,1 0 32,0 0-1,0 25 0,-25 24-15,0 1-1,0-25 17,0-1-32,0 1 15,-25 0 1,0 0 15,25 0-15,-25-1-1,1 1 1,-1-25 15,25 25-15,25-25 62,-1 0-78,26 0 16,-25-25-1,24 0 1,1 1 0,-25 24-1,0 0 1,-1 0 15</inkml:trace>
  <inkml:trace contextRef="#ctx0" brushRef="#br0" timeOffset="-202563.043">27062 9922 0,'0'-25'219,"50"25"-219,-26 0 31,1 0-31,0 25 16,0 74 0,-25-24-16,0 24 15,0-50 1,0 1-16,0-25 31,-25-25-15,25 25 31,0-1-16,25-24 31,0 0-46,-1 0 15,-24-24-15,25 24-1,25 0 1,-25 0 0,49-25-1,-49 25 1</inkml:trace>
  <inkml:trace contextRef="#ctx0" brushRef="#br0" timeOffset="-201496.461">26417 11485 0,'25'74'188,"0"25"-173,-25-24-15,24-1 16,1-49-1,-25 0-15,0-1 16,0 1 0,25-25-1,-25 25 17,0 0 14</inkml:trace>
  <inkml:trace contextRef="#ctx0" brushRef="#br0" timeOffset="-200301.691">26318 12154 0,'173'-49'156,"125"-1"-156,0 0 16,-224 26-1,50-1-15,-74 25 16,74-25 15,-75 0 32,-24 25-48</inkml:trace>
  <inkml:trace contextRef="#ctx0" brushRef="#br0" timeOffset="-198364.023">26739 12452 0,'25'-25'219,"0"25"-203,0-25-16,0 1 15,-1 24-15,1 0 31,0 0 1,0 24 30,-25 1-31,0 0-31,0 0 16,0 0 0,0-1-1,-25-24 1,25 25 0,0 0 15,-25-25-16,25 25 1,0 0 15,0-1 32,50-24-16,24-24-47,1-1 15,-26 0 1,51 0 0,-76 0-1,26 1 1,0 24-1,-26 0 32,1 0-15,0-25-1,0 25-16</inkml:trace>
  <inkml:trace contextRef="#ctx0" brushRef="#br0" timeOffset="-195307.962">25003 11534 0,'0'25'157,"-25"49"-142,1-24-15,24 0 16,0-26-1,-25 26-15,0 74 32,0-50 30,25-49-46,0 0 15,0 0 0,-25-25-31,25 25 32,0-1-32,-25-24 15,25 25 1,0 0 31,25-25 46,25 0-93,-25 0 16,24 0 0,-24 0-1,50 0-15,-51 0 16,51 0 0,-26 0-1,-24 0 1,0 0-1,0 0 1,0 0 0,-1 0-1,1 0 32,0 0-16,0 0 1</inkml:trace>
  <inkml:trace contextRef="#ctx0" brushRef="#br0" timeOffset="-193341.752">25251 11807 0,'0'50'219,"0"-26"-204,0 1-15,0 0 16,0 0 15,0 0 16,25-25 47,0 0-47,-25-25-47,25 0 15,-25 0 1,24-24 0,-24 24-1,0 0 1,25 25 15,-25-25-15,0 0 31,25 25-16,0 0 0,0 25 0,-1 0 1,-24 0-17,25-25 1,0 25-1,-25 24 17,25-49-32,-25 25 31,25-25-15,-25 25 15,24-25 0,1 0 16,-25-25-31,25-25-1,-25 26 1,0-100-1,0 74 1,0 25 0,-25 0-1,25 1 17,0-1 14</inkml:trace>
  <inkml:trace contextRef="#ctx0" brushRef="#br0" timeOffset="-191783.927">23812 14461 0,'-49'0'172,"24"0"-157,0 0-15,-24 0 32,-1 25-17,25 49 1,-24 1 0,49-26-1,0-24 16,0 25-15,0-25 0,24-25-1,26 24 1,0-24-16,-1 25 16,26-25-1,-51 0 1,1 0-1,-25 25 1,25-25 0,-25 25-1,25 24 1,-25-24 0,0 50 15,-25-75-16,-49 49 1,-100-49 0,100 0-1,-26-49 1,76 24 0</inkml:trace>
  <inkml:trace contextRef="#ctx0" brushRef="#br0" timeOffset="-190168.022">24309 14312 0,'124'199'172,"24"148"-172,-98-198 15,-50-75 17,0-49-17,0 0 16,0-50 63,0-49-94,0-26 16,0 26-1,0 24 1,0 26-16,0-1 16,0-25-1,0 25 1,25 1 15,0-1-15,-1 0-1,-24 0 1,25 25-16,-25-25 16,50 1-1,24 24 1,-49 0 0,50 24-1,-51 1 16,26 25-15,0 24 0,-26-49-1,26 74 1,-25-24 0,0-75-1,-25 24 1,0 26-1,24-50 17,-24 25-17</inkml:trace>
  <inkml:trace contextRef="#ctx0" brushRef="#br0" timeOffset="-189164.599">25177 15007 0,'0'-25'266,"0"0"-251,0 0 17,0 1-17,-25-1 32,25 0-16</inkml:trace>
  <inkml:trace contextRef="#ctx0" brushRef="#br0" timeOffset="-187483.193">24557 14858 0,'49'0'203,"-24"0"-187,25 0-1,-26 0-15,1 0 16,25 0 0,-25 0 15,-1 0 0,1 0-15,0 0 15,0 0 0,0 0-15,-25-25-1,25 25 1,-1 0 0,1 0-1,0 0 17</inkml:trace>
  <inkml:trace contextRef="#ctx0" brushRef="#br0" timeOffset="-185684.633">25648 14536 0,'-50'0'297,"26"0"-282,-1 0 17,0 0-1,0 0-16,0 0 17,1 0 15,24 24-32,0 1 16,0 0 1,0 0-1,24-25-15,-24 25-1,25-1-15,0-24 16,25 0 15,-1 25-15,-24-25-1,0 25 1,0-25 0,-1 0-1,-24 25 1,25-25-1,-25 25 1,0-1 15,0 1-31,0 0 32,0 0-32,-25 0 15,1-1 1,-1-24 15,0 0-15,-25 0-1,1 0 1,-1 25 0,25-25-1,1 0 16,-1 0-15,0 0 0,0 0-1,0 0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9T08:36:14.96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1563 8533 0,'0'-50'203,"-50"-24"-187,0-1-16,-24 1 16,49 24-1,-24 26-15,49-1 16,-50 25 0,50-25-16,-25 25 15,25-25 1,-74 0 31,-1 25-32,51 0 1,-26 0 0,0 25-1,26-25 1,-26 50-1,0-25 1,26 24 0,-76 100-1,-148 322 1,174-247 0,24-76-1,50-73 1,0-1-16,0-24 15,0 24 17,0-24-17,25-1 1,-25 1 0,25-25-1,24 24 1,1 1-1,-25 0 1,25-26 0,24 1-1,-49-25 1,74 0 0,0-25-1,-49 1 1,24-26-1,-24 0 1,24-49 15,25 0-15,-24 0 0,-50 49-1,-1 1 1,1-1 15,-25 25-15,0 0-1,25-24 1,-25-1 0,0 1-1,0-26 1,0 50-1,0-74 1,-50 0 15,26 49-15,-26-24-16,0 24 16,-24 1-1,49 24 1,0 25-1</inkml:trace>
  <inkml:trace contextRef="#ctx0" brushRef="#br0" timeOffset="11430.384">31403 5556 0,'-25'0'250,"0"0"-235,-24 25-15,49 0 16,-50 0-16,25-25 31,25 24-31,-25-24 16,0 25 15,1-25 16,-1 25-16</inkml:trace>
  <inkml:trace contextRef="#ctx0" brushRef="#br0" timeOffset="25322.135">28228 7094 0,'-25'0'266,"-25"-25"-266,1 25 16,24 0-1,0 0-15,-25 0 16,1 0 0,24 25-16,-49 25 46,49-25-30,25-1 0,-25 1 15,25 0-15,0 0-1,0 0 1,25-1-1,0-24 1,74 25 0,-25-25-1,-49 0 1,50 0 0,-51 0-1,1 0 1,0 0 15,-25 25-15,25-25-1,-25 25 17,25-25-17,-25 25 1,0 24-1,-25 1 1,0-25 0,-25-1-1,26 1 1,-76 0 0,51-25-1,-1 0 1,0 0-1,26 0 17,-1 0-1,0 0 31,0 0-46</inkml:trace>
  <inkml:trace contextRef="#ctx0" brushRef="#br0" timeOffset="28022.286">31576 5035 0,'-24'0'266,"-1"50"-235,0-25-15,0 0-1,25 24 1,0-24 15,0 0 16,25 24-31,49-49-1,-49 25 1,25-25 0,-50 25-1,49-25 1,-24 0 15,-25 25-15,25-25-1,-25 25 17,0-1-1,0 1-16,0 0 1,-25-25 0,0 25-16,1-25 15,-26 25 1,-24-25 0,49 0-1,0 0 1,0 0-1</inkml:trace>
  <inkml:trace contextRef="#ctx0" brushRef="#br0" timeOffset="34951.062">31403 6052 0</inkml:trace>
  <inkml:trace contextRef="#ctx0" brushRef="#br0" timeOffset="38009.672">31304 6127 0,'0'-25'235,"24"25"-204,1 0-31,0 0 16,0 0 46,0 0-62,-1 0 16,1 0 15,0 0 0,0 0 0,0 0-15,-1 0 31,1 0 15,-25 25 142,0 0-204,0-1 15,0 26 1,0-25-1,0 0 1,0-1 0,0 1-1,0 0 1,0 0 0,0 24-1,0-24 1,0 0-1,0 0 1,0 0 15,0-1-15,0 1 0,0 0 15,0 0 0,0 0 32</inkml:trace>
  <inkml:trace contextRef="#ctx0" brushRef="#br0" timeOffset="39852.399">32097 6921 0,'0'24'282,"-25"-24"-251,25 25-15,-24-25-1,-1 0 16,25 25-31,0 0 32,0 0-1,25-1 16,-1-24-16,1 0-15,-25 25-1,25-25 1,0 0 0,0 0-1,-25 25 1,24-25-1,1 25 48,-25 0-47,0-1-1,0 26 16,-25-50-15,1 25 0,-1-25-1,0 25 1,25-1 0,-25-24-1,0 0 1,1 0 15,-1 0 32</inkml:trace>
  <inkml:trace contextRef="#ctx0" brushRef="#br0" timeOffset="80928.48">6251 6623 0,'0'25'234,"49"-1"-218,-49 26-16,25-50 16,0 25-1,-25 0 1,25-1 0,0 1 46,-1-25-46,1 0-1,50-25 1,-26-24 0,50-50-1,1 24 1,-76 26-1,26-1 1,0 25 0,-50 0-1,25 25 1,-1 0 15,-24-24-15</inkml:trace>
  <inkml:trace contextRef="#ctx0" brushRef="#br0" timeOffset="96612.476">7020 8285 0,'-25'25'203,"-49"74"-188,24-50-15,25 1 16,-25 24 0,1-24-16,-100 173 47,99-148-32,50-51 1,-24-24 15,24 25 0,0-50 79,24 1-110,-24-1 15,0-25 1,25 1 0,-25 24-16,0-25 15,25-24 1,-25-1-1,0 51 1,0-1 0,0 0-1,0 0 32,0 0-31,0 1 31,25 48 78,0-24-125,49 25 15,-49 0 1,0 0-16,24 0 31,1 24-15,24-24-1,-24 0 1,-25 0 0,0-1-16,-1-24 31,1 0-15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9T15:57:26.65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14684 1414 0,'0'25'219,"0"-1"-204,0 26 1,-24 0-16,24-26 16,0 1-1,-25 0 1,0 25-1,25-25 1,0-1 31,-25-24-31,25 25 15,0 0-16,0 0 32,0-50 156,0 0-203,0 0 32,0 1-17,25-1 32,-25 0-31,25 25-1,-25-25 1,0 0 15,0 0 1,25 1-17,-25-1 16,0 0-15,24 25 0,-24-25-1,0 0 17,0 1-17,25 24 1,-25-25 15,25 25 0,-25-25 219</inkml:trace>
  <inkml:trace contextRef="#ctx0" brushRef="#br0" timeOffset="1823.599">14734 1389 0,'25'25'281,"0"0"-234,-25-1-31,0 1 0,24-25-1,-24 25-15,25-25 31,-25 25-15,0 0-16,0-1 16,25 1-1,-25 0 32,0 0 31,0 0-31,0-50 94,25 0-126,-25 0 1,0 0 15,0 1-15,25-1 0,-1 0-1,-24-25 1,25 50-1,-25-24 17,25-1-17,-25 0 17,25 0-1,0 25-16,-25-25 17,24 25 15,-24 25 109,0 0-141,0 0 1,0 0 0,0 24 15,0-24-31,0 0 16,0 0 15,0-1-16,0 1 1,0 0 0,0 0-16,-24 0 15,24 0 1,0-1 0,-25-24 15,25 25-16,0 0 1,0 0 31,0 0-16</inkml:trace>
  <inkml:trace contextRef="#ctx0" brushRef="#br0" timeOffset="3507.236">15329 1389 0,'0'50'234,"0"-1"-218,0 1-1,0-1-15,0-24 16,-25 50 0,25-50-1,0-1 1,0 1 0,0 0-1,0 0 16,0 0 1,0-1-17,0 1 1,0 0 15,0 0 16,0 0-16</inkml:trace>
  <inkml:trace contextRef="#ctx0" brushRef="#br0" timeOffset="5310.952">15329 1364 0,'0'-25'297,"25"25"-297,0 0 16,0 0-1,0 0 16,-1 0-15,1 0 0,0 25 15,-25 0 0,25-25-15,-25 25-16,0 0 31,0-1-15,0 1-1,0 0 32,0 0-47,0 0 47,0-1-31,-25-24-1,25 25 1,-25 0-16,0-25 31,25 25-15,-24-25-1,-1 0 17,25 25-17,-25-25-15,0 0 32,0 0-1</inkml:trace>
  <inkml:trace contextRef="#ctx0" brushRef="#br0" timeOffset="7095.229">14436 2183 0,'50'0'250,"-25"0"-234,24 25-1,-24-25-15,0 0 31,25 0-15,-26 0 0,51 0-1,-26 0 1,-24 0-16,25 0 0,-1 24 31,-24-24-15,0 0-1,49 0 17,-49 0-17,25 0 1,-25 25 0,-1-25-16,1 0 15,0 0 1,0 0-1,24 0 1,-24 0 0,0 0-1,25 25 1,-25-25 0,24 0 30,-24 0-30,0 0 15,0 0 16,-1 0-16</inkml:trace>
  <inkml:trace contextRef="#ctx0" brushRef="#br0" timeOffset="11604.969">14461 2505 0,'-25'25'250,"25"0"-235,0 0 1,0-1 0,0 1-1,-24 25 16,24-25-15,0 0 0,0-1-1,-25-24 1,25 25 0,0 0-1,0 0 79,0 0 1656,0-1-1656,0 1-47,25-25-1,-25 25-14,24-25-32,1 0 31,0 0 16,0 0-32,0 0 17,-1 0-17,1 0 1,0 0 0,0 0-1,-25-25 1,25 0-1,-1 25 1,1-24 0,0 24-1,-25-25 1,25 25 0,-25-25-1,25 0 16,-25 0-15,24 1 15,-24-1 1,0 0-17,0 0 16,0 0 1,0 0 30,-24 25-31,24-24-31,-25 24 32,0 0 15,25-25-47,-25 25 31,0 0 0,1 0-15,-1-25-1,0 25 17,0 0-1,0 0-31,1 0 47,-1 0 31,0 0 16</inkml:trace>
  <inkml:trace contextRef="#ctx0" brushRef="#br0" timeOffset="13437.602">14585 2753 0,'0'25'313,"0"0"-298,25 0 17,-25 0-17,25-25 17,-25 24-17,0 1 16,25-25-15,-25 25 0,0 0 15,24-25-31,-24 25 47,0-1-16,25-24 0,-25 25 79,25-25-79,0 0-15,-25 25-1</inkml:trace>
  <inkml:trace contextRef="#ctx0" brushRef="#br0" timeOffset="16458.743">15156 2505 0,'0'25'281,"0"0"-265,0 0 0,0-1-1,0 1 1,0 0-1,0 0 1,0 25-16,0-26 31,0 1-15,0 0 0,0 0-1,0 0 16,0-1 16,0 1-15,-25-25 139,25-25-155,-25 1 0,25-26-1,0 25-15,0 0 47,0 1-31,0-1-1,0 0 1,0 0 15,0 0 1,0 0-17,0 1 16,0-1 1,0 0-1,0 0-15,0 0 30,25 25-30,0-24 15,-1 24 1,1 0-1,0 0 0,0 0-15,0 0 46,-25 24-31,24-24-15,-24 25 15,25-25-15,-25 25 0,0 0 15,0 0 16,0-1 0,-25-24-32,25 25 1,-24-25-1,24 25 1,-25-25 15,25 25-15,-25-25 0,0 0 15,0 0-16,1 0 1,24 25 15,-25-25-31,0 0 16,25 25 0,-25-25 15</inkml:trace>
  <inkml:trace contextRef="#ctx0" brushRef="#br0" timeOffset="213583.525">15949 2133 0,'25'0'250,"0"0"-235,25 0 1,-26 0-16,26 0 31,-25 0-15,0 0 0,-1 0-1,1 0-15,0 0 31</inkml:trace>
  <inkml:trace contextRef="#ctx0" brushRef="#br0" timeOffset="-213445.995">15949 2332 0,'25'0'281,"0"0"-265,0 0-1,0 0 1,-1 0 0,26 0-1,-25 0 1,0 0 15,-1 0 0,1 0-31,0 0 32,0 0-1,0 0 47,-25 24 94</inkml:trace>
  <inkml:trace contextRef="#ctx0" brushRef="#br0" timeOffset="-209284.316">16669 1414 0,'0'25'266,"0"-1"-250,0 1-1,0 0 17,0 0-1,0 0-16,0-1 1,0 1 0,0 0 15,0 0-15,0 0-1,0 0 32,0-1 31,0-48 110,0-1-173,0 0 1,0 0 0,0 0 15,0 0-16,25 25 1,-25-24 0,0-1-1,0 0 1,0 0 0,0 0-1,0 1 16,0-1 1,0 0 46,24 25 16,-24-25-79,25 25 157,0 0-141,-25 25-15,25 0 15,0-25-31,-25 25 16,24-1-1,26 26 1,-25-25 0,-25 0-1,25-25 17,-25 24-17,24-24 32,-24 25-16,0-50 79,0 1-95,0-26 1,0 25 15,25 25-31,-25-25 16,0 1-1,25-1 1,-25 0 0,25 25 15,-25-25-15,25 0-1,-25 1 1,24 24-1,-24-25 17,25 25-17,-25-25 48,25 25 93,-25 25-156,0 0 16,0-1-1,0 1 1,0 0 0,0 25 15,0-26-16,0 1-15,0 0 32,0 0-17,0 0 17,0-1-1,0 1-16,0 0 32,0 0-15,0 25-17,0-26 1,0 1-1,0 0 1,25-25 0,-25 25-1,0 0 1,0-1 0,0 1 15,0 0-16</inkml:trace>
  <inkml:trace contextRef="#ctx0" brushRef="#br0" timeOffset="-206688.216">17487 1389 0,'0'25'219,"0"0"-203,0-1-16,0 26 31,0-25-16,0 0 1,0-1 0,0 1 15,25 0-15,-25 0 15,25-25-16,-25 25 32,25-25-47,0 0 16,-1 0 31,1 0-16,0 0 0,0 0-31,0 0 32,-1 0-1,-24-25-16,25 25 1,-25-25 0,25 0-1,-25 0 17,0 1-1,0-1-16,0 0 1,0 0 0,0 0-1,0 1 1,0-1 0,0 0-1,-25 0 1,0 0 15,25 1-15,-24-1-1,-1 25 1,0-25 15,0 25 0,25-25 1,-25 25-32,1 0 31,24-25-15,-25 25-1,0 0 16,0 0 1,0 0 15,0 25-16</inkml:trace>
  <inkml:trace contextRef="#ctx0" brushRef="#br0" timeOffset="-203915.47">16669 2208 0,'74'0'296,"-49"0"-280,25 0-16,-26 0 31,76 0-15,-76 0 0,51 0-1,-26 0 1,-24 0-1,25 0 1,-25 0 0,-1 0-16,1 0 15,25 0 1,-25 0 0,24 0-1,26 0 1,-1 0 15,-49 0-15,0 0 15,0 0-15,-1 0-1,1 0 1,0 0-1,0 0 1,0 0 0,-1 0-1,1 0 17,0 0-32,0 0 46,0 0 1,-1 0 31</inkml:trace>
  <inkml:trace contextRef="#ctx0" brushRef="#br0" timeOffset="-199631.604">16966 2456 0,'0'24'203,"0"1"-187,0 0 0,-24 74-1,24-24 17,-25-26-32,25 1 31,0 0-16,0-26-15,0 1 16,-25-25 0,25 25-16,0 0 15,0 0 17,0-1 46,0-48 0,25-1-63,-25 0-15,0 0 32,25 0-17,-1-49 1,1 24 0,-25 26-1,25-26 1,-25 25 15,0 0-15,0 0 46,0 1 16,0-1-46,0 0-1,0 0 16,25 25 171,-25 25-171,25 0-31,-1 0 0,-24-1-1,0 1 1,25 0-1,-25 0 1,25 0-16,-25 0 31,25-1-15,0 1 0,-1 0 15,1-25-16,-25 25 1,25-25 0,0 25-1,-25-1 17,25-24-1,-25 25 31,24-25-62,1 0 141,-25-25-125,25 1-1,-25-1 1,0-25-1,25 25 1,-25-24-16,0 24 16,0 0 15,0 0-15,0 0-16,0 1 46,0-1-14,0 0 30,0 0-15,0 0 16,0 1-17,0-1 33,0 0-1</inkml:trace>
  <inkml:trace contextRef="#ctx0" brushRef="#br0" timeOffset="-197238.312">17835 2381 0,'-25'25'250,"0"0"-250,0 0 32,25-1-32,-25-24 31,25 25-31,-24 0 15,24 0 17,0 0-17,-25-25 1,25 24 0,0 1-16,0 0 31,0 0-16,0 0 1,0 0 15,0-1-15,25 1 0,-1-25 15,-24 25-16,25-25 1,0 0 0,0 0-1,0 0 1,-1 0 0,1 0 15,0 0-16,0 0-15,0 0 32,-25-25-32,24 0 15,-24 1 17,25-1-17,0 25 1,-25-25-16,0 0 15,0 0 17,0 0-17,0 1 17,0-1-32,0 0 31,0 0 16,0 0 0,0 1-32,-25 24 1,0-25 46,1 25-15,24-25 0,-25 25-47,0 0 31,0 0 32,0 0 31,1 0-16</inkml:trace>
  <inkml:trace contextRef="#ctx0" brushRef="#br0" timeOffset="-191461.227">14461 4093 0,'0'25'281,"-25"-25"-265,1 0 0,-1 0-1,-25 24 1,25-24-16,0 0 31,1 0 0,-1 0-31,0 0 32,0 0 14,25 25 95,0 0-94,0 0-31,0 0-1,0-1-15,0 1 16,0 0 15,0 0-15,0 0-1,0-1 17,0 1 30,25-50 32,0 1-94,24-1 15,-24 0 1,0 25-16,0-25 16,0 25 15,0-25-31,-1 25 16,1 0 15,0 0-31,0 25 47,-25 0-32,0 0 1,0 0 0,0-1 15,0 1 0,0 0-15,0 0-1,-25-25 1,0 25 0,0-25-1,-24 24 16,24-24-15,0 0 15,0 0-15,0 0 0</inkml:trace>
  <inkml:trace contextRef="#ctx0" brushRef="#br0" timeOffset="-190480.861">14833 4167 0</inkml:trace>
  <inkml:trace contextRef="#ctx0" brushRef="#br0" timeOffset="-189293.834">15255 4192 0,'0'25'375,"-25"-25"-344,0 25-16</inkml:trace>
  <inkml:trace contextRef="#ctx0" brushRef="#br0" timeOffset="-188529.181">15205 4242 0,'-25'0'297,"-24"0"-297,24 0 16,0 0-1,0 0 1,-24 0 0,24 0-1,0 0 17,0-25-17,1 25 1,-1 0-1,0 0 1,0 0 15,0 0 32</inkml:trace>
  <inkml:trace contextRef="#ctx0" brushRef="#br0" timeOffset="-186898.402">15007 4018 0,'0'25'297,"0"0"-281,0 0 0,0 0-1,0-1 1,0 1-1,0 0 1,0 0 0,0 0-1,0-1 1,0 26 0,0-25 15,0 0-16,0-1 17,0 1-17,0 0 1,0 0 31</inkml:trace>
  <inkml:trace contextRef="#ctx0" brushRef="#br0" timeOffset="-183602.316">15453 4043 0,'25'0'297,"0"0"-297,0 0 15,0 0 17,-1 0 30,-24 25-31,0 0-15,0 0 0,0-1 15,0 1-16,0 0-15,-24 0 32,24 0-1,-25-25-15,25 24 15,0 1-16,-25-25 32,25-25 31,25 25-62,0-24 0,-1 24-16,-24-25 15,25 0 1,-25 0 15,25 25-15,-25-25-1,50 1 1,-50-1 0,0 0 15,24 25 0,-24-25-15,0 0 187,0 50 78,0 25-265,0-25-1,0-1 17,0 1-17,0 0-15,0 0 32,0 0 14,0-1 1,25-24 16,0 0-1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0T07:08:14.0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27856 6325 0,'-25'0'2188,"0"0"-2188,-149-198 16,-222-174-1,147 173-15,200 125 16,24 74-1,0-25-15,25 0 16,-25 25 0,1 0 46,24 25 141,0 0-187,24-25 0,-24 25 15,0-1 16,0 1 15,25-25-31,-25 25 16</inkml:trace>
  <inkml:trace contextRef="#ctx0" brushRef="#br0" timeOffset="2127.347">27112 5829 0,'0'-25'687</inkml:trace>
  <inkml:trace contextRef="#ctx0" brushRef="#br0" timeOffset="3730.84">27112 5804 0,'0'-25'265,"0"1"-249,24 24-1,1 0 1,0 0 15,0 0 1,0 0 30,-1 0-31,-24 24 32,25-24-48,-25 25 17,0 0-1,0 0-31,0 0 16,0 0-1,-25-1 16,1-24-31,24 25 16,0 0 0,-25 0-1,25 0 1,-25-25 0,25 24-1,-25 1 32,50-25 78,0 0-109,-25-25-1,25 25 1,-1-24 0,1 24 15,0 0-16,0 0 17,0 0-17,-25 24 1,24 1 15,-24 0-15,0 0-1,0 0 1,0-1 0,0 1-1,0 25 1,-24-1 0,-1-24 15,0-25-31,25 25 15,-25-25 1,0 0 0,1 0 15,-1 0-15,0 25-1,0-25 1,0 0-1,1 0 1</inkml:trace>
  <inkml:trace contextRef="#ctx0" brushRef="#br0" timeOffset="27759.418">20762 8706 0,'-25'0'281,"25"-24"-265,-25 24-1,0 0 1,0 0 15,0 0-15,1 0 15,-1 0 0,25 24-15,-25-24 15,25 25-15,-25-25 0,25 25-1,0 0 16,-25-25-15,25 25 15,0-1 32,0 1-32,0 0-15,25 0 31,0-25-32,0 0 1,0 25 15,-1-25-15,1 0-1,0 0 1,0 0 0,0 0-1,0 0 16,-1 0-15,1 0 15,0 0 1,0 0-32,0 0 46,-25 24 1,0 1-31,0 0 0,0 0-1,-25 0 1,0 0-1,-25-25 1,50 24 0,-24-24-1,-26 0 1,-25 25 0,51-25-1,-1 0 1,0 0-1,0 0 17,0 0-17,1 0 48,-1 0-32,25-25 47,0 1-47,0-1 1,0 0-1,0 0-15,0 0-1,25 25 16,-25-25-31,24 1 32,-24-1-32,25 25 15,-25-25 1,25 0 0,0 25-1,-25-25 1,25 1-1,-25-1 1,24 25 0,-24-25-1,25 0 17,-25 0-17,25 1 1,0 24 15,-25-25-15,0 0 77</inkml:trace>
  <inkml:trace contextRef="#ctx0" brushRef="#br0" timeOffset="29823.377">20637 8607 0,'-24'0'328,"-1"0"-266,0 0-46,25-25 15,-25 25-15,0 0 31,1 0-1,-1 0-30,0 0 31,0 0 0,0 0 31,25 25-62,0 0-1,-24-25 1,24 25-1,0 0 17,0-1-1,0 1 0,0 0 0,0 0 16,24-25-15,-24 25-17,0-1 1,25-24-1,0 0 32,-25 25-47,25-25 32,0 0-17,-1 0 16,1 0 32,0 0-1</inkml:trace>
  <inkml:trace contextRef="#ctx0" brushRef="#br0" timeOffset="50592.512">20637 16545 0</inkml:trace>
  <inkml:trace contextRef="#ctx0" brushRef="#br0" timeOffset="55800.204">2778 11683 0,'25'-25'313,"0"25"-282,0 0 0,-1 0-15,1 25-1,-25 0 17,25-25-17,-25 25 16,0-1 1,0 1-17,0 0 17,0 0-17,-25 0 32,0-1-31,25 1 62,-24-25-63,48 0 267,1 0-267,0 0 17,-25 25-1,25-25-31,-25 25 31,0 0-15,25-1 31,-25 1-16,0 0-16,0 0 1,0 0 15,0-1 16,0 1-16,-25-25-15,0 25 31,0-25-31,0 0 15,1 0 0,-1 0 16,0 0 0,0 0-32,0 0 79</inkml:trace>
  <inkml:trace contextRef="#ctx0" brushRef="#br0" timeOffset="90963.524">28873 3497 0,'-25'0'250,"25"-24"-235,-25-1-15,0 25 16,0 0-1,1-25-15,-1 25 16,0 0 0,25-25-16,-50 25 15,26-25 17,-51 1-1,26-1 0,24 25 0,0-25-15,0 25 0,25-25-1,-25 25-15,1 0 16,-1 0-1,-25-25 17,25 25-17,1 0 1,-26-24 0,25 24-1,0 0 16,1-25-31,-26 25 32,25 0-17,0 0 1,0 0 0,1 0-1,-26 0 1,25 0-1,0 0 1,1 0 0,-1 0-1,0 0 1,-25 0 0,26 0-1,-26 0 1,25 25-1,0-25 17,1 24-17,-1-24 1,0 0 0,0 25-1,0-25 1,1 25-1,-1 0 1,0-25 0,0 25-1,0-1 1,25 1 0,-24 0-1,-26-25 1,50 25-1,-25 0 1,0-1 15,25 1-31,-24 0 32,-1-25-17,25 25 1,0 0-1,-25-25 1,25 24 0,0 1 15,0 0-15,-25-25-1,25 50-15,0-25 31,0-1-15,-25 1 15,25 0-15,0 0 0,0 0-1,0-1 1,0 1-1,0 0 1,0 25 0,0-26-1,0 26 1,0 0 0,25-1-1,0-24 1,-25 25-1,0-26 1,25 26 15,-25 0-15,0-26 0,25 1-1,-1 25 1,-24-25-1,25 24 1,0-24 0,-25 0-1,25-25 1,0 25 0,-25-1-1,24-24 1,-24 25-1,25-25 1,0 0 0,0 25 15,24-25-15,-24 0-1,0 0-15,-25 25 16,50-25-1,-26 0 1,1 0 0,0 0-1,0 0 1,0 0 0,-1 0-1,1 0 1,25 0-1,-1 0 17,-24 0-17,25-25 1,-1 0 15,1 0-15,0 1-1,-25 24 1,-1-25 0,1 0-1,25 0 1,-1 0 0,-24 1-1,25-26 1,-1 25-1,-24 0 1,25 1 15,-25-1-15,-1 0-16,-24 0 16,25 0-1,25-24 1,-25-1 15,-25 25-15,24 1-16,-24-1 15,25 0 1,-25 0 0,0-24-1,0-1 1,0 25-1,0-24 17,0 24-17,0 0 1,0 0 0,0 0-1,0 1 1,0-1-1,0 0 1,0 0 0,0 0 15,0 0-15,-25 1-1,25-1 1,0 0-1,0 0 17,-24 0-1,24 1-15,0-1 15</inkml:trace>
  <inkml:trace contextRef="#ctx0" brushRef="#br0" timeOffset="95087.373">27583 3497 0,'-25'50'218,"25"-25"-202,0 0 0,-25 24-16,0-49 15,25 25 1,0 0-16,-24 0 31,24 0-31,0-1 47,-25-24-16,25 25-15,0 0 46,0 0-46,0 0 31,-25-1 0,0 1 0,25 0-32,0 0 32,-25-25-16,50 0 94,0 0-109,0-25 15,-25 0-15,25 25 0,-1-25-1,1 25 1,0 0-1,0-24 1,0 24 0,-1 0-1,1 0-15,0 0 32,0 0 14,0 0-14,-25-25 124,0 0-140,0 0 15,0 0 0,0 1 47,0 48 188,0 1-251,0 0 1,0 0 0,0 24 15,0 1 16,0-25-32,0 0 17,0-1-17,0 1 17,0 0-1,0 0 0,0 0 0,-25-25 1,25 24 14</inkml:trace>
  <inkml:trace contextRef="#ctx0" brushRef="#br0" timeOffset="97488.239">27384 4217 0,'25'0'281,"-25"-25"-281,25 25 16,0 0 0,0 0-1,24-25 16,26 25 16,-51-25-31,26 1 15,-25 24-15,0 0-1,-1-25-15,26 25 32,-25-25-17,0 25-15,-1-25 16,26 25 0,0-25 15,-26 25-16,1 0 1,0-24 0,25 24-1,-50-25 17,49 0-17,-24 25 1,0 0-16,0 0 15,0-25 1,-1 25 15,1 0-15,-25-25 0,25 25-1,0 0 1,0 0 15,-25-24-15,24 24-1,-24-25 17,25 25-1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0T07:11:52.4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6598 5259 0,'25'0'641,"49"49"-626,1-24 1,-26-25-16,-24 25 16,25 0-1,-25-1 17,-1-24-1,-24 25 0,25-25-15,-25 25 46,25-25-62,0 0 63,-25 25-63,25-25 31,-1 0 0,-24 25 16,25-1-16,0-24 32,-25 25-48,25-25 48</inkml:trace>
  <inkml:trace contextRef="#ctx0" brushRef="#br0" timeOffset="2271.074">11013 5060 0,'25'25'328,"0"0"-312,0-25-1,-1 49-15,1-24 31,0-25-15,-25 25-16,50 25 63,-25-50-48,-1 24 1,-24 1-1,25 0 1,0-25 0,-25 25-1,25-25 1,-25 25 15,25-25-31,-25 24 31,24-24 1,-24 25-17,25-25 1</inkml:trace>
  <inkml:trace contextRef="#ctx0" brushRef="#br0" timeOffset="49372.562">22547 15478 0,'0'-25'328,"-24"25"-312,-1 0 0,25-24-1,-25 24 1,25-25-1,-25 25-15,0 0 16,-49-50 15,0 25 16,49 0-31,-25 25 15,25-24-15,1 24-1,-1 0 1,0-25 0,-25 25-1,1-25 1,-1 25-1,25-25-15,1 25 16,-26 0 0,25 0-1,0-25 1,1 25 0,-1 0-1,-50 0 1,50 0-1,-24 0 1,-1 0 15,-24 0-15,49 0 0,-49 0-1,49 0 1,-25 0-1,1 0 1,24 0 0,-25 0-1,-24 25 1,24-25 0,1 25 15,24-25-16,0 25 1,-25 0 15,26-25-15,24 24-16,-25-24 16,0 0-1,0 25 1,0 0-1,1 0 1,-1 25 15,0-26-15,25 1 0,-25 0-1,0 0 1,25 0-1,0-1 17,0 1-32,0 25 31,0-1-15,0-24-1,0 25 1,0-1-1,0-24 1,0 0 0,0 0-1,25 24 1,-25 1 0,25-25-1,-25 0 16,25-1-31,0 1 16,-1 25 0,51-1 15,-26-49-15,1 50-1,24-25 1,-49 0-1,74-1 1,-74-24 0,25 25-16,-25-25 15,24 0 1,26 25 0,-26-25-1,50 0 1,-74 0-1,25 0 1,-1 0 0,1 0 15,0 0-15,24 0-1,-49 0 1,25 0-1,24 0 1,-49 0 0,0-25-1,24 25 1,1-25 0,-25 1-1,24-1 1,1 0-1,-25 0 1,24 25 15,1-49-15,-25 24 0,-1 0-1,26 0 1,-25-24-1,0 24 1,-1-25 0,-24 25-1,25 1 1,0-26 0,0 0 15,-25 1-16,0 24 17,0 0-17,0 0 1,0 1 0,0-1-1,0 0 1,0 0-1,0 0 1,0 1 15,0-1-31,-25 0 32,0 25-17,0-25 32,25 0 47</inkml:trace>
  <inkml:trace contextRef="#ctx0" brushRef="#br0" timeOffset="62294.564">3001 2282 0,'-24'0'297,"-26"0"-282,50 25 1,-25-25 0,0 25 15,1 49 0,24 0 0,24-74-15,1 25 0,0 0-1,0-25 1,0 0 0,-1 25-1,26-25 1,-25 0 15,0 25-15,-1-1-1,1-24 1,0 25 0,-25 0 15,0 0 0,0 0-31,0 0 31,-25-25-31,0 0 16,1 24 0,-1-24 15,0 0-16,0 0 1,0 0 0,1 0 15,-1 0 0,0 0 0,25-24 1,0-26-17,25-25 1,24 51 0,-24-26-1,0 50 1,-25-25-1,0 0 17,25 25-17,-25-24 1,0-1 15,25 25 0,-25-25-31,0 0 47,0 0-31</inkml:trace>
  <inkml:trace contextRef="#ctx0" brushRef="#br0" timeOffset="65046.522">6003 2133 0,'0'25'297,"0"0"-281,0 0 0,0-1-1,0 1 1,0 0-1,0 0 1,0 0 15,0-1-15,0 1 15</inkml:trace>
  <inkml:trace contextRef="#ctx0" brushRef="#br0" timeOffset="65470.618">6003 2381 0</inkml:trace>
  <inkml:trace contextRef="#ctx0" brushRef="#br0" timeOffset="67043.141">6300 2282 0,'0'25'234,"0"0"-203,0-1-31,0 1 16,0 25 0,25-25-1,0-1 16,0-24-15,24 0 15,26 0 16,-50-24-31,-25-1-1,24 0 1,-24 0 0,0 0-1,0 1 17,0-1-1,0 0-31,-24 0 31,-1 0 0,0 25-15,0 0 15,25-24-15,-25 24-1,1 0 1,-1 0 0,0 0-1,0 0 17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0T07:13:21.6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12427 10344 0,'-25'0'375,"25"24"-375,0 1 32,0 0-1,-24-25-15,24 25-1,0 0 32,-25-1 0,25 1-16,0 0 0,0 0 48,0 0 14,0-1-30,0 1-32,0 0 32,25-25-48,-1 0 32,-24 25-16,25-25-15,0 0 62,0 0-31,0 0 31,-1 0-15,-24-25-32,25 25-31,-25-25 31,25 0-15,0 1 31,-25-1-1,0 0-14,0 0-17,0 0 1,0 1 15,0-1-15,0 0-1,-25 25 1,25-25 15,0 0 1,-25 25-17,25-24 16,-25 24-15,25-25 15,-24 25 1,-1 0 14,0 0-14,0 0 30,0 0-15,1 0-16,-1 0 1,0 25 30,25-1-15,0 1-16,0 0 16,0 0 0,0 0 125</inkml:trace>
  <inkml:trace contextRef="#ctx0" brushRef="#br0" timeOffset="48599.387">20265 4291 0,'25'0'234,"50"0"-234,-26 0 16,1 0 0,-25 0-16,24 0 47,50 0-16,-74 25-31,149-25 31,-149 0-15,49 0-1,-24 0 1,-50 25 0,49-25-1,1 25 1,0-25-1,-1 24 1,50 1 0,-74-25-1,50 25 17,-51-25-17,51 25 1,-50-25-1,-1 0 1,1 0 0,50 25-1,-1-25 17,1 0-17,-51 0 1,26 0-1,-25 0 1,24 0 15,-24 0 1,0 0-17,0 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3T07:23:15.3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7466 843 0</inkml:trace>
  <inkml:trace contextRef="#ctx0" brushRef="#br0" timeOffset="11189.618">14908 2431 0,'49'0'281,"1"0"-265,-1 0-16,-24-25 15,25 25 1,-1 0-16,1 0 16,0 0-1,-1 0-15,-24 0 16,25-25-16,49 25 62,-49 0-46,-1 0 0,1-25-16,24 25 31,-24 0-15,-1 0-16,-24 0 15,25 0 1,-25 0-1,-1 0 1,51 0 0,-50 0-1,74 0 1,25 25 0,-99-25 15,49 25-31,-49-25 31,0 0-15</inkml:trace>
  <inkml:trace contextRef="#ctx0" brushRef="#br0" timeOffset="13227.449">18058 2480 0</inkml:trace>
  <inkml:trace contextRef="#ctx0" brushRef="#br0" timeOffset="14104.534">18058 2480 0,'99'0'250,"0"0"-234,75 0-1,-75 0-15,-24 0 16,-26 0-1,1 0-15,-1 0 16,1 0 0,24 0-16,1 0 15,98 0 17,1 0 14,-75 0-14,-49 0-17,24 0 1,26 0 0,-76 0-1,26 0 1,0 0-1,-26 0 1,1 0-16,0 0 16,0 0-1</inkml:trace>
  <inkml:trace contextRef="#ctx0" brushRef="#br0" timeOffset="24043.975">28922 2356 0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0T07:16:30.4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25102 10517 0,'25'0'266,"0"0"-235,0 0-15,-25 25-1,25-25 1,-1 0-1,1 0 17,-25 25-1,25-25-15,0 0 15,0 0-16,-25 25 1,24-25 0,1 0 15,0 0 16,0 0 0,-25 24 0,25-24-32,-1 0 32,1 0 0,0 0-16,-25 25 79,0 0 30,-25-25-109,25 25-15,-25-25-16,25 25 16,-24-25-1,24 24 1,-25-24 0,0 25 15,0 0 0,25 0-15,-25-25-1,25 25 1,-24-25 0,-1 24-1,0 1 32,25 0 0,-25-25 0</inkml:trace>
  <inkml:trace contextRef="#ctx0" brushRef="#br0" timeOffset="21815.334">10765 11261 0,'25'0'328,"0"0"-313,0 0 1,-25-24 0,24 24-16,1 0 31,0-25-31,0 0 31,0 25 0,-25-25-15,24 25 0,1 0 15,0 0-31,-25-25 31,25 25-15,0 0 46,-50 0 79,0 0-110,0 0-15,0 25-1,1-25 17,-1 0-17,25 25 1,-25-25-1,0 25 1,0-25 0,1 0 15,24 25 0,-25-25-15,0 0-1,25 24 32,-25-24-31</inkml:trace>
  <inkml:trace contextRef="#ctx0" brushRef="#br0" timeOffset="24468.646">8880 10567 0,'25'0'297,"0"0"-282,-1 25 17,1-25-17,0 0 1,-25 24-16,25-24 15,0 0 1,0 0 0,-1 50 15,51-50 16,-50 25-32,-1-25 17,1 0 15,-25 25-1,0-1 79,0 1-109,0 0 15,-25 0-15,1-25 15,24 25-31,-25-25 16,25 24 15,-25-24 0,25 25 1,-25 0 14,25 0 33,-25-25-64,25 25 16</inkml:trace>
  <inkml:trace contextRef="#ctx0" brushRef="#br0" timeOffset="25989.088">8657 11460 0,'0'-25'328,"0"0"-312,0 0-1,0 1 17,0-1 15</inkml:trace>
  <inkml:trace contextRef="#ctx0" brushRef="#br0" timeOffset="27122.657">8657 11336 0,'25'0'281,"-1"0"-265,1 0-1,0 25 1,0-1-1,0-24 1,-25 25-16,24-25 31,-24 25-15,75 0 31,-75 0 0,25-25-32,-25 24 1,0 1 109,0 0-78,-50 0-16,50 0-15,-25-25-1,-24 24 1,24 1 0,0 0-1,0-25 1,0 25-1,1-25 48,24 25-47</inkml:trace>
  <inkml:trace contextRef="#ctx0" brushRef="#br0" timeOffset="45249.351">10319 14312 0,'-50'0'266,"1"0"-266,24-25 16,-25 25-1,25 0 1,1-24 0,-26-1-16,25 25 15,-25 0-15,-148-75 47,49 26 0,100 49-31,-1-25-1,25 25 1,0-25-1,-24 0 1,24 25 0,25-24-1,-25 24 1,0 0 0,1-25 15,-1 0 0,0 25 32,0 0-17,25-25-30,-25 25 15,25-25-15,-24 25-16,-1-24 31,0-1-15,0 25 15,0 0 0,25-25 1,-24 25-17,-1 0 1,0 0 31,25-25-32,-25 25 32</inkml:trace>
  <inkml:trace contextRef="#ctx0" brushRef="#br0" timeOffset="46981.959">8756 14163 0,'25'0'235,"49"0"-220,-49-24 1,0-1-16,24 25 15,1-25 1,99 0 15,-75-24 1,-49 24-1,25 25-16,-1-50 1,-24 50 0,0-25-1,25 25 1,-26 0 0,1-24-1,0-1 1,0 25-16,0-25 47,-1 25-32,1 0-15,0-25 16,25 25 0,-26-25-1,51 1 16,-50 24-15,-1 0 0,1 0-1,0-25 1,0 25 15,0 0 0,-1 0-31,-24-25 32,25 25-17,0 0 32,-25-25-16,25 25 16</inkml:trace>
  <inkml:trace contextRef="#ctx0" brushRef="#br0" timeOffset="60337.385">29840 9897 0,'-25'25'219,"0"24"-219,1-24 15,-1 25 1,-25 0 31,50 24-16,-25-24 16,25-26-31,0 1-1,0 0 1,0 0 15,0 0 0,25-1 1,0-24-17,0 25 16,0-25-15,24 25 0,-24-25 15,0 0-15,0 0-1,-1 0 1,1 0-1,0 0 1,0 0 0,0 0-1,-1-25 1,1 0 0,0 25 15,0-24-16,-25-1 1,25 0 31,-25 0 0,0 0-16,0 1-15,-25 24 46,25-25-62,-25 25 31,0 0-15,0 0 15,1 0 1,-1 0-17,0 0 16,0 0-15,0 25 15,25-1-15,-24-24 0,24 25-1,-25 0 16,25 0 1,-25-25-32,25 25 31,0-1 0,0 1 16,0 0-16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0T07:20:43.7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4366 16619 0,'24'-49'234,"1"24"-218,25 0-16,-50-25 16,25 50-1,-1-24-15,1-1 16,0 25-1,0-25 1,0 0-16,24 25 31,50-25 16,-24 25-31,-50-25-1,0 25 1,24 0 0,-24 0-1,25-24 1,-1 24 0,1 0-1,-25 0 1,49 0-1,-24 0 1,74 24 0,24 1 15,-98-25-15,24 50-1,1-25 1,-50-25-1,24 25 1,-24-25 0,25 24-1,-25 1 1,24-25 0,1 25-1,-1-25 1,-24 25-1,50 0 1,-1-25 0,-49 0-1,24 24 17,-24 1-17,0-25-15,0 0 16,0 0-1,-1 25 1,1 0 0,25-25-1,-25 0 1,-1 25 0,26-25-1,-25 24 1,24-24-1,-24 50 1,0-50 0,0 25 15,24 0-15,-24-1-1,25 1 1,-50 25-1,50-1 1,-50-24 0,24 25-1,-24-1 1,25 1 0,-25-25-1,25 74 1,-25-49-1,0-26 1,0 51 0,0-26 15,-25 1-15,25 49-1,-49-24 1,49-26-1,-50 26 1,50-26 0,-25 1-1,0 0 1,25-26 0,-49 26-1,49 0 1,-25-26-1,25 1 1,-50 25 0,25-1 31,25-24-32,-49-25-15,49 25 16,-25 0-1,0-25 1,-24 49 0,-1 1-1,0-25 17,1 0-17,24-25 1,-49 24-1,-26 1 1,51 0 0,-125-25-1,0 0 17,125 25-17,-26-25 1,26 0-1,-1 0-15,25 0 16,-49 0 0,49 0-1,-49 0 1,-25 0 0,74 0-1,-25 0 1,-24-25-1,49 0 1,-49 25 0,-1-49 15,50 49-15,-24-50-1,-26 25 1,50 0-1,-49-24 1,24 24 0,26 0-1,-1 0 1,0 1 0,-25-26-1,1 0 1,49 26-1,-50-26 1,1 0 0,49 26 15,-50-51-15,50-49-1,-25 50 1,0-25-1,25 74 1,0-50 0,0 26-1,0 24 1,-24-25 0,24 25-1,0 1 1,-25-26-1,25 25 1,0 0 0,0 1 15,0-51-15,0 50-1,0-49 1,0 24-1,0 26 1,0-1 15,0 0-15,0 0 0,0 0-1,0-24 1,25 24-1,-1 25 1,-24-25 0,0 0 15,25 1-15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0T07:18:16.1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24532 8558 0,'74'24'203,"1"76"-203,-51-76 16,1-24 0,-25 25-16,25 0 15,-25 0 1,25-25-1,-25 25 1,49 24 15,1 50 1,149 174 30,-125-173-46,-49-76-1,24 26 1,-24 24 0,25-49-1,49 74 1,-74-74-1,49 50 1,1-1 0,-51-49-1,26 24-15,0-24 16,24 50 0,-49-51 15,49 51-16,26-1 1,-26-24 0,0 24-1,1-24 1,-50-50 0,-1 25-1,-24 24 1,25-49-1,0 25 17,0 0-32,-25 0 31,0 0 0,0-1-15,0 1-1,0 0 32,0 0-15</inkml:trace>
  <inkml:trace contextRef="#ctx0" brushRef="#br0" timeOffset="1881.21">26343 10517 0,'24'25'218,"1"-25"-218,-25 25 16,25-25 0,-25 25-16,25-1 31,49 76 0,-24-26-15,-1-49-1,-24 24 1,0 1 0,0-50-1,24 50 1,-24-1 0,0-24-1,0 25 16,24-26-15,-24 1 0,50 25-1,-26 0 1,-24-1 0,0 1-1,0-50 1,0 25-1,24 24 1,-24-24 0,74 49-1,-24 1 1,-51-50 0,26-1-1,0 26 16,-26-25-15,26 24 0,0-24-1,-26 0 1,26 25 0,-25-50-1,-25 24 1,49-24-1,-49 25 1,25 0 0,0 0-1,-25 0 1,25-25 0,0 0 15,-25 24-16,24-24 48,-24 25-47,25-25 46</inkml:trace>
  <inkml:trace contextRef="#ctx0" brushRef="#br0" timeOffset="2205.715">27905 12030 0</inkml:trace>
  <inkml:trace contextRef="#ctx0" brushRef="#br0" timeOffset="2207.713">27905 12030 0</inkml:trace>
  <inkml:trace contextRef="#ctx0" brushRef="#br0" timeOffset="5012.781">27806 11956 0,'50'49'172,"24"1"-156,0 0-16,-49-26 15,25 26 32,0-25-31,-26 0 0,26 24-1,0-24 1,-1 25 15,-24-25-15,25-1-1,-26 1 1,26 0-16,-50 25 16,74-1-1,-24-24 1,0 25-1,24 24 1,-49-49 0,0 0-1,24-1 1,-24 1 0,74 74-1,0-49 16,-74-50-15,25 50 0,-25-50 15,0 24-15,-25 1-1,49 0-15,-24-25 16,25 25-1,-26 0 1,1-1 0,0-24 15,0 25-15,99 25-1,-50 0 1,25-1 15,-49-24-15,-50 0-1,0 0 17</inkml:trace>
  <inkml:trace contextRef="#ctx0" brushRef="#br0" timeOffset="7183.521">25524 11534 0,'25'0'250,"-25"-25"-234,25 1-16,24 24 15,-24 0-15,0 0 16,99 74 31,-99-24-32,-1 24 1,-24-49 0,0 0 15,0-1 0,0 1 32,0-50-17,0 1-30,0-1-16,0-25 16,0 25-1,0-24 1,0 24 0,0-25-1,0 26 16,0-1-15,0 0 31,0 50 62,0 0-77,0 24-17,25-24 1,-25 25-1,25-50 1,0 49 0,25 1-1,-26-25 1,1-25 0,-25 24-1,25-24 1,0 0-1,0 0 1,-1 0 0,1 0-1,0 0 17,0 0-1,-25-24-31</inkml:trace>
  <inkml:trace contextRef="#ctx0" brushRef="#br0" timeOffset="10440.937">25102 8409 0,'0'-25'250,"25"25"-172,0 0-47,-25 25-15,25-25 0,-25 25-16,0-1 31,0 51 31,0-50-46,0-1 46,0 1-30,0-50 46,0 1-47,0-1-31,0 0 31,0 0-15,25 0 0,-25 1-1,0-1 1,0 0 31,0 0 46,0 50 95,24-25-172,-24 25-1,0 0-15,0-1 16,0 1-1,25 0-15,0 0 47,0 0 0,0-25-16,-1 0 1,1 0-17,0 0 17</inkml:trace>
  <inkml:trace contextRef="#ctx0" brushRef="#br0" timeOffset="11958.961">25251 8756 0,'25'0'281,"0"0"-250,-25-25-15,25 25 0,-1 0-1,1-25 1,0 25-1,0-24 17,-25-1-1,25 25-15,-1-25-1,1 25 1,-25-25-1,25 25 1,0-25 0,-25 1 15,25 24-15,-1 0 15</inkml:trace>
  <inkml:trace contextRef="#ctx0" brushRef="#br0" timeOffset="13576.506">25474 8830 0,'25'0'235,"-25"-24"-220,25 24 1,0 0 15,0 0 16,-1 0-31,-24 49-1,0-24 16,0 0-15,0 0 0,0-1-1,0 1 1,0 0 0,0 0 15,-24-25 0,24 25-15,0 0 15,0-1 16,0 1-16,0-50 63,24 25-79,1-24 1,0-1 0,0 25-1,0 0 17,-25-25-17,24 0 1,1 25-1</inkml:trace>
  <inkml:trace contextRef="#ctx0" brushRef="#br0" timeOffset="17910.593">31204 7367 0,'-25'25'188,"1"24"-173,-1-24-15,25 0 16,0 25 0,-25-50-16,25 24 15,0 1 1,0 25 31,0-25-32,0-1 17,0 1-17,0 0 32,25-25 0,-25 25-47,25-25 16,-1 0-1,1 0 1,0 0 0,0-25 15,-25 0-16,25 0 17,-25 1 30,-25 24-31,0 0-15,0 0 15,0 0-31,25 24 32,-24 1-32,-1 0 31</inkml:trace>
  <inkml:trace contextRef="#ctx0" brushRef="#br0" timeOffset="21373.442">30708 10740 0,'0'75'172,"0"24"-157,0-25-15,0-24 16,0-25-1,0 24-15,0 76 47,0-101-31,0 1 15,0 0 0,0 0-15</inkml:trace>
  <inkml:trace contextRef="#ctx0" brushRef="#br0" timeOffset="23053.305">30956 10939 0,'0'74'187,"0"-49"-171,0 0-1,0 24 1,0 1-16,0-25 16,0 0-16,0 0 15,0-1 1,25 1-16,-25 0 31,25-25-31,0 25 47,-1-25-31,1 0-1,0 0 17,0 0-32,0 0 15,-1 0 16,1-25-15,-25 0-16,0 0 16,25 1-1,-25-1 1,0-25 0,0 25-1,0 0 1,0 1-1,0-1 1,-25-25 15,0 25-15,1 1 15,24-1 0,-25 25-15,25-25 0,-25 25-1,0 0 17,0 0-1,1 0-31,-1 0 31,0 0-31,0 0 31,25 25-15,-25-25 15,25 25-15</inkml:trace>
  <inkml:trace contextRef="#ctx0" brushRef="#br0" timeOffset="30914.745">28426 4514 0,'50'0'203,"24"0"-187,1 0-16,-51 0 15,26 0 1,-25 0-1,0 0-15,-1 0 16,1 0-16,0 0 16,0 0-1,0 0 17,24 0-1,1 0-16,-25 0 1,-1 0 0,1 0-1,25 0 1,-25 0 15,0 0 0,-1 0 32</inkml:trace>
  <inkml:trace contextRef="#ctx0" brushRef="#br0" timeOffset="32818.721">30857 4490 0,'25'0'235,"0"0"-220,24 0-15,1 0 16,-25 0-1,-1 0 1,76 0 15,-26 0 16,-49 0-31,0 0-1,0 0 1,24-25 0,-24 25-1,0 0 1,0 0 0,-1 0-1,1 0 1,0 0 15,0 0-31,0 0 31,-1 0-15,1 0 31,0 0 31,0 0-31</inkml:trace>
  <inkml:trace contextRef="#ctx0" brushRef="#br0" timeOffset="135862.46">30311 3497 0,'-74'75'172,"-1"49"-157,-24 0 1,25-50-16,24 1 16,1-50-1,49-1-15,-50 26 16,25 0 0,-24-26 30,49 1-14,-25 25 15,0-50-32,25 25 1,0-1 31,-25-24-32</inkml:trace>
  <inkml:trace contextRef="#ctx0" brushRef="#br0" timeOffset="158021.905">21952 17165 0</inkml:trace>
  <inkml:trace contextRef="#ctx0" brushRef="#br0" timeOffset="210233.235">17587 15850 0,'99'-25'234,"-25"-24"-218,1 24-16,-26 25 15,-24 0 1,0 0-16,49 0 47,1 0 0,-51 0-16,1 0 32</inkml:trace>
  <inkml:trace contextRef="#ctx0" brushRef="#br0" timeOffset="-212116.635">19124 15701 0,'50'0'265,"0"0"-249,-26 0-1,1 0-15,25 0 16,-25 0 0,-1 0 15,1 0-31,0 0 16,0 0-1,24 0 16,51 0 16,-51 0-31,-24 0 0,25 0-1,-25 0 1,24 0-1,-24 0 1,0 0 0,24 0-1,-24 0 1,0 0 15,0 0-15,0 0-1,-1 0 32,1 0 47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0T07:22:24.1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11013 10864 0,'174'0'219,"124"25"-219,-1-25 16,-222 0-1,-1 0-15,-24 0 16,24 0 0,-24 0-16,-26 0 15,26 0 1,173 0 15,273 0 16,-396 0-31,-76 0-1,26 25 1,0-25-1,-26 0 17,26 0-32,-25 0 15,124 25 1,-75-25 0,50 25-1,-25-25 1,-74 0-1,25 0 1,-25 0 0,-1 0-1,26 0 1,0 0 0,-1 0 15,-24 0 0,0 0-15,0 0-1,-1-25 1,1 25 0,0 0-1,0 0 16,0 0-15,-1 0 31,1 0 0</inkml:trace>
  <inkml:trace contextRef="#ctx0" brushRef="#br0" timeOffset="28194.53">24978 12675 0,'0'50'234,"0"-25"-234,0-1 16,0 1-1,25 25-15,-25-25 16,0 24 0,25-24-1,-25 0 1,0 0 15,0-1 16,0 1-31</inkml:trace>
  <inkml:trace contextRef="#ctx0" brushRef="#br0" timeOffset="30303.51">25127 12675 0,'0'25'282,"0"0"-267,25-25 1,-25 25 0,0-1 15,0 1 0,25-25-15,-25 25 15,25 0-15,-1-25 30,-24 25-14,25-25-32,0 0 31,0 0 0,0 0 0,-1 0 1,1 0-1,-25-25-15,0 0-1,25 25 1,-25-25-1,0 0 1,0 1 0,0-1-1,0 0 17,-25 0-17,0 25 16,25-25-15,-24 1 0,-1-1 31,0 25-1,0 0-30,0 0 15,1 0 16,-1 0 0,25 25-31,0-1-1,-25-24 1,0 25 31</inkml:trace>
  <inkml:trace contextRef="#ctx0" brushRef="#br0" timeOffset="35138.152">24085 13791 0,'-24'0'265,"-1"25"-233,0-25-17,0 0 1,0 0 15,25 25-15,-24-25 31,-1 25-16,25 0 0,-25-25-15,0 0-1,0 0 32,25 24 188,0 1-157,0 0-16,0 0-31,0 0 1,0-1-1,0 1 47,25-25 63,0 0-126,0 0 17,-25-25-17,25 25 1,-25-24-1,24 24 1,1-25 0,0 25 31,0 0-1,0 0 17,-1 0-16,-24 25-32,0-1 32,0 1-15,0 0 14,0 0-30,-24-25 0,24 25-1,-25-1 17,0 1-1,25 0 0,-25-25 0</inkml:trace>
  <inkml:trace contextRef="#ctx0" brushRef="#br0" timeOffset="45131.15">25127 12998 0,'25'0'235,"25"-25"-235,-26 0 15,1 25-15,0 0 16,-25-25-1,25 25-15,0 0 16,-1-25 15,1 25 32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9T16:24:20.89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25375 9525 0,'-25'0'344,"25"-25"-328,-49 25 15,24-25-15,0 25 15,25-24-15,-25 24-1,1 0 16,-1-25-15,0 25 15,0 0-15,0 0 0,1 0 15,-1 0 0,0 0-15,0 0-1,0 0 1,1 0 15,-1 0 0,25 25-15,-25-25 0,0 0-1,25 24 1,-25-24 0,25 25-1,-25-25 1,1 0-1,24 25 1,-25 0 0,0 0 15,0-1 0,25 1 16,-25-25-31,25 25-1,-24 0 1,24 0 15,0-1 0,-25 1-15,25 0 15,0 0 16,0 0-16,0-1 1,0 1-1,0-50 328,0 1-359,0-1 32,0 0-1,0 0 0,0 0-31,0 1 16,25 24-1,-25-25 1,24 25 0,-24-25-16,0 0 15,25 25 1,-25-25-1,25 1 1,0 24 15,-25-25-15,25 0 0,-1 0 15,1 25 31,-25-25-46,25 25 15,0 0-31,0-24 16,0-1 15,-1 25-15,1 0-1,0 0 1,0 0 15,0-25-15,-1 25 15,1 0-15,0 0-1,0 0 1,0 0 15,-1 0 0,1 0 63,0 0-16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0T07:23:41.6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18504 8558 0,'0'-25'406,"25"25"-390,-25-25-1,0 0-15,25 0 31,0 25-15,-25-24 0,0-1 15,25 25-15,-25-25 30,0 0-30,24 0 31,-24 1 0,0-1-32,25 25 17,-25-25-1,0 0 47,25 25 47,0 0-62,-25 25-63,25 0 31,-25 0-16,24-1 1,1-24 0,-25 25-16,25 0 31,-25 0-31,25-25 16,-25 25 15,25-25-31,-1 24 31,-24 1-15,25 0-1,0-25 17,-25 25-32,0 0 62,25-25-31</inkml:trace>
  <inkml:trace contextRef="#ctx0" brushRef="#br0" timeOffset="3344.207">18901 8310 0,'-25'0'312,"1"24"-312,24 1 32,-25-25-32,25 25 15,-25 25 32,25-26-16,-25-24-31,25 25 32,-25-25-17,25 25 48</inkml:trace>
  <inkml:trace contextRef="#ctx0" brushRef="#br0" timeOffset="5026.636">19025 8062 0</inkml:trace>
  <inkml:trace contextRef="#ctx0" brushRef="#br0" timeOffset="5028.629">19025 8062 0</inkml:trace>
  <inkml:trace contextRef="#ctx0" brushRef="#br0" timeOffset="7661.906">19100 7541 0,'0'24'234,"-25"-24"-234,0 25 16,25 0-1,-25-25 1,25 25-1,-25 0 17,-24-1 15,24-24-32,25 25 1,0 0-1,-25-25 17,50 0 108,25 0-108,-26 25-17,1-25 16,0 0-15,0 0-16,-25 25 31,25-25-15,-1 0 31,-24 24-32,25-24 17,-25 25-17,25-25 1,0 0 125,-25-25-110,25 1-16,-25-26 1,24 50 0,-24-25-1,25 25 1,-25-25 0,0 1-1,25 24 1,0-25-1,0 25 1,-1 0 0,1 0-1,0 0 17,0 0-1,-25 49-16,25-49-15,-25 50 32,0-25-17,0 0 1,0-1 0,0 1-16,0 0 31,-25-25-16</inkml:trace>
  <inkml:trace contextRef="#ctx0" brushRef="#br0" timeOffset="9501.453">20712 5060 0,'0'-49'250,"0"-1"-234,0 25-1,0 0 1,25 25-16,-25-24 16,0-1-1,0 0 16,25 25-15,-25-25 15,24 25 63,1 0-63,0 0 1,-25 50-17,25-50 1,-25 25-16,49 24 31,-49-24-15,25 0-1,0 0 1,0-1 0,-25 1-1,25-25 1,-25 25-1,24 0 1,-24 0 0,25-25 31,-25 24-32</inkml:trace>
  <inkml:trace contextRef="#ctx0" brushRef="#br0" timeOffset="10677.514">21034 4862 0,'-24'0'203,"24"25"-187,0-1-1,-25-24-15,25 50 16,0-25-1,-25 24 17,25-24-1,0 0-15,0 0-1,-25 0 16</inkml:trace>
  <inkml:trace contextRef="#ctx0" brushRef="#br0" timeOffset="11610.615">21109 4663 0</inkml:trace>
  <inkml:trace contextRef="#ctx0" brushRef="#br0" timeOffset="11613.609">21109 4663 0</inkml:trace>
  <inkml:trace contextRef="#ctx0" brushRef="#br0" timeOffset="13793.179">21109 4366 0,'25'24'219,"-1"-24"-203,26 25-16,-25 0 15,0-25 1,-1 25 0,1 0 30,-25-1-30,25-24 0,0 25 31,-50-25 78,25-25-94,-25 1-16,25-1 1,0 0 0,0 0 15,0 0-15,25 25-1,0-24 1,0 24-1,-1 0 1,1-25 0,0 25 15,0 0-15,0 0 15,-1 25 0,-24-1-15,0 1-1,25 25 1,-25-25 0,0-1-1,0 1 1,0 0-1</inkml:trace>
  <inkml:trace contextRef="#ctx0" brushRef="#br0" timeOffset="15320.585">21158 4341 0,'0'-25'219,"0"0"-203,0 0-1,25-24-15,-25 24 32,0 0-32,25 0 15,-25 1 17,25 24-17,0-50 32,-25 25-31,0 0 31,24 25-47,-24-24 46</inkml:trace>
  <inkml:trace contextRef="#ctx0" brushRef="#br0" timeOffset="24288.965">3944 7119 0,'25'0'282,"24"-25"-282,26 25 15,24-25 1,25 1-16,-50 24 16,75-25 15,-25 0 16,-99 25-32,0 0 1,24 0 0,-24 0 15,0 0-16,25 0 1,-25 0 0,-1 0-1,1 0 1,0 0 0,0 0 15,0 0-16</inkml:trace>
  <inkml:trace contextRef="#ctx0" brushRef="#br0" timeOffset="34261.172">26963 6995 0,'-25'25'438,"25"0"-407,-25-1-15,0 26 31,25-25-32,-25 0 1,25-1-16,-24-24 15,24 25 1,-25 25 0,25-25-1,-50 24 1,50-24 0,-25 0-1,1 24 16,24-24 1,-25-25-17,0 25 1,25 0 0,-25 0-1,25-1 16,-25-24-15,25 25 0,-24 25-1,24-25 1,-25 24 0,0-24-1,25 0 1,-25 24-1,0-24 17,25 0-17,0 0 1,-24 0 0,24-1-1,0 1 1,0 0-1,-25 0 1,25 25 0,-25-50-1,0 24 1,25 1 0,-25 0-1,25 25 1,-24-50-1,24 74 1,-50 0 15,25-49-15,0 25 0,1 24-1,24-49 1,-25 25-1,-25-1 1,50-24 0,-25 0-1,1 24 1,24-24 0,-25 0-1,25 0 1,-25 0-16,0 24 47,25-24-32,-25-25-15,1 50 16,24-26 0,-25 1-1,25 0 1,-50 25-1,50-25 1,-25-1 0,25 26-1,-25-25 1,25 0 0,-49 24-1,49-24 1,-25 0-1,25 24 17,-25-49-17,25 50 1,-25-25 0,1 0-1,24 24 1,-25-24 15,0 0-15,25 0-1,0 24 1,-50-24 0,50 0-1,-24 0 1,24-1-1,-25 1 1,0 0 15,25 0-15,-25 0 0,25 24-1,-25-49 1,25 25-16,-24-25 15,24 50 1,-50-26 15,50 1-15,-25-25 0,25 25-1,0 0 1,-25-25-1,25 25 1,-24-25 15,24 25-15,-25-25 0,25 24-1,0 1 1,-25-25 31,25 25-16,0 0 31,-25-25-46,25 25 47</inkml:trace>
  <inkml:trace contextRef="#ctx0" brushRef="#br0" timeOffset="57873.941">24929 10170 0</inkml:trace>
  <inkml:trace contextRef="#ctx0" brushRef="#br0" timeOffset="57878.5">24929 10170 0</inkml:trace>
  <inkml:trace contextRef="#ctx0" brushRef="#br0" timeOffset="58197.42">24929 10170 0</inkml:trace>
  <inkml:trace contextRef="#ctx0" brushRef="#br0" timeOffset="58200.411">24929 10170 0</inkml:trace>
  <inkml:trace contextRef="#ctx0" brushRef="#br0" timeOffset="58583.404">24929 10170 0</inkml:trace>
  <inkml:trace contextRef="#ctx0" brushRef="#br0" timeOffset="58587.393">24929 10170 0</inkml:trace>
  <inkml:trace contextRef="#ctx0" brushRef="#br0" timeOffset="87619.741">29493 7714 0,'25'-25'328,"-25"1"-312,24 24 0,-24-25-1,25 0 1,0 25 0,-25-25-1,25 25 16,24-49 16,-24 49-31,0 0 31,0 24 31,-25 1-78,0 0 16,0 0 15,0 0-16,0-1 1,0 1-16,-25 0 16,25 0 15,0 0-15,0-1-1,0 1 16,0 0 1,0 0 30,25-25 32</inkml:trace>
  <inkml:trace contextRef="#ctx0" brushRef="#br0" timeOffset="102736.267">20985 6821 0,'49'0'234,"-24"25"-218,0 0-16,0-25 16,-25 25-1,25-25-15,-1 25 16,1-25 0,0 49 15,49 1 16,-74-25-32,25-1 1,25 1 0,-25-25-1,-25 25 1,24 0-1,1 0 1,0-1 15,0 1-15,0 0 0,-1-25-1,-24 25 1,25-25-16,-25 25 15,25-1 1,0-24 0,0 25-1,-1 0 1,1-25 0,0 25-1,25 0 1,-50-1-1,49 1 1,-24-25 0,0 25 31,0-25-32,-25 25-15,25 0 16,-1-25-1,1 24 1,0-24 0,0 25 15,0 0-15,-1 0-1,1 0 1,0-25 15,-25 24-31,25-24 16,-25 25 31,25 0-32</inkml:trace>
  <inkml:trace contextRef="#ctx0" brushRef="#br0" timeOffset="106710.011">25028 3795 0,'-25'0'234,"0"25"-218,1-25-16,24 50 15,-25-26 1,25 26 15,0-25-15,0 0 0,0-1 15,25 26 16,-1-50-32,1 0 1,0 0 0,0 0-1,0 0 1,-25-25-1,0 0 1,0 1 0,24-1-1,-24 0 1,0 0 15,0 0-15,0 1-1,0-1 1,0 0 15,0 50 47,0 0-78,0-1 16,25 26 0,0-25-16,-25 0 15,50 74 1,-50-25 15,24-74-15,-24 25-1,0 0 1,0 0 0,0-1-1</inkml:trace>
  <inkml:trace contextRef="#ctx0" brushRef="#br0" timeOffset="107570.568">25375 3944 0</inkml:trace>
  <inkml:trace contextRef="#ctx0" brushRef="#br0" timeOffset="108435.545">25375 3944 0</inkml:trace>
  <inkml:trace contextRef="#ctx0" brushRef="#br0" timeOffset="108442.81">25375 3944 0</inkml:trace>
  <inkml:trace contextRef="#ctx0" brushRef="#br0" timeOffset="108917.981">25375 3944 0</inkml:trace>
  <inkml:trace contextRef="#ctx0" brushRef="#br0" timeOffset="110289.37">25549 3572 0,'25'0'250,"-1"0"-234,1 0 0,0 0-1,0 0 1,-25 25-1,25-1 1,-25 1 0,0 75 31,0-76-32,0 1 1,-25-25-1,25 50 1,0-25 15,49-25 47,-24 0-62,0 0 0,0 0-1,24 0 1,1-25 0,-25 25-1,25-25 1,-26 25-1</inkml:trace>
  <inkml:trace contextRef="#ctx0" brushRef="#br0" timeOffset="112054.515">30882 6995 0,'-50'0'172,"1"25"-157,-1-25 1,25 25-16,-49-1 16,49-24-16,0 25 15,0 0 1,-24 25 15,74 123 16,-25-148-31,24-25-1,26 25 1,-25-25 15,0 0-15,49-50-1,-49 25 1,0-24-16,-25-1 16,49 1-1,-49 24 1,0 0 0,0 0-1,0 0 16,25 25 63,0 0-78,0 25 15,-25 50-15,0-51-1,24 76 1,1 24 0,-25-100-1,0 51 1,0-50-1</inkml:trace>
  <inkml:trace contextRef="#ctx0" brushRef="#br0" timeOffset="112939.101">31403 7094 0</inkml:trace>
  <inkml:trace contextRef="#ctx0" brushRef="#br0" timeOffset="112944.444">31403 7094 0</inkml:trace>
  <inkml:trace contextRef="#ctx0" brushRef="#br0" timeOffset="114671.018">31601 6896 0,'25'0'282,"0"0"-282,0 0 31,-1 0 16,-24 25-32,0-1 1,0 26 0,0-25-1,0 24 1,-24-24 0,24 0-16,-25-25 15,25 50 16,0-26 1,0 1 15,25-25-16,-1 0-16,26 0 1,-25-25 0,24 25-1,-24 0 1,0-24 0,0 24-1,0 0 16</inkml:trace>
  <inkml:trace contextRef="#ctx0" brushRef="#br0" timeOffset="127017.015">27533 7144 0,'-49'0'313,"49"25"-313,-25-25 15,-25 0 1,50 24-16,-49 1 15,-1 0 32,25-25-31,0 0 0,25 25-16,-24-25 15,-1 0 1,0 0-1,0 0 1,0 0 0,1 0 15,-1 0-15,0 0-1,0 0 1,0 0-1,0 0 17,1 0-17,-1 0 1,0 0 15,0 0 0,0 0-15,1 0 15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0T07:26:42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9451 7665 0,'148'0'234,"1"0"-234,-74 0 16,-26 0-1,26-25-15,-51 25 16,1 0 0,25 0-16,-25 0 15,0 0 1,-1 0-16,26 0 16,99 0 30,-100 0-14,1 0 15,-25 0-32,0 0 32</inkml:trace>
  <inkml:trace contextRef="#ctx0" brushRef="#br0" timeOffset="8077.462">26417 2902 0,'0'-25'312,"0"1"-233,0-1-1,0 0-47,25 25 16,0-25 47,-1 25-32,1 0-46,0 0 46,0 0-31,0 0 1,-1 0-17,1 25 48,-25 0-48,0 0 1,0-1 0,0 1-1,0 0 1,0 0 0,0 0 15,0-1 16,0 1-16,0 0 141,0 0-110,0 0-46,0-1 0,-25-24 15,25 25 0,0-50 78,0 1-93,25-1-16,-25 0 16,25 0-1,-25 0 1,0 1 0,0-1-1,25 25 1,-25-25-1,25 0 1,-25-24 0,24 24 15,-24 0-15,0 0-1,0 0 16,0 1 1,0-1-1,0 0 63,0 50 46,25 24-108,-25-24-17,0 0 1,25 0-1,-25 0 1,0-1 0,25-24-1,-25 25 1,25-25 15,-25 25-31,24-25 16,1 25-1,0-25 1,0 0 15,24 0-15,-24 0 0,0-25-1,0 0 1,0 25-1,0-25-15,-1 25 16,-24-24 0,25-1-1,-25 0 1,25 25 0,-25-25 15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0T07:29:54.3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25598 3621 0,'50'0'188,"-25"-24"-172,0-1-1,-1 25-15,1 0 16,0 0 15,0 0-15,0 0-1,-25 25 1,0 49 31,0-24-32,0-25 1,0-1-16,0 1 16,-25 0-1,0 0 1,25 24 0,-50-24-1,26 0 16,24 0-15,-25-25 15,25-25 32,0 0-48,25 25-15,-1-49 16,-24 24 0,0 0-1,50-49 1,-50-1 0,25 75-1,-25-74 1,49 24-1,-24 25 1,0-49 0,0 49-1,-25 0-15,25 25 16,-25-25 15,0-24-15,25 49 15,-25-25-15,0 75 93,0-26-93,-25 26-1,0 0 1,0-1-16,25 1 16,0-25-1,0-1 1,0 76-1,0-75 1,0 24 0,0-24-1,0 0 17,0 0-17,25-1 1,0 1-1,0-25 1,24 0 0,-24 0-1,25 0 1,-1 0 0</inkml:trace>
  <inkml:trace contextRef="#ctx0" brushRef="#br0" timeOffset="3865.359">30807 6573 0,'25'0'234,"0"0"-218,0 25 15,-25 0-15,0 0-1,0-1-15,0 26 16,-25 74 31,25-74-31,-25-50-1,25 25-15,-25-25 31,25 24-15,0 1 15,0-50 1,0 1-17,0-26 1,0 25-1,0 0 1,25 0 0,0 25-16,-25-24 15,25-26 1,-25 0 0,25 50-1,-1-24 1,-24-1-1,0-25 17,25 50-17,-25-25 1,0 1 15,0-1-15,0 0 15,0 0 0,0 0 16,0 75 78,0-25-109,0 0-1,0-1 1,0 26 0,0-25-1,0 0 1,0-1 0,25 1-1,-25 0 16,25-25-15,0 25 0,-1-25-1,26 0 1,-25 0 0,24 0-1,-24 0 1,0 0 15,0 0-15,0 0-1,0-25 17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1T09:06:08.4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5234 11063 0,'25'0'250,"49"0"-234,0 0 0,1 0-16,-26 0 15,-24 0 1,0 0-16,25 0 15,-1 25-15,-24-25 16,25 0 0,74 24 15,223-24 16,-173 0-32,-100 0 1,50 0 15,25 25-15,-100-25 0,51 25-16,-51-25 15,51 0 1,-51 0-1,75 0 1,25 0 0,-99 0-1,98-25 1,-24 0 0,-74 25-1,24-24 1,1 24-1,-1-25 17,75 25-17,-50 0 1,50 0 0,-50 0-1,-49 0 1,0-25-1,49 25 1,-50 0 0,26-25-1,24 25 1,-74 0 0,74 0-1,-49 0 1,24 0-1,1 0 17,-51 0-1,26 0-15,-25 0-1,24 0 1,1 0-1,-25 0 1,24 0 0,1 0-1,-25 0 1,0 0 0,-1 0 15</inkml:trace>
  <inkml:trace contextRef="#ctx0" brushRef="#br0" timeOffset="6931.811">24036 11212 0,'-25'0'297,"0"0"-266,0 0 16,25 25-47,-24-25 16,24 24 15,-25-24-15,0 25 15,0 0 16,0 0-16,25 0-15,0-1-1,0 1 1,0 0 15,0 0 16,0 0-31,25-25 140,0-25-125,-25 0 0,25 25-15,-25-25 0,0 0-1,0 1 17,0-1-17,25 0 1,-25 0-1,24 25 1,-24-25 15,0 1-31,0-1 47,0 0 31,25 25 188,-25 25-204,25-25-46,-25 25 0,0-1-16,0 1 31,0 0-15,50 25 30,-50-26-14,24 1-1,-24 0 31,25-25-30,0 0-1,0 0 31,-25-25-30,25 25-17,-25-25 32,0 1 0,0-1-31</inkml:trace>
  <inkml:trace contextRef="#ctx0" brushRef="#br0" timeOffset="9010.178">23961 11237 0,'-24'0'234,"-1"0"-202,0 0-1,0 0 63,0 0 15,0 0-31,25 24-47,0 1-15,-24-25 0,24 25-1,0 0 17,-25-25-32,25 25 15,0-1 1,0 1 15,0 0 0,0 0 16,0 0-16,0-1 63,25-24-47</inkml:trace>
  <inkml:trace contextRef="#ctx0" brushRef="#br0" timeOffset="9593.011">23788 11509 0</inkml:trace>
  <inkml:trace contextRef="#ctx0" brushRef="#br0" timeOffset="13372.469">9947 9947 0,'0'24'265,"0"1"-249,0 0 0,0 0-16,0 0 15,0 0-15,0-1 16,24-24-1,-24 25-15,25 0 32,-25 0-1,0 0 0,0-1 0,25-24-15,-25 25 0,0 0 31,25-25 140,-25-25-171,0 0-1,0 1 1,0-1 0,25 25-1,-25-25 1,25 25 15,-25-25-15,0 0-1,24 25 17,-24-24 14,25 24-30,0 0 15,0 24 32,-25 1-48,25 0 17,-25 0-1,0 0-15,0-1-1,0 1 1,24-25-1,-24 25 1,0 0 47,0 0-48,25-25 16,-25 24 1,25-24 30,0 0-46,0 0 31,-25-24-16,24-1-31,-24 0 31,0 0-15</inkml:trace>
  <inkml:trace contextRef="#ctx0" brushRef="#br0" timeOffset="38234.134">25127 10592 0,'0'24'172,"0"26"-156,-25 0-1,25-1-15,0-24 16,0 0-1,0 49 1,0 25 15,0-24 1,0 49 30,0-74-62,0-26 31,0 1-15,0 0 0,0 0 15,0 0 47,0-1 47,0 1-78,0 0-16,0 0 0,0 0-31,0-1 16,0 1 15,0 0-15</inkml:trace>
  <inkml:trace contextRef="#ctx0" brushRef="#br0" timeOffset="39693.198">30088 13047 0</inkml:trace>
  <inkml:trace contextRef="#ctx0" brushRef="#br0" timeOffset="41963.851">30311 13072 0,'0'25'141,"0"0"-141,0 24 15,0 1 1,0-25-1,0 24 32,0-24-31,0 0 0,0 0-1,25 0 1,-25-1-1,0 1 1,0 25 15,0-25-15,0-1 0,0 1-1,0 0 1,0 0-1,0 0 32,0-1-31,25-24 15,-25 25-31,0 25 31,0-25-15,0 24 0,0-24-1,0 0 1,0 0 0,0-1 15,0 1 16,0 0 125,0 0-79</inkml:trace>
  <inkml:trace contextRef="#ctx0" brushRef="#br0" timeOffset="111687.116">24284 12179 0,'-25'0'265,"-25"0"-249,26 25 15,-1-25-15,0 0 0,0 25-1,0-25 16,-24 0 16,24 25-31,0-25 0,0 0 15,1 0 0,-1 0-15,0 0 31,0 0-1,0 0 1,0 0 0,25 24 94,0 1-126,0 0 1,0 0 0,0 0-1,0 24 1,0-24 0,0 25-1,0-26 1,25 26-1,-25-25 1,0 0 15,0-1 1,0 1-17,0 0 1,0 0 15,0 0-15,0-1 15,0 1 31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1T09:07:47.0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23440 11757 0</inkml:trace>
  <inkml:trace contextRef="#ctx0" brushRef="#br0" timeOffset="2.004">23440 11757 0</inkml:trace>
  <inkml:trace contextRef="#ctx0" brushRef="#br0" timeOffset="344.745">23440 11757 0</inkml:trace>
  <inkml:trace contextRef="#ctx0" brushRef="#br0" timeOffset="345.742">23440 11757 0</inkml:trace>
  <inkml:trace contextRef="#ctx0" brushRef="#br0" timeOffset="851.053">23440 11757 0</inkml:trace>
  <inkml:trace contextRef="#ctx0" brushRef="#br0" timeOffset="854.043">23440 11757 0</inkml:trace>
  <inkml:trace contextRef="#ctx0" brushRef="#br0" timeOffset="1318.596">23440 11757 0</inkml:trace>
  <inkml:trace contextRef="#ctx0" brushRef="#br0" timeOffset="1321.591">23440 11757 0</inkml:trace>
  <inkml:trace contextRef="#ctx0" brushRef="#br0" timeOffset="24927.442">22299 11609 0,'0'24'281,"0"1"-265,0 0-1,0 0-15,0 0 16,0-1-16,0 1 15,0 0 1,0 0 0,0 49 31,0-49-16,25 0-16,-25 0 1,0-1 0,25 26-1,-25-25 17,0 0-17,0-1 16,0 1 1,0 0 15</inkml:trace>
  <inkml:trace contextRef="#ctx0" brushRef="#br0" timeOffset="27532.21">24383 11534 0,'0'25'218,"0"0"-218,0 24 16,25-24 0,-25 25-1,0-25 1,0-1 0,25 1-1,-25 50 32,0-51-31,0 1-1,24 0 17,-24 0-32,0 0 31,25-1-16,-25 1 17,0 0-17,0 0 32,0 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3T07:24:01.0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16942 2977 0</inkml:trace>
  <inkml:trace contextRef="#ctx0" brushRef="#br0" timeOffset="2319.523">18554 3051 0,'-75'25'219,"-197"49"-204,-26-24-15,25-1 16,199-49-1,-1 25-15,26-25 16,-26 25 15,26-25 32,24 0-48,0 0 1,0 0 15,0 0-15,1 0 0,-1 0 15,0 0-16,0 0 17,0 0-32,1 0 31,-1 0-15,0 0 15,0 0 0,0 0 32</inkml:trace>
  <inkml:trace contextRef="#ctx0" brushRef="#br0" timeOffset="4245.628">16892 3125 0,'50'0'234,"-26"25"-218,26 0-16,-25-25 15,24 0 1,1 25 31,0-25-32,-1 0 1,-24 0-16,0 0 16,24 0-1,-24 0 1,50 0-1,-1 0 1,-49 0 0,25 0-1,-1 0 1,-24 0 0,25 0 15,-1-25-16,-24 25 1,49-25 0,-49 25-1,50-25 1,-26 1 0,-24 24-1,49 0 1,-24-25-1,0 0 1,-1 25 0,-24 0-1,25-25 1,-1 0 15,1 25-15,-25 0-1,24-24 1,-24 24 0,0 0-1,0 0 1,0 0 15,-1 0 16</inkml:trace>
  <inkml:trace contextRef="#ctx0" brushRef="#br0" timeOffset="12901.04">19100 8037 0,'0'25'313,"0"-1"-282,0 1-15,0 0 15,-25-25-15,25 25-16,0 0 31,-25-25-15,25 49 30,-25-49-30,25 25 0,-25-25-1,25 25 17,-24-25-1,24 25-31,0-1 31,-25-24 0,25 25-15,-25-25 46,25 25-30,-25-25-17</inkml:trace>
  <inkml:trace contextRef="#ctx0" brushRef="#br0" timeOffset="19133.861">25301 11931 0,'0'25'312,"0"0"-312,-25-25 32,25 24-32,-25 1 31,25 0 0,-25 0-15,25 0-1,-24-1 17,24 1-17,0 0 1,-25 0-1,25 0 17,0 0-1,0-1-15,0 1 15,0 0 16,0 0-16,0 0-15,0-1 15,0 1 16,0 0 15</inkml:trace>
  <inkml:trace contextRef="#ctx0" brushRef="#br0" timeOffset="22459.001">21258 12154 0,'24'25'250,"1"-25"-203,0 0 15,-25 25-46,25-25-16,0 0 47,-1 0-16,-24 25-16,25-25 1,0 0 0,-25 25-1,25-25 1,0 0 15,-25 24-15,24-24-1,1 0 1,-25 25 0,25-25-1,-25 25 1,25 0 15,0 0 0,-1-25-15,1 24 15,0-24 1,-25 25-17,0 0 1,25-25-16,0 0 31,-25 25-31,25 0 63,-25-1-17,0 1 17</inkml:trace>
  <inkml:trace contextRef="#ctx0" brushRef="#br0" timeOffset="32221.061">6524 10542 0</inkml:trace>
  <inkml:trace contextRef="#ctx0" brushRef="#br0" timeOffset="34860.232">6474 10468 0,'25'24'234,"0"1"-234,-1 0 31,1-25-15,-25 25 0,25-25 30,-25 25-46,25-25 94,0 0-94,-1-25 16,1 0-16,0 0 15,49-49 17,-49 24-17,25 1 1,0-1 0,-26 25-1,1 0 1,0 1-1,0-1 1,0 0 0,-1 25-1,1-25 1,25 0 0,-50 1-1,25 24 1,-1 0 31,-24-25-32</inkml:trace>
  <inkml:trace contextRef="#ctx0" brushRef="#br0" timeOffset="60607.552">6201 12973 0</inkml:trace>
  <inkml:trace contextRef="#ctx0" brushRef="#br0" timeOffset="60610.543">6201 12973 0</inkml:trace>
  <inkml:trace contextRef="#ctx0" brushRef="#br0" timeOffset="63716.462">4440 13196 0,'25'0'250,"24"0"-234,-24 0 0,0 0-16,25 0 15,98 25 32,-98-25-31,-25 0-1,0 0 1,0 0 0,-1 0-1,1 0 16,25 0-15,-25 0 0,49 0 15,-49 0-15,0 0-1,-1 0 1,1 0-16,0 0 15,49 0 1,-49 0 0,74 0-1,-49 0 1,0 0 0,-1 0-1,26 0 1,-51 0-1,51 0 1,-50 0 15,-1 0-15,1 0 0,0 0-1,0 0 16,0 0-15,0 0 0,-1 0 15,1 0 0,0 0 47,-25-25 141</inkml:trace>
  <inkml:trace contextRef="#ctx0" brushRef="#br0" timeOffset="73765.037">10592 14684 0,'0'25'312,"24"-25"-296,-24 25-1,0 0-15,25-25 32,-25 25-32,25-25 15,-25 24 1,50 1 15,-50 0-31,49 0 47,-24-25-31,0 25-1,0-1 17,-25 1-1,24-25-16,-24 25 17,25-25-17,0 0 1,0 0 15,-25 25-15,25-25-1,-1 0 17,1 0-17,0 0 1,0 0 15,0 0-15,-1 0-1,1 0 1,0 0 15,0 0-15,0 0 0,0-25-1,-1 25 1,-24-25-1,50 0 1,-25 1 0,0 24 15,-25-25-31,24 25 31,-24-25-31,25 0 31,0 0-15,-25 1 0,25-1-1,-25 0 1,25 0 15,-1 0 16,-24 1 16</inkml:trace>
  <inkml:trace contextRef="#ctx0" brushRef="#br0" timeOffset="80241.421">20613 9599 0,'-25'0'188,"0"25"-188,25 25 15,-50-1 1,50 26 15,-24-50-15,-1-1 0,25 1-1,-25 0 32,25 0 0,50-25 15,-26 0-46,1-25-16,25 25 16,-25 0-1,-1-25 1,1 25 0,0 0 15,0 0 16,-25-25 31,0 1-16,0-1-46,0 0 31,0 0-16,0 50 63,0 0-94,0 0 15,25 24 1,-25 1-16,0-1 31,0-24-15,0 25 0,0-25-1,0 0 1,0-1-1,0 1 1,0 0 0</inkml:trace>
  <inkml:trace contextRef="#ctx0" brushRef="#br0" timeOffset="82475.788">21059 9599 0,'-25'0'265,"1"0"-265,-1 0 47,0 0-15,0 0 30,0 0-31,25 25 219,0 0-234,0 0-16,0 0 16,0-1-1,0 1 1,25-25-1,-25 50 1,0-25 15,0-1 47,25-24 1,0 0-48,-25-24-31,25 24 31,-1 0-15,1 0-1,0 0 17,0 0-17,0 0 1,-25 24-1,0 26 1,0 0 15,0-26-15,0 26 0,-25 0-1,0-25 1,-25-1-1,50 1 1,-24-25 0,24 25-1</inkml:trace>
  <inkml:trace contextRef="#ctx0" brushRef="#br0" timeOffset="85757.281">23738 11633 0,'-25'0'187,"0"25"-187,-24 0 16,49 0-1,-25 0-15,0-1 16,0 1 0,25 25 31,0 24-16,0 1 16,0-51-32,0 1 1,25 0 15,0-25-15,0 0-16,0 0 31,-1 0-31,1 0 16,0 0-1,0 0 1,0 0 15,-25-25-15,24 25-1,-24-25 32,0 1 0,0-1 0,-24 25-31,-1 0-1,0 0 1,0 0 0,0 0 15,1 25-16,-1-1 1,25 1 15,-25-25-31,25 25 16,0 0 0</inkml:trace>
  <inkml:trace contextRef="#ctx0" brushRef="#br0" timeOffset="87656.593">23961 11633 0,'0'25'235,"0"0"-204,0 0-15,0 0-1,0-1 1,0 1 15,0 0 0,25-25 1,0 0-17,0 0 1,0 0 15,-1 0-15,1 0-1,0 0 1,0 0 15,0-25 16,-25 0-31,0 1-1,0-1 1,0 0 15,0 0-15,0 0 15,-25 1-31,25-1 31,-25 25-15,25-25 0,-25 25-1,0 0 1,25-25 15,-24 25-15,24-25-1,-25 25 1,0 0 31,0 0-31,0 0 15,25 25-16,-24-25 17,24 25-17,-25-25 32,25 25-31</inkml:trace>
  <inkml:trace contextRef="#ctx0" brushRef="#br0" timeOffset="90288.284">21506 11435 0,'24'0'281,"1"0"-281,0-25 16,0 25-1,0-25-15,-1 25 16,1 0 0,0 0 15,25-24 16,-25 24-32,-1-25 17,1 25-17,0 0 32,-25-25-16,0 50 110,0 0-141,0 24 16,0-24 15,0 0-16,0 0 1,0-1 0,0 1 15</inkml:trace>
  <inkml:trace contextRef="#ctx0" brushRef="#br0" timeOffset="92554.898">22324 11187 0,'-25'0'250,"25"25"-234,-24-25-1,-1 25-15,0-25 63,0 0-48,25 24 1,-25-24 0,1 0-1,-1 0 16,0 0 16,0 0 31,25 25 79,0 0-126,0 0 0,0 0-31,0-1 31,0 1-15,0 0 15,25 0-15,-25 0 15,0-1 32,25-24 62,0 0-110,-1 0 1,1 0 0,25-24-1,-25 24 16,-1 0-31,1 0 16,0 0 0,25 0-1,-26 24 17,-24 1-1,0 0-16,0 0 1,0 0 15,0-1-15,0 1 0,-49 0-1,24-25 1,-25 25-1</inkml:trace>
  <inkml:trace contextRef="#ctx0" brushRef="#br0" timeOffset="105461.915">7665 6077 0</inkml:trace>
  <inkml:trace contextRef="#ctx0" brushRef="#br0" timeOffset="107085.591">7838 6251 0</inkml:trace>
  <inkml:trace contextRef="#ctx0" brushRef="#br0" timeOffset="109769.875">8062 6077 0,'198'50'204,"100"-1"-189,-75-24-15,-149 0 16,-24-25-1,-1 0-15,-24 0 16,0 0-16,0 0 31,0 0-31,0 0 32,123 0 14,-98 0-30,-25 0 0,0 0-1,24 0 17,-24 0-17,25 0 1,-26 0-1,1 0-15,0 0 16,49-25 0,-24 0-1,-25 25 1,0 0-16,74 0 31,-50-24-15,75 24-1,-99-25 1,50 25 0,-50 0-1,-1 0 17,1 0-17,25 0 1,-25 0-1,49 0 1,-49 0 15,24 0-15,-24 0 15,0 0 0,0 0 1,0 0-32,-1 0 47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1T09:08:31.9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25226 5135 0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1T09:08:48.1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15875 2505 0,'50'25'235,"-26"-25"-220,1 0 1,25 25-16,-25-25 15,24 0 1,-24 0-16,25 0 16,-26 0-1,1 0 1,50 0 15,24-50 0,-25-24 1,-24 49-17,-25-25 1,0 26 0,-1 24-1,-24-25 1,25 25-1,-25-25 1,0 0 0,0-24-1,0 24 17,0-25-17,0 25 1,0 1-1,-25-26 1,-24 0 0,24 26-1,0-1 1,-24 0 0,24 0-16,0 25 15,0-25 1,-25 1-1,26 24 1,-1 0 0,0 0 15,0 0 0,0 0-15,-24 0-1,-1 0 1,25 0 0,-24 0-16,24 0 31,0 0-31,0 0 16,1 24-1,-1-24 16,0 0 1,0 25-32,0 0 47,25 0-32,0 0 1,-24-1-1,24 1 1,0 0 0,-25 0-1,25 0 1,0 24 15,0-24-15,0 0 15,0 0-31,0-1 31,25-24-31,-25 25 32,24 25-17,-24-25 1,25-25-1,0 24 1,-25 1 0,0 0-1,25-25 1,-25 25 15,25-25 0,-25 25-31</inkml:trace>
  <inkml:trace contextRef="#ctx0" brushRef="#br0" timeOffset="15951.819">10443 10592 0,'25'0'313,"-1"0"-298,1 0 1,0 0-16,25 0 16,-26 0-1,26 0 1,-25 0-1,24 0 1,100 0 31,-124 0-31,25 0-16,-26 0 15,51 0 1,-50 0-1,24 0 1,1 0 15,-25 0-15,24 0 0,-24 0-1,0 0 1,0 0-1,0 0 1,-1 0 0,26 0-1,0 0 1,-26 0 0,51 0-1,-50 0 1,24 0-1,1 0 17,-25 0-17,24 0 1,-24 0 0,0 0-1,0 0 1,-1 0-1,1 0 1,25 0 0,-25 0-1,-1 0 1,51 0 0,-50 0-1,24 0 1,1 0-1,24 0 17,-49 0-17,50 0 1,-1 0 15,-24-25-15,-1 25-1,1 0 1,24 0 0,-49 0-1,49 0 1,-24 0 0,-25 0-1,24 0 1,1 0-1,-25 0 17,24 0-17,-24 0 1,25 0 0,-25 0-1,-1 0 1,1 0-1,0 0 1,0 0 0,0 0-1,0 0 17,-1 0-32,1 0 31,0 0-16,0 0 1,0 0 0,-1 0-1,1 0 17,0 0-17,0 0 1,0 0-1,-1 0 1,1 0 0,0-25-1,0 25 1,0 0 15,24 0-15,-24 0-1,0 0 17,0 0-17,-1 0 1,1 0 0,0 0 15,0 0-16,0 0 1,-1 0 0,1 0-1,0 0 1,0 0 0,0 0-1,-1 0 1,1 0 15,0 0-15,0 0 15,0 0-15,-1 0 30,1 0-30,0 0 15,0 0 16,0 0 31</inkml:trace>
  <inkml:trace contextRef="#ctx0" brushRef="#br0" timeOffset="22839.568">9153 4490 0,'-25'0'329,"25"24"-329,-25 1 15,1 0 32,-1 0 0,0-25-47,25 25 31,-25-25-15,0 0-1,25 24 1,-25-24 0,1 0 15,-1 0-15,0 0 30</inkml:trace>
  <inkml:trace contextRef="#ctx0" brushRef="#br0" timeOffset="41710.176">23837 1960 0,'0'24'218,"0"26"-202,0-25-16,0 24 16,0-24-1,0 0-15,0 0 16,0 24 0,0-24-1,0 50 32,0-51-31,0 1-1,0 0 1,0 0 0,0 0-1,0-1 16,0 1-15,0 0 31,0 0 15,0-50 48,0 0-95,0 0 1,0 1 0,0-1-1,0 0 17,0 0-17,25 25-15,-25-25 16,50-24-1,-25 49 1,-1-50-16,26 25 31,-25 25-15,0-24 15,-1 24-15,1 0 15,0 0 0,0 24 1,-25 1 14,0 0-30,0 0 0,0 0-1,0-1 1,0 1 0,0 0-1,-25 0 16,0-25-31,25 25 16,-25-1 0,1 1-1,-1 0 17,0-25-17,0 25 1,0-25-1,25 25 1,-24-25 0,-1 0-16,0 0 15,0 0 1,0 0 0,0 0-1,1 0 16</inkml:trace>
  <inkml:trace contextRef="#ctx0" brushRef="#br0" timeOffset="43188.687">24358 2208 0,'0'24'219,"0"1"-204,0 25 1,0-25-16,0-1 16,0 1-1,0 0-15,0 0 16,0 0 15,0-1 16</inkml:trace>
  <inkml:trace contextRef="#ctx0" brushRef="#br0" timeOffset="44310.984">24358 1885 0</inkml:trace>
  <inkml:trace contextRef="#ctx0" brushRef="#br0" timeOffset="44856.224">24358 1885 0</inkml:trace>
  <inkml:trace contextRef="#ctx0" brushRef="#br0" timeOffset="46773.909">24780 2158 0,'-25'0'313,"25"25"-298,-25-25 1,0 0-1,25 25-15,-24-25 16,-1 24 0,0 1 15,0-25-15,0 25 15,1 0-16,24 0 1,0-1 15,0 1 1,0 0 30,24-25-46,1 0-1,0 0-15,0 0 16,0 0 0,-1 0-1,1 0 1,-25 25-1,25-25 1,-25 25 0,25-25 31,-25 24-32,0 1 16,-25 0 16,0 0-31,0-25 0,1 0-1,-1 0 1,0 0-16,0 0 15,-24 0 1,24 0 0,0 0-1</inkml:trace>
  <inkml:trace contextRef="#ctx0" brushRef="#br0" timeOffset="49400.27">25425 2381 0,'49'0'219,"-24"0"-204,0 0 1,25 0-16,-26 0 15,1 0 1,0 0 0,0 0-1,0 0 32,-1-25 0,1 25-31,0 0-1,0 0 17</inkml:trace>
  <inkml:trace contextRef="#ctx0" brushRef="#br0" timeOffset="50296.596">25598 2555 0</inkml:trace>
  <inkml:trace contextRef="#ctx0" brushRef="#br0" timeOffset="50301.587">25598 2555 0</inkml:trace>
  <inkml:trace contextRef="#ctx0" brushRef="#br0" timeOffset="51781.77">25574 2108 0</inkml:trace>
  <inkml:trace contextRef="#ctx0" brushRef="#br0" timeOffset="52085.934">25574 2108 0</inkml:trace>
  <inkml:trace contextRef="#ctx0" brushRef="#br0" timeOffset="52553.528">25574 2108 0</inkml:trace>
  <inkml:trace contextRef="#ctx0" brushRef="#br0" timeOffset="52558.515">25574 2108 0</inkml:trace>
  <inkml:trace contextRef="#ctx0" brushRef="#br0" timeOffset="52888.776">25574 2108 0</inkml:trace>
  <inkml:trace contextRef="#ctx0" brushRef="#br0" timeOffset="52892.832">25574 2108 0</inkml:trace>
  <inkml:trace contextRef="#ctx0" brushRef="#br0" timeOffset="54649.98">26070 2183 0,'25'0'203,"24"-50"-203,-24 50 16,0 0 0,0-25-1,-1 25 1,1 0 15,0 0 0,0 0 1,-25 25-17,0 0 1,0 0 0,0 0-1,0-1 1,0 1-1,-25 50 1,-25-1 0,26-74-1,-1 25 1,0 24 0,25-24 30,-25-25-30,50 0 62,0 0-62,24 0-1,1 0-15,24 0 16,-24-25 0,-25 25-16,24 0 15,-24 0 1,0 0 0,0 0-1,0 0 63</inkml:trace>
  <inkml:trace contextRef="#ctx0" brushRef="#br0" timeOffset="58324.524">9128 4440 0,'0'25'250,"0"0"-235,-25-25 1,1 24-1,-1 1 17,-25 0 15,25-25-32,0 0 16,25 25-15,-24-25 15,-1 0 16,25 25-31,-25-25-1,0 0 17,0 0-1,1 0 0,-1 0 0,0 0 16</inkml:trace>
  <inkml:trace contextRef="#ctx0" brushRef="#br0" timeOffset="61057.718">8855 4862 0,'0'25'281,"0"-1"-265,-25 1-1,25 0 1,-24-25-1,24 25-15,-25-25 16,25 25 0,0-1-1,-25-24 17,-25 50 14,26-50-30,24 25 15,-25-25-15,25 25 0,-25-25 15,0 0-16,0 0 17,1 0 15,-1 0 31,0 0-31,0 0-32,0 0 32,1 0 47</inkml:trace>
  <inkml:trace contextRef="#ctx0" brushRef="#br0" timeOffset="142859.882">3969 15106 0,'-25'0'297,"0"-25"-297,25 0 16,-25 1-1,25-1 1,0 0-16,-24 0 15,-1 25 1,25-25-16,0 1 16,-25-1-1,0 0 17,-24-25-1,-26-24 16,25 24-32,26 26 1,-1-1 0,0 25-1,25-25 1,-25 25 15,25-25-15,-25 25-1,1-25 1,-1 1 0,-25-26-1,1 25 1,24 25 15,25-25-15</inkml:trace>
  <inkml:trace contextRef="#ctx0" brushRef="#br0" timeOffset="144340.8">3175 14908 0,'25'0'203,"74"-50"-187,-49 25 0,-1 0-16,1 1 15,-25 24 1,49-75 15,25 26 16,-99 24-31,25 25-1,0-25 1,0 25 0,-25-25-1,25 25 1,-25-25-1,24 1 1,1 24 15,0-25-15,0 0 0,0 25 15,-25-25-16,49 25 1,-24-25 0,0 1 15,24 24-15,-49-25-1,25 25 1,0 0 15</inkml:trace>
  <inkml:trace contextRef="#ctx0" brushRef="#br0" timeOffset="154570.835">9798 6201 0</inkml:trace>
  <inkml:trace contextRef="#ctx0" brushRef="#br0" timeOffset="154574.827">9798 6201 0</inkml:trace>
  <inkml:trace contextRef="#ctx0" brushRef="#br0" timeOffset="156409.9">9847 6201 0,'0'25'266,"25"0"-251,0 0-15,-25-1 16,25 1 15,0 0-15,-25 0-16,0 0 31,24-1 0,1 51 16,-25-50-31,25-25-1,-25 24 1,0 1 0,0 0 15,25-25 0</inkml:trace>
  <inkml:trace contextRef="#ctx0" brushRef="#br0" timeOffset="158473.248">10120 6325 0,'25'0'250,"-25"25"-235,25-25 1,-25 25 0,25-25-16,-25 25 15,25-25 1,-25 24 0,0 1-1,24-25 16,26 25 16,-25-25-15,0 0-1,-1 0 0,1-25-15,-25 0-1,0 1 1,0-1 15,0 0-15,0 0-16,0 0 31,-25 1 0,25-1-15,0 0 15,-24 25-31,24-25 31,-25 25-15,25-25 31,-25 25-31,0 0 15,0 0 0,1 0 32,-1 0-17,0 0 1,25 25 0,-25-25-31,25 25-1,0 0 1,0 0 15,0-1 1,0 1 14</inkml:trace>
  <inkml:trace contextRef="#ctx0" brushRef="#br0" timeOffset="165640.993">23465 5581 0,'0'25'188,"0"0"-172,0 24-1,0 1-15,0-25 16,0-1-1,0 1-15,0 25 47,0 24 0,0-49-31,0 0-1,0 0 17</inkml:trace>
  <inkml:trace contextRef="#ctx0" brushRef="#br0" timeOffset="167352.318">23688 5631 0,'0'49'203,"0"-24"-203,0 25 16,0-26 15,0 1-16,0 0 1,0 0 15,0 0 1,0 0 14,25-1-14,0-24 15,0 0-32,0-24 16,-1-1-15,1 25 0,-25-50-1,25 25 1,-25-24 0,0 24-1,0-25 1,0 25-1,0 1 1,0-1 0,0 0-1,0 0 17,-25 25-1,25-25-16,-25 25 17,1 0-17,-1 0 32,0 25 0</inkml:trace>
  <inkml:trace contextRef="#ctx0" brushRef="#br0" timeOffset="168622.156">23416 6300 0,'49'0'172,"1"0"-156,-25 0-16,24-24 15,1-1 1,-25 25-16,24 0 16,26-25 15,-26 25 16,-24 0-32,0 0 1,0 0 46,0 0-15</inkml:trace>
  <inkml:trace contextRef="#ctx0" brushRef="#br0" timeOffset="170435.168">23763 6548 0,'-50'0'219,"1"0"-204,24 0 1,0 0 0,0 25 15,0-25-15,1 75 15,24 24 16,0-74-32,0-1 1,0 1 15,24-25-31,26 25 16,-25-25 15,0 0-31,-1 0 16,1 0 15,0 25-15,0 0 15,0-25-16,-25 25 1,0-1 0,0 1-1,-25 0 17,25 0-17,-25-25 16,0 0 1,0 0-17,1 0 1,-1 0 15,0 0 16,25-25-31,0 0-1,0 0 17,0 1-32,0-1 15,0 0 1,0 0-1,0-25 1,0 26 0,0-1 15,0 0-15,25 0-1,-25 0 1,25 1-1,-25-1 17,24 25-32,-24-25 47,25 0-16</inkml:trace>
  <inkml:trace contextRef="#ctx0" brushRef="#br0" timeOffset="171732.648">24284 6003 0,'49'0'234,"1"-25"-218,-25 25-16,0 0 16,24 0-1,-24 0 1,0 0 15,0 0 16</inkml:trace>
  <inkml:trace contextRef="#ctx0" brushRef="#br0" timeOffset="172888.508">24259 6201 0,'50'0'203,"-26"0"-203,1 0 16,25 0-1,-25 0-15,-1 0 16,1-25-16,0 25 15,0 0 1,0 0-16,-1 0 31,1 0 1,0 0 14,0 0-30,0 0 31</inkml:trace>
  <inkml:trace contextRef="#ctx0" brushRef="#br0" timeOffset="175654.305">25102 5358 0,'0'25'203,"0"-1"-203,25 26 16,-25-25-1,0 0-15,0-1 16,0 1 0,0 0-1,0 0-15,0 0 32,0-1-1,0 1-16,0 0 1,0 0 31,0 0-16,0-1-15,0 1 31</inkml:trace>
  <inkml:trace contextRef="#ctx0" brushRef="#br0" timeOffset="178513.756">25598 5358 0,'-24'0'281,"-1"0"-265,0 0-1,0 0 1,0 0 15,1 0-31,-1 0 31,0 0-15,0 0 15,0 0 16,1 0-47,-1 0 47,25 25 125,0-1-172,0 1 31,0 0-15,0 0-1,0 0 1,0-1 0,0 1 15,0 0 0,0 0 47,49-50 32,-24 25-79,0-25-15,0 25-1,0 0 1,-1 0-1,1 0 17,0 0-17,0 0 1,-25 25 0,25 0-1,-25 0 16,0-1 1,0 26-17,0-25 17,0 0-17,0-1 1,-25-24-1,0 25 1,0-25 0,25 25 15</inkml:trace>
  <inkml:trace contextRef="#ctx0" brushRef="#br0" timeOffset="180064.262">25152 6028 0,'25'0'235,"0"0"-235,-1 0 15,1 0 1,25 0-16,-25 0 16,-1 0-16,1 0 15,0 0 1,0 0 0,0 0-1,-1 0 16,51 0 16,-50 0-31,-1 0 0,1 0-1,0 0 32,0 0 16,0 0-32,-1 0-31,1 0 31,0 0-15,0 0 15,0 0 0</inkml:trace>
  <inkml:trace contextRef="#ctx0" brushRef="#br0" timeOffset="182224.879">25177 6325 0,'0'25'250,"0"0"-235,0 24-15,0-24 16,25 0-1,-25 0 1,24 0 0,-24-1 15,0 1 0,0 0 0</inkml:trace>
  <inkml:trace contextRef="#ctx0" brushRef="#br0" timeOffset="183108">25450 6375 0</inkml:trace>
  <inkml:trace contextRef="#ctx0" brushRef="#br0" timeOffset="183115.957">25450 6375 0</inkml:trace>
  <inkml:trace contextRef="#ctx0" brushRef="#br0" timeOffset="184739.307">25450 6375 0,'24'-25'266,"-24"0"-251,25 25 1,0 0 0,-25-25-1,25 25 17,0 0-1,-1 0-16,-24 25 17,25 0-17,-25 0-15,0 0 32,0-1-17,0 1 16,0 0-15,-25-25 0,25 25-1,-24-25 1,24 25 0,-25-1 46,25 1-15,25-25 47,-1 0-94,1 0 15,0 0 17,-25-25-17,50 25 1,-26 0-1,1 0 1,0 0 15,0 0 1,0 0-1,-25-24 0,24 24 0,1 0 1,0 0 14</inkml:trace>
  <inkml:trace contextRef="#ctx0" brushRef="#br0" timeOffset="189559.259">24061 7937 0,'-50'25'297,"25"-25"-281,0 25-16,1-25 15,-1 0 17,0 0-17,0 0 32,0 0 47,25 25 46,0 0-77,0 24-47,0-24-1,25-25 1,-25 25-1,0 25 17,0-26-1,25-24 31,0 0-30,0 0-17,-25-24 1,24-1 0,1 25 15,-25-25-16,25 25-15,0 0 32,0 0 30,-25 25-46,0 0-1,0-1 1,0 26 0,-25-25-1,25 0 17,-25-25-32,0 0 31</inkml:trace>
  <inkml:trace contextRef="#ctx0" brushRef="#br0" timeOffset="191005.732">23862 8607 0,'25'0'281,"0"0"-266,24 0 1,-24 0 15,0-25-31,0 25 16,0 0 0,-1 0 15,26-24 0,0 24 0,-26 0-15,1 0 0,0 0-1,0 0 1,0 0-1,-1 0 17,1 0-17,0 0 32</inkml:trace>
  <inkml:trace contextRef="#ctx0" brushRef="#br0" timeOffset="195693.822">24110 8830 0,'0'25'297,"0"0"-281,0 0-16,0 0 15,0-1-15,0 1 16,0 0 0,0 0-16,0 0 15,0 24 16,0 1 16,0-25-15,0 0 30,25-25 110,0-25-156,24 25-16,1-25 15,-25 25 1,0-25-1,-1 25 1,1 0 0,0 0 15,-25-25 141,0 1-157,-25-1-15,0 0 16,25 0 15,-24 25-15,24-25 0,-25 0 30,25 50 48,25 0-94,-25 0 16,24 0-1,1 0 1,0 24 0,0-24-1,0 0 1,-25 0 0,0-1-1,24 1 1,-24 0-1,0 0 1,0 0 15,25-25-31,-25 24 47</inkml:trace>
  <inkml:trace contextRef="#ctx0" brushRef="#br0" timeOffset="196939.54">24755 8483 0,'25'0'250,"24"0"-234,1-25-1,-25 25 1,25 0 0,24 0 30,-49 0-14,0 0 30</inkml:trace>
  <inkml:trace contextRef="#ctx0" brushRef="#br0" timeOffset="198161.748">24854 8632 0,'50'0'234,"-25"0"-203,24-25-31,-24 25 32,0 0-32,0 0 15,0 0 16,-1 0 1,1 0-1,0 0 47</inkml:trace>
  <inkml:trace contextRef="#ctx0" brushRef="#br0" timeOffset="201391.957">25846 7813 0,'-24'25'250,"-26"0"-234,25-25-1,0 0-15,-24 25 16,24-25 0,25 25-1,-25-25 1,-24 0 15,-1 24 16,25-24-31,25 25-1,-25-25 1,1 0 0,-1 0 46,25 25 94,0 0-140,0 0 0,0 0-1,25-1 1,-1 1-1,-24 0 1,0 0 0,0 0-1,25-25 1,-25 24 0,0 1 30,0 0 48,25-25-63,0 0 1,0-25-32,-1 0 15,1 25 17,0-24-32,0-1 15,0 25 1,-1 0-1,1 0 1,0 0 0,0 0-1,0 0 32,-25 25 0,0-1-31,0 1 15,-25 0 0,0 0-15,25 0-1,-50-1 1,1 1 0,24-25-1,0 25 1</inkml:trace>
  <inkml:trace contextRef="#ctx0" brushRef="#br0" timeOffset="202648.335">25598 8607 0,'25'0'235,"0"0"-235,25 0 15,-26-25 1,26 25-16,-25 0 16,0 0-1,-1 0-15,1 0 47,50-24 0,-50 24-31,-1-25 15,1 25-16,0 0 32</inkml:trace>
  <inkml:trace contextRef="#ctx0" brushRef="#br0" timeOffset="203866.487">25722 8830 0</inkml:trace>
  <inkml:trace contextRef="#ctx0" brushRef="#br0" timeOffset="203874.468">25722 8830 0</inkml:trace>
  <inkml:trace contextRef="#ctx0" brushRef="#br0" timeOffset="206690.141">25772 8756 0,'-25'25'218,"25"24"-202,0 1-16,-25 0 16,25-26-1,0 1-15,0 0 16,0 0 0,0 0-1,0 0 32,25-25 94,0 0-126,0 0 1,0 0 0,-1 0-1,51 0 1,-25-25-1,-1 0 1,-24 25 0,0 0 15,0 0-15,-1 0 15,-24-25 141,0 0-157,0 0 17,-24 25-1,-1 0-16,25-24 32,0 48 63,0 1-110,25 0 31,-25 0-31,0 0 16,24 24-1,-24-24 1,0 0-1,0 25 17,25-26-17,-25 1 17,25-25-17,-25 25 1,0 0-1,0 0 17,0-1 30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1T09:12:44.7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22250 2729 0,'0'74'188,"0"0"-173,0-49-15,0 0 16,0 25 0,0-26 15,0 1 0,0-50 110,0-24-126,0-1-15,0 1 16,0-26 0,0 26 15,0-1-15,0 25-1,0 0 1,0 0-1,0 1 1,0-1 0,25 25 15,-25-25-15,49 25-1,-24 0 1,0 0 15,0 0 0,-1 0-15,-24 25 0,25 24-1,-25-24 1,25 25-1,-25-25 1,25-25 0,-25 25-1,0-1 1,0 1 15,0-50 47,0 1-62,0-1 0,0-25-1,0 0 1,25 1-1,-1-1 1,1 25 0,-25-24-1,50 24 1,-25 0 0,-1 25 15,-24-25-31,25 25 15,0 0 1,0 25 0,0 25 15,-25-25-15,25 49-1,-25-49 1,0 24-1,0-24 1,0 25 0,0-25-1,0 24 1,0 1 0,0 24-1,24-74 1,-24 25-1,0 0 1,25-25 0,0 25-1,0-25 17,0 0-17,-1 0 1,1-25-1,0 0 1,0 0 0,0 1-1,-1-26 1,1 0 0,-25 26-1,25-26 1,0 0-1,-25 25 17,25 1-32,-1-1 15,-24 0 17,25 0-17,0 25 1,0 0-1,0 0 1,-25 25 109,0 0-109,-25-25-16,-25 0 15,25 0 1,1 25 0,-26-1-1,25 1 1,-24 0-1,49 0 1,-25-25 0,25 25-1,0 0 1,0 24 0,-25-24-1,25 0 1,0 0-1,0-1 1,25 1 15,0 25-15,-1-25 0,1-25-1,0 24 1,0-24-1,0 0-15,-1 25 32,26-25-17,0 25 1,-1-25 0,-24 0-1,0 0 1,0 0 15,-1 0-15,1-25 15</inkml:trace>
  <inkml:trace contextRef="#ctx0" brushRef="#br0" timeOffset="1546.081">23267 2555 0,'0'25'282,"-25"-1"-251,25 1-16,-25 0 1,0-25 0,25 25-16,-24-25 31,-1 25 0,0 0 16,25-1-16,-25-24-15</inkml:trace>
  <inkml:trace contextRef="#ctx0" brushRef="#br0" timeOffset="4306.127">23738 2803 0,'-25'0'281,"0"0"-265,1 25 31,24 0-32,0-1 1,0 1 15,0 0-15,0 25 15,0-26-15,0 1-1,0 0 1,0 0 0,24 0-1,1-25 17,0 0-17,0 0 1,0 0-1,-1 0 17,-24-25-17,25 0 1,0 0-16,-25-49 31,0 24-15,0-24-1,-25-1 1,25 51 0,-49-51-1,49 50 1,-25 25 0,25-49-1,-25 49 1,0-50-1,0 0 1,1 26 0,-1-1 15,25 0-31,0 50 94,0 0-79,25-25 1,-25 49-16,24-24 31,1 25-31,0-26 16,25 51-1,-26-50 1,26 49-16,-25-49 16,49 49-1,-49-24 32,-25-25-31,25-25-1,-25 25 17,25-25-17,0 0 17,-1 0-17,1 0 16,0 0 1,-25-25 15,25 25-32,-25-50 1,0 25-1,25-24 1,-25 24 15,0 0 1,0 0-1,0 1-31,0-1 31,0 0 16,0 50 94,24-25-126,-24 25-15,0-1 16,25-24-1,-25 25 1,25 0 0,0-25-1,-25 25 1,25 0 0,-1-25 15</inkml:trace>
  <inkml:trace contextRef="#ctx0" brushRef="#br0" timeOffset="5283.109">24135 2505 0</inkml:trace>
  <inkml:trace contextRef="#ctx0" brushRef="#br0" timeOffset="8296.739">24557 2654 0,'-25'0'313,"0"0"-282,25 25-31,-25-25 16,25 25-1,0 0 1,-25-25 0,25 24-1,0 1 1,0 25 31,0-25-16,0-1 16,25-24-31,0 0 15,0 0 0,-25-24-15,25-26-1,-25 25 1,0-24 0,24 24 15,-24 0-16,0 0 1,0 0 0,25 25 124,0 25-124,0-25 0,-25 25-16,0 0 31,25-25-31,-25 25 15,24-25 1,1 24 15,0-24-15,0 0 0,0 0-1,-1-24 16,-24-26-15,0 25 0,0 0-1,0 0 17,0 1-17,-24 24 32,24-25-31,0 74 93,24-24-93,-24 0-1,0 0-15,25-25 32,-25 25-17,0 0 16,0-50 94,0 0-109,0 0-16,0 0 31,0 0-15,0 1 15,25-1-15,0 25 15,-25-25-15,25 25-1,0 0 1,-1 0 0,1 0-1,0 0 1,-25 25-1,25 0 1,0-1 0,-25 1 15,24-25-31,1 0 31,-25 25-15</inkml:trace>
  <inkml:trace contextRef="#ctx0" brushRef="#br0" timeOffset="16843.658">8359 3125 0,'-25'0'187,"-24"25"-171,24 0 0,25 0-16,-25-25 15,0 25 1,25 24 0,0-24-1,0 0 16,0 24 16,0-24-31,25-25 0,0 0-1,0 0 1,0 0 15,-1 0-15,-24-25-1,25 1 1,-25-1 0,25 0-1,-25 0 1,0 0-1,0 1 1,0-1 15,0 0 1,0 0 30,25 25-46,0 0 31,-25 25-16,24 0-16,-24 0 1,0-1 0,25-24-1,-25 25 1,0 0 0,25-25-16,0 25 15,-25 0 16,25-25 1,-1 0-17,1 0 32,0 0-31,-25-25-1,0-124 1,0 0 0,0-24-1,0 98 1,0 50 15,-25 25-31,25-24 31,0-1-15,0 0 15,-25 25-15,25-25 0,0 75 124,0-1-140,0 1 16,0-25-1,25 24-15,-25 1 32,25 0-17,0 24 1,-25-49 0,25 24-1,-1-24 1,1 25-1,-25-25 1,25-1 31,0-24-16,24 0-15,-24 0 15</inkml:trace>
  <inkml:trace contextRef="#ctx0" brushRef="#br0" timeOffset="18863.062">8855 2654 0,'0'75'187,"0"-26"-171,0-24 0,0 49-16,25-49 15,-25 0 1,25 25 31,-25-26-32,0 1 1,25 0 0,-1 0 15,-24 0-15,25-25-1,-25 24 1,25 1-1,0-25 32,0 0-31,0 0 15,-1 0-15,1 0 15</inkml:trace>
  <inkml:trace contextRef="#ctx0" brushRef="#br0" timeOffset="20108.822">9178 2778 0,'0'25'203,"-50"0"-203,50 0 16,-49-1-1,24 1 32,25 0-31,-25-25-1,25 25 1,-50 0 0,25-25-1,25 24 1,-24-24 0,-1 25-1,0-25 16,0 0-15</inkml:trace>
  <inkml:trace contextRef="#ctx0" brushRef="#br0" timeOffset="21498.533">9500 2877 0,'0'25'281,"0"0"-281,25 25 31,-25-26-31,25-24 16,-25 50-1,25-50-15,-25 25 16,0 0 0,24-1 15,-24 1 16,0 0-16</inkml:trace>
  <inkml:trace contextRef="#ctx0" brushRef="#br0" timeOffset="26944.141">9922 2778 0,'-25'-25'422,"0"1"-406,0-1 0,1 0-16,24 0 15,-25 25 1,25-25-1,-25 25 1,25-25 15,-25 1 16,25-1-31,-25 25 46,25-25-46,-24 25 156,24-25-110,24 25 1,1 50-48,-25-25 1,25-1-16,0 1 16,-25 0-1,25 25 17,-1-1-17,1-49 1,-25 75-1,25-75 1,0 49 0,0-24-1,-25 0 1,0 0 0,24 0-1,-24-1 1,0 1-1,25 0 1,-25 0 15,25-25 1,0 0-1,-25-25 0,25 25-31,-25-25 16,0 0-1,0-24 1,0 24 0,0-49-1,0 24 1,0 25-1,0 0-15,0 1 16,0-1 0,0 0 31,0 50 93,25 0-124,-25-1-16,24 1 31,-24 0-31,25 0 16,-25 0-1,25-25 17,-25 24-17,25 1 16,0-25 1,-1 0-17,1 0 17,-25-25-1,0 1-16,0-1-15,0 0 16,0 0-16,0 0 31,0 1 1,0-1-1,0 0 31</inkml:trace>
  <inkml:trace contextRef="#ctx0" brushRef="#br0" timeOffset="32489.774">10269 2555 0,'25'25'265,"0"-1"-233,-25 1-32,25-25 15,-25 25 16,24-25-31,1 0 32,25 0-1,-25 0-15,-1 0 15,1 0 0,0 0-15,0 0 15,-25-25-15,0 0-1,25 25 1,-25-24 31,24 24-16,-24-25-15,25 25-1,-25-25 1,0 0-1,0 0 1,0 1 0,0-1 15,0 0-31,0 0 31,0 0-15,25 25-1,-25-24-15,0-1 16,25 0 0,-25 0 31,25 25-16,-50 0 109,25 25-124,-25-25 0,25 25-16,0 0 15,-25-25 1,25 24 0,-25-24-1,25 25 16,0 0-15,0 0 0,0 0 15,25-25 0,-25 24-15,25-24-1,0 0 17,0 0-1,-1 0-31,1-24 31,-25-26 0,25 25-15,-25-49 0,0 24-1,0 1 1,0-1 0,0 0-1,0 26 1,0-1 15,-25 25-15,25-25-1,-25 25 17,25-25-1,-24 25-16,24-25 1,0 50 109,24 25-109,1-25-16,25-1 15,-25 26 1,-25-25 0,49 0-1,-49-1 16,25 1-15,0 0 15,-25 0-15,25-25 0,-1 25 15,1-1 31,0-24-15,0 0-16,0 0-31,-1-24 47,-24-1-15,25 0-17,-25 0 1,0 0-1,0 1 17,0-1-32,0 0 31,0 0-15,0 0 15,0 1-16,0-1 32,-25 25 0,1 0-16,-1 0-15,0 0 31,25 25-16,0-1-31,0 1 31,0 0 1,0 0-1,0 0-15,25-25 15,0 24-16,-1-24 1,1 0 15,0 0 1,0 0-17,0 0 1,0 0 15,-1-24-15,1 24-1,0-25 1</inkml:trace>
  <inkml:trace contextRef="#ctx0" brushRef="#br0" timeOffset="34179.933">9971 2480 0,'0'25'281,"-24"-25"-281,-1 0 15,25 25-15,-25-25 32,25 25-1,-25 0-15,0-1 30,1-24-30,24 25 0,-25-25 31,25 25-16</inkml:trace>
  <inkml:trace contextRef="#ctx0" brushRef="#br0" timeOffset="35568.217">9401 2729 0</inkml:trace>
  <inkml:trace contextRef="#ctx0" brushRef="#br0" timeOffset="176633.805">6325 12576 0,'0'0'0,"0"50"422,-25-1-312,25 26-110,-49-1 31,24 25 16,0-74 46,25 49-93,-49 1 47,24-1 47,25-24-78,0 24 31,25 1 124,74-50-92,-25-25-48,1 0 16,-1 0 15,-24 0 79,-1-25-110,-24-25 16,-25 1 62,0-26-62,0 1-16,-25 49 79,-24-50-16,24 51-48,-50-26 64,1 50 46,24 0-93,-24 50 124,74-1-78,-25 1 235</inkml:trace>
  <inkml:trace contextRef="#ctx0" brushRef="#br0" timeOffset="179351.087">5879 12675 0,'0'99'453,"0"25"-406,0-24 31,0-1-46,0-25 61,0-24 48,0 24-141,0 1 203</inkml:trace>
  <inkml:trace contextRef="#ctx0" brushRef="#br0" timeOffset="181587.007">5482 13717 0,'471'-74'359,"-198"24"-327,-99 25 15,-75 25-47,-25-25 46,50-24-14,-25 49 46,1-25-78,-26 25 31,1 0 0,-1 0 16,-49 0 141</inkml:trace>
  <inkml:trace contextRef="#ctx0" brushRef="#br0" timeOffset="183302.357">6127 14287 0,'0'0'0,"99"125"282,75-26-251,-75 25 0,-25-75 16,-49 1 62</inkml:trace>
  <inkml:trace contextRef="#ctx0" brushRef="#br0" timeOffset="185115.755">6573 14287 0,'0'0'0,"-49"0"282,24 100-235,-50-1-16,51-25-16,-51 1 32,75-26 0,-25 51-31,-49-26-1,49 25 32,-24-24 16,49-51 15</inkml:trace>
  <inkml:trace contextRef="#ctx0" brushRef="#br0" timeOffset="186847.379">7665 13022 0,'223'-24'297,"-74"-26"-281,-50 50 46,-25 0-46,-24 0 31</inkml:trace>
  <inkml:trace contextRef="#ctx0" brushRef="#br0" timeOffset="188597.987">7590 13469 0,'0'0'0,"124"-25"297,124-24-281,-99 24 30,-25-25 1,-49 25-31,-1 25 46,-24 0-15,24 0 31</inkml:trace>
  <inkml:trace contextRef="#ctx0" brushRef="#br0" timeOffset="191712.895">9426 11931 0</inkml:trace>
  <inkml:trace contextRef="#ctx0" brushRef="#br0" timeOffset="194561.018">9426 11931 0,'74'-74'344,"1"49"-313,-26-50 16,75 75 15,-74 50 63,-1 0-125,-49 98 63,0-48-32,-49-1-15,24-25 15,-74 26 0,24-1 16,1-74-31,24 49 62,1 0-31,123-74 109,1 0-94,-26 0 32,26 0-16,-1 0-15</inkml:trace>
  <inkml:trace contextRef="#ctx0" brushRef="#br0" timeOffset="197711.811">10517 12353 0,'0'0'0,"0"-50"359,-25-24-328,-49 49 16,0 25 0,-26 0 0,26 0 47,24 74-16,1 1-47,49-26 16,0 26-31,0-1 77,0 1-77,49-51 46,1-24 1,24 0 15,1 0-47,-1 0 47,-24 0-46,24-74 46,-49 49-47,25-49 16,-50-1 15,0 26 32,0-26-47,-50 1 16,25 49 15,-49-25 0,24 50 47,1 0 47</inkml:trace>
  <inkml:trace contextRef="#ctx0" brushRef="#br0" timeOffset="200591.666">9525 13221 0,'149'0'407,"-50"0"-376,0 0 16,0-25-16,1 25 16,-26-25-31,1 25 30,-1 0-14,-24 0 15,24 0-1,0 0-14,-24 0 46,24 0 0,-24-49-78,0 49 62,24 0-15,0 0 0,1 0 156</inkml:trace>
  <inkml:trace contextRef="#ctx0" brushRef="#br0" timeOffset="202658.813">10021 13841 0,'0'0'0,"0"25"328,0 148-265,25 75-48,0-148 17,-25-1-1,0-25 16,0 1 0</inkml:trace>
  <inkml:trace contextRef="#ctx0" brushRef="#br0" timeOffset="206491.737">10716 13940 0,'-100'0'422,"76"50"-407,-51-50 17,50 25 30,25 49-31,0-24 32,0 24-16,0 0 15,0 1-15,50-75 156,24-75-156,1 75-31,-1-74 31,-24 74-16,74 0 16,-99 74 31,-1 1-16,-24-25-15,0 24 0,-24-49 0,-1 24-31,-50-24 15,1 25 16,0-50 15,24 0 110,-24 0-141,-1 0-15,1 0 0,49 0 468</inkml:trace>
  <inkml:trace contextRef="#ctx0" brushRef="#br0" timeOffset="-209157.855">3423 16867 0,'74'-49'281,"75"-100"-250,-124 74-15,74 51 31,1 24-1,48 0-30,-48 74 0,-26 100 31,-74 24-1,-50-24-14,-49-50-17,74-25 32,-24-25 0,-1-49-31,50 50 15,-49-26 31,123-24 32,100-25-31,-100 0-32,-24 0-15,24 0 46,0 0 47,1 0-77,-26 0 202</inkml:trace>
  <inkml:trace contextRef="#ctx0" brushRef="#br0" timeOffset="-206576.844">4862 16545 0,'0'0'0,"25"25"235,74 74-188,50-74-32,-50-25 32,99-25-16,-99-99-15,25 49 31,-99-24-16,50 25 0,-75-1 1,49 75 46,1 174-47,-25 74 16,-25-124 0,0-25-32,0-24 17,0 24 61,0-25 1,0-49 0</inkml:trace>
  <inkml:trace contextRef="#ctx0" brushRef="#br0" timeOffset="-203242.768">6573 16694 0,'0'0'0,"-49"0"406,-1 49-375,-24 50 16,24-24 16,25 24-48,25-25 32,25-24 16,-25 24-32,50-49-16,-26 50 17,76-75-17,-1 0 32,25 0-31,-75-25 15,51-50 16,-51 1 15,26 24-62,-50-74 32,-1 25 30,-24 50-46,0-26 15,0-24 32,-49 49 62,-26 26-94,-24 24 47,25 0 0,49 24 31,-50-24-46,26 50-16,24-25 93,0-25 189</inkml:trace>
  <inkml:trace contextRef="#ctx0" brushRef="#br0" timeOffset="-195599.701">7590 16594 0,'99'0'407,"1"0"-376,-26 0 0,0-24 0,-24 24 79,0 0 124</inkml:trace>
  <inkml:trace contextRef="#ctx0" brushRef="#br0" timeOffset="-193633.493">7590 16917 0,'0'0'0,"25"0"328,74 0-265,-24 0-17,24 0 1,-25 0 16,1-50-32,-1 50 47,-49 0 141</inkml:trace>
  <inkml:trace contextRef="#ctx0" brushRef="#br0" timeOffset="-191302.359">8657 16123 0,'49'-25'406,"51"25"-359,-26 0-47,-24 50 47,-50 99-31,0-75-1,0 25 95,0 25-79,-75-49-15,26-1 15,24 25 47,-50-74-78,51 25 0,24-1 47,74-49 62,50-24-77,75-1-17,-75-25 16,-25 50-15,-74-25 15,49 25 16</inkml:trace>
  <inkml:trace contextRef="#ctx0" brushRef="#br0" timeOffset="-186135.828">9773 16421 0,'0'-50'203,"-74"-49"-156,-1 24-32,50 1 79,-49 74-63,24 0 0,1 149 204,24-50-220,25-49 17,0 99-17,74-75 1,26 50 46,-51-124-46,26 50 0,24-50 15,-25 0-15,1 0 15,-51-50-16,51-24 32,-50 24 47,24 0-78,-49 1 15,0-26 47,0 1 16,0-1-32,-49 26 16,24-1-15,-50 50-16,1 0 78,24 0-63,-24 0 235</inkml:trace>
  <inkml:trace contextRef="#ctx0" brushRef="#br0" timeOffset="-184671.614">10517 16024 0,'0'0'0,"199"74"250,-26 100-172,-74-125-62,-24 1 46,-50 0-31</inkml:trace>
  <inkml:trace contextRef="#ctx0" brushRef="#br0" timeOffset="-182339.682">11088 15751 0,'0'0'0,"-25"0"266,-50 198-235,26-49 1,-1-50 14,-24 1-14,49-76 30,25 51-31,-25-50 1,-24 49 265</inkml:trace>
  <inkml:trace contextRef="#ctx0" brushRef="#br0" timeOffset="-179979.966">9153 17959 0,'149'148'360,"49"-24"-345,-99-49 48,-74-50-16,50 24 31,-26-24-47</inkml:trace>
  <inkml:trace contextRef="#ctx0" brushRef="#br0" timeOffset="-177874.505">9748 17909 0,'-74'50'343,"-25"123"-296,49-98 0,25 24-31,-49-74 15,49 99 47,-25-100-15,26 51 15</inkml:trace>
  <inkml:trace contextRef="#ctx0" brushRef="#br0" timeOffset="-176105.75">10393 17909 0,'50'-50'406,"24"26"-406,1-26 31,-51 50 48</inkml:trace>
  <inkml:trace contextRef="#ctx0" brushRef="#br0" timeOffset="-172726.592">10592 18331 0,'0'0'0,"24"0"484,51 0-437,24 0 16,-25 0 15,1 0 0,-50-25 31,49 25 485</inkml:trace>
  <inkml:trace contextRef="#ctx0" brushRef="#br0" timeOffset="-167062.965">11485 17363 0,'49'199'329,"-49"-100"-314,50 75 79,-50-75-63,0-74-15</inkml:trace>
  <inkml:trace contextRef="#ctx0" brushRef="#br0" timeOffset="-162881.221">11881 17388 0,'25'-74'391,"50"49"-344,-1-25 0,-49 25-32,74 25 32,-24-24 16,-1 24 77,0 0-108,-24 0-1,0 24-16,-50 51 1,24-50 15,-24 49-15,-24 0 15,-26 26-15,-49-1 46,74-74-62,-74 74 32,24 25 61,-24-74-46,74 24 16,-49-49-32,198-25 203,25 0-202,-25 0-1,25 0 47,-50 0 0,-25 0-62,25 0-1,-24 0 204</inkml:trace>
  <inkml:trace contextRef="#ctx0" brushRef="#br0" timeOffset="-156781.969">13494 10269 0,'0'372'469,"25"-99"-454,-1 0 79,26-75-78,-50 100 46,0-50-46,0 99 15,25-123-15,24-1 15,-49-99-15,25 74 15,-25-49 0,25 25 0,25-1-15,-50 26 31,24 49-31,-24-50-1,0 26 16,0 98-15,0-99 15,0 50-15,0-25 15,0-49 63,0-51-63,0-24-15,25 124 15,-25-124-15,0 25-1,0-25 17,50 25-1,-50-50 31,0-24-30,0-26-17,0 26 95,0-1 640</inkml:trace>
  <inkml:trace contextRef="#ctx0" brushRef="#br0" timeOffset="-148650.241">868 14312 0,'149'-273'344,"-99"75"-297,74 0-16,-75 49 78,1 50-77,-25 24-1,-1 50 0,125 50-15,99 223 15,174 124 63,-248-173-47,-26-51 0,-123-73-47,-25-25 15,-74-1 1,-125-49 31,-148-49-16,-50-175 0,199 125-15,99 0 15,24 24-15,26 1-1,24 0 17,174 24 46,123-74 0,-73 25-31,-125 49 0,26 1-32,-76-51 16,51 1-15,-150 347 125,1-99-141,24 0 15,50 24 32,-74-49-16,74-49 16,0-1-31,-50 1 46,50-26 1,0 26-1,0-1 63,-25-49-93,-49-25 1296,49 25-1156,25 49 78,-25-24-157,25-1-14,-49 1-17,49 0 63,-25-75 469,25-50-454,0 26 17,0-75-110,0 25-1,0 49 33,25-25-64,-25 1 141,0 0-62,0 24-31,0-24-32,0-26 0,0 26 32,0 0-48,0 24 79,-25-74-16,25 74-31,0 1-16</inkml:trace>
  <inkml:trace contextRef="#ctx0" brushRef="#br0" timeOffset="-139415.367">21109 397 0</inkml:trace>
  <inkml:trace contextRef="#ctx0" brushRef="#br0" timeOffset="-123806.723">19248 11088 0,'25'24'47,"-25"26"0,0 49-16,0 1 16,0-26-32,0-24 32,0 49 0,-25-25-31,25 1 31,-24-26 0,24 1-16,0 74-16,0-25 32,0-25 0,0 26-16,0-51 16,0 1-15,0 24-17,0-24 32,0 49 62,0-49-30,0-1 14,0 1 110</inkml:trace>
  <inkml:trace contextRef="#ctx0" brushRef="#br0" timeOffset="-116061.636">19670 11286 0,'0'-49'235,"50"49"-204,-1-50 47,51 50-47,-51 0 16,26 0 16,-26 0 15,26 0 16,-75 74-16,0 1-16,0-1-15,0-24 31,0-1-47,-50 26 48,25-26-33,0-24 1,-49 0 31,49 25 47,-24-50 47,-51 0-125,200 0 391,-51 0-360,26 0 0,-26 0 16,26 0-1,-26 24-61,-24 1 46,-25 25 16,0 49-1,-25-74 79,-24 0-125,-1-1-16,25 26 79,-24-50 249,-26 0-171,26 0 218,24-50-359,-50 26 93,51-1-93,24-50 266,24 1-235,-24 24 94,100 26 125,-100-26-251</inkml:trace>
  <inkml:trace contextRef="#ctx0" brushRef="#br0" timeOffset="-113231.955">20910 12005 0,'0'0'0,"0"-24"47,0-26 15</inkml:trace>
  <inkml:trace contextRef="#ctx0" brushRef="#br0" timeOffset="-109614.353">22002 11187 0,'0'0'0,"-25"0"47,-49 0 15,-26 0-62,1 50 47,49-26-16,-74 1 16,50-25 0,0 50 31,24-50-62,25 74 46,25-24 48,0-1-17,0 26 32,0-26 79</inkml:trace>
  <inkml:trace contextRef="#ctx0" brushRef="#br0" timeOffset="-106359.425">21679 11460 0,'25'-25'31,"50"25"16,-26 0 47,26 0-32,-1 0 1,-24 0-1,24 0 32,-24 25 0,-1 24 15,-49 26-47,0 24-15,0-25 16,0-24-16,-49-25-32,24 74 32,0-74 16,-25 24-16,1-49-16,-1 0 47,-49 0-47,49 0 32,-24 0-32,24 0 31,1 0 17,-51 0-17,51 0 16,-26 0 16,51-24 0,24-26 46,74-49-77,-24 74-16,-26 0-32,76-24 32,-51 49 0,-24 0 16</inkml:trace>
  <inkml:trace contextRef="#ctx0" brushRef="#br0" timeOffset="-98320.822">9847 8905 0,'596'0'78</inkml:trace>
  <inkml:trace contextRef="#ctx0" brushRef="#br0" timeOffset="-96758.482">19794 14039 0</inkml:trace>
  <inkml:trace contextRef="#ctx0" brushRef="#br0" timeOffset="-91407.2">19174 12799 0,'50'0'250,"-1"0"-250,1 0 16,24 0-1,-24 0-15,49 0 16,75-25-16,-25 1 16,-50 24 15,-50 0-31,1 0 0,74-25 31,50 0 0,421-49 16,-521 49-16,-49 25-15,74-25 15,-49 25-15,49 0 0,-49 0-1,49 0 1,0 0-1,-49 0 1,49 0 0,-74 0-1,0 0-15,24 0 16,-24 0 15,0 0 16,0 0-31,0 0 15,-1 0 47</inkml:trace>
  <inkml:trace contextRef="#ctx0" brushRef="#br0" timeOffset="-87810.176">20563 13072 0,'-124'0'265,"50"-50"-249,49 26-1,-25 24 1,50-25-16,-25 25 16,1 0-1,-1 0 17,0 0-17,-49 74 48,49-24-32,0-25-31,0 24 31,25 1-15,0-25-1,0 0 1,25 24 0,-25-24-1,25-25 1,0 25 0,-1-25 15,1 0 0,0 0-15,0 0-1,24 0 1,1-50 0,0-24 15,-26 49-16,1 0 1,0 25 0,-25-25-1,0 0 1,0 1 0,25 24 15,-25-25-31,0 0 47,0 0-16,0 0 16,25 25 31,-25 25-62,0 0-1,24 49 1,26 75 31,-50-124-32,0 50 1,0-51 0,0 26-1,0 0 1,0-26-1,0 1 17,0 0-17,25 0 1,-25 0 0,0-1-1</inkml:trace>
  <inkml:trace contextRef="#ctx0" brushRef="#br0" timeOffset="-86349.545">22423 12477 0,'199'0'203,"-75"0"-187,-50-25-1,-24 25-15,-25 0 32,24 0-32,-24-25 31,25 25 0,-25 0 16,-1 0-16</inkml:trace>
  <inkml:trace contextRef="#ctx0" brushRef="#br0" timeOffset="-85183.289">22572 12675 0,'25'0'235,"25"0"-235,-26 0 15,26 0 1,0 0-16,-25 0 16,123 0 15,-98 0 0,0 0 32</inkml:trace>
  <inkml:trace contextRef="#ctx0" brushRef="#br0" timeOffset="-81332.39">21977 11212 0,'-25'0'235,"0"0"-204,1 0-16,-1 0-15,0 0 32,0 0-17,-49 25 32,49-25-16,-25 24-15,25-24 15,1 0-15,-1 25 15,0-25-15,0 0-1,0 25 17,25 0-1,-24-25-31,-1 0 0,0 25 31,0-25-15,0 24-1,1-24 1,-1 25 0,25 0 15,-25-25-15,0 0 15,25 25-16,-25-25 1,25 25 78,0-1-16,0 1-47,0 0 0,0 0 1,0 0-1,0-1 16,25-24 15,-25 25-30,25-25 61,0 0 32,0 0-93,-1-25-17,-24 1 16,25 24-31,0-25 47,0 25-31,0 0 0,-25-25-1,24 25 1,-24-25-1,25 25 1,-25-25 0,25 25 15,0-24-15,0 24 15,-25-25 0,24 25-15,1 0-1,0 0 1,-25-25 0,25 25-1,-25-25 1,25 25 15,0 0 16,-1 0-31,1 0 15,0 0 16,0 0-16</inkml:trace>
  <inkml:trace contextRef="#ctx0" brushRef="#br0" timeOffset="-77904.857">19869 11757 0,'24'0'266,"1"0"-235,0 0-31,0 0 47,24 25 0,-24 0-16,0-25 16,0 0-16,-25 25-15,25-25 0,-1 25 15,-24-1 0,25 1-15,-25 0 31,25 0-16,-25 0-15,25 24 15,-25-24-16,0 0 1,0 24 0,0 26 15,-25-50-15,25 24 15,-74 75-16,49-49 1,-25-26 0,25-24 31,-24 25-32,24-25 1,0-1-1,-24 1 1,49 0 0,-50-25-1,25 25 17,0-25-1,1 0 0,-1 0-15,0 0 46</inkml:trace>
  <inkml:trace contextRef="#ctx0" brushRef="#br0" timeOffset="-73415.395">24135 11609 0,'0'-25'203,"0"0"-188,25 25 1,0 0-16,-1 0 16,1 0 15,0 0-16,0 0 1,0 0 15,-25 25 1,24 0-17,-24 24 16,0 1-15,0-25 0,0-1-1,-49 51 1,24-50 15,25 49-31,-74 0 31,49-49-15,25 0 0,-25-25-1,25 25 1,0 0 31,0-50 31,50-25-78,-26 1 16,26-26 15,-25 50-31,0-24 31,24-1-15,-49 25-1,25-24 1,0-1 0,0 50 15,-25-25-31,24 1 0,-24-26 31,25 25-15,-25-24 15,25 49 0,-25-25-15,25 0-1,-50 25 79,25 25-78,-25 0-1,25 24 1,-25-24 0,1 25-1,24-1 17,0 1-32,0-25 31,0 24-16,0-24 1,0 25 0,0-1-1,0-24 1,0 0 15,24-25-15,1 25-1,0-25 1,25 0 0,-26 0-16,51 0 15,-50 0 1,24 0 15,-24 0 0</inkml:trace>
  <inkml:trace contextRef="#ctx0" brushRef="#br0" timeOffset="-72183.143">24135 12229 0,'25'0'203,"24"0"-203,1 0 16,0 0-16,-1 0 15,-24 0 1,0-25-16,24 25 15,26 0 17,-26-25-1,1 25 0,0-25 16,-26 25-31,26 0-1,-25 0 1,0 0 0,-1 0 30</inkml:trace>
  <inkml:trace contextRef="#ctx0" brushRef="#br0" timeOffset="-70266.773">24358 12477 0,'25'0'219,"0"0"-204,24-25 1,-24 25-16,25 0 16,-1 0 30,-24 0-14,25 25 15,-50 24-32,0 1 1,0-25-1,0 24 1,-25-24 0,25 0-16,-25 0 15,0 0 17,1-1-17,-1 1 32,25 0-31,-25-25 31,50-25 46,0 25-61,-1 0-32,-24-25 0,75 25 46,-50 0-30,-1 0 0,1 0 15,0 0 0,-25 50-15,0-25-1,0 0 1,0 24 0,0 1 15,0-25-15,0-1-1,-25 1 16,0 0-15,-24 0 0,-1 0-1,-74-1 1,0-24 0,-471-24-1,421-26-15,75 25 31,74 0-15,0 25 0</inkml:trace>
  <inkml:trace contextRef="#ctx0" brushRef="#br0" timeOffset="-68068.182">23044 13171 0,'-124'-25'188,"-174"-148"-173,50 24 1,173 124-16,51 0 16,-1 1-1,0 24-15,0-25 16,0 25 15,-74-50 16,50 25-31,-1 1-1,25-1 1,-99-25 15,50 1-31,49 49 16,-25-25-1,25 25 1</inkml:trace>
  <inkml:trace contextRef="#ctx0" brushRef="#br0" timeOffset="-66718.958">21605 13221 0,'223'-124'172,"124"-124"-172,-99 99 16,-124 75 15,-24 24 0,-1-24 1,0-26 14,-74 100-30,25-49 0,-1 24 15,1 0-31,-25 0 0,-1 1 31,1 24-31,-25-25 16,25 25 15,0 0-15,0-25-1,-1 25 1,1-25 0,0 25-16,0-50 31,0 50-16,-1-24 1,1 24 0,0-25 31</inkml:trace>
  <inkml:trace contextRef="#ctx0" brushRef="#br0" timeOffset="-65469.029">20637 14709 0,'0'75'187,"0"-1"-187,25 0 16,-25-24-1,0-25-15,0 49 32,0-24-1,0-1 0,0 1 16</inkml:trace>
  <inkml:trace contextRef="#ctx0" brushRef="#br0" timeOffset="-48324.937">21010 14660 0,'24'0'218,"1"-25"-218,-25 0 16,25 25 0,25 0-1,74 0 16,-50 0 1,-24 25 15,-50 49-16,0-24-16,0 24 1,-50-24 0,25-25-1,25-1 1,-25-24 0,1 25 15,-1 0 16,50-25 93,-1-25-140,1 0 32,25 25-17,-25 0 1,24 0-1,-24 0 1,0 0 15,0 25-15,-25 0 0,0 25-1,0-26 16,0 26-15,0-25 0,0 0-1,-25-1-15,0-24 16,0 25 0,-49 0 15,49-25-31,0 0 31,0 0-15,1 0-1,-1 0 17,-25 0-1</inkml:trace>
  <inkml:trace contextRef="#ctx0" brushRef="#br0" timeOffset="-47382.248">21779 14858 0</inkml:trace>
  <inkml:trace contextRef="#ctx0" brushRef="#br0" timeOffset="-46109.627">21779 14858 0,'0'25'328,"0"0"-313,0-1 17,0 1-1,24-25 16,1 0 0</inkml:trace>
  <inkml:trace contextRef="#ctx0" brushRef="#br0" timeOffset="-43593.983">22027 14660 0,'0'24'187,"0"1"-187,24 25 16,-24-25-1,0-1-15,0 1 16,0 0 0,0 0-1,0 24 48,0-24 15,25-25 47,0-25-125,0 1 47,-25-1-47,49 0 47,-24 25-16,-25-25-31,25 25 16,0 0 15,0 0 0,-1 25-15,-24 0 15,0 24-15,0 26-1,0-26 1,-24-24-16,-1 0 15,25 25 1,-50-1 0,50-24-16,-25 0 31,25 0-15,-24-25-1</inkml:trace>
  <inkml:trace contextRef="#ctx0" brushRef="#br0" timeOffset="-42144.502">22076 14635 0,'25'0'219,"0"0"-204,0 0 1,-1-25 0,1 25-1,0 0 1,25 0 15,-26-25 0,26 25 32,24 0-47,26 0-1,-76 0 1,26 0-1,-25 0 17</inkml:trace>
  <inkml:trace contextRef="#ctx0" brushRef="#br0" timeOffset="-40746.657">22944 14585 0,'0'25'422,"0"0"-391,25 0 1,0-25-17,-25 24 1,25-24 0,-25 25 30,25 0 1,-1-25 0</inkml:trace>
  <inkml:trace contextRef="#ctx0" brushRef="#br0" timeOffset="-38768.904">22920 14660 0,'24'0'234,"1"24"-218,0 1 0,0-25-1,0 25 17,24 25 14,-24-26-30,49 26 0,-49-50-1,25 25 1,-25 0 0,-25-1-16,24-24 31,1 0-16,-25 25-15</inkml:trace>
  <inkml:trace contextRef="#ctx0" brushRef="#br0" timeOffset="-37480.625">23366 14709 0,'-25'0'265,"0"25"-265,1 0 16,-26 0-16,25-1 16,-24 26-1,49-25-15,-50 0 16,50-1 0,-50 26 15,1 24 16,24-74-16,25 25-15,0 0 77</inkml:trace>
  <inkml:trace contextRef="#ctx0" brushRef="#br0" timeOffset="-35347.165">23664 14585 0,'24'0'219,"1"0"-203,0 0-1,0 0 1,24 25 15,-24 25 32,-25-26-48,0 1 1,-25 25-1,-24-1 1,-1-24-16,25 0 31,-24 0-15,24-25 15,25 25-15,25-50 93,0 25-93,-1 0 15,51 0-15,-50 0-16,24 0 31,1 0-15,-25 0 15,0 0-16,-25 25 17,24 24-1,-24 1 0,0-1-15,-49 1 15,49-25-15,-50 24-1,25-24 1,0-25 0</inkml:trace>
  <inkml:trace contextRef="#ctx0" brushRef="#br0" timeOffset="-34048.258">24234 14684 0,'50'0'204,"-1"0"-204,1 0 31,0 0-16,-1 0 1,1-24-16,-25 24 16,-1 0 15,1 0-15,0 0 30</inkml:trace>
  <inkml:trace contextRef="#ctx0" brushRef="#br0" timeOffset="-32623.936">24383 14858 0,'25'0'250,"0"0"-234,-1 0 0,1 0-1,0 0 1,0 0 15,0 0-31,-1 0 63,1-25-32,0 25 31,0 0-46,0 0 15,-1 0 32,1 0 15</inkml:trace>
  <inkml:trace contextRef="#ctx0" brushRef="#br0" timeOffset="-27817.814">25326 14511 0,'-25'-25'219,"0"0"-203,-25-24-1,1 24 1,49 0 0,-25 25-16,0 0 31,0 0-31,-24-25 15,-1 25 17,25 0-1,1 50 16,24-1-16,0 1-15,0-25 15,24 0-15,1-25-1,-25 24 1,25-24-16,0 0 31,0 0-15,-1 0-1,26-24 17,-25 24-1,0-25-16,-1 25 17,-24-25-1,25 25 0,0 0 32,-25 25-48,50 49 1,-50-49 0,49 49-1,-49 26 16,25-76-15,-25 76 15,0-51 1</inkml:trace>
  <inkml:trace contextRef="#ctx0" brushRef="#br0" timeOffset="-25817.714">25574 14461 0,'24'0'250,"1"0"-250,0 0 16,0 0 0,24 0 15,-24 25 0,-25 99 32,0-99-48,0 0 1,0-1 0,-25 1-1,1 0 1,24 0-1,-25-25 1,25 25 0,-25-1 15,25-48 47,0-1-62,25 0 15,-25 0-15,25 25-1,-1-49 1,1 24-16,25-25 47,-50 25-32,0 1 1,25-1 0,-25 0-1,24 0 16,-24 0 16,0 50 63,0 0-79,0 0-31,0 0 16,25 24-1,0 26 1,0-26 15,0-49-31,24 25 31,-24 0-15,0-25 0,25 0-1,-26 0 16</inkml:trace>
  <inkml:trace contextRef="#ctx0" brushRef="#br0" timeOffset="-21951.3">23267 16247 0,'25'0'235,"24"0"-235,1 0 0,-25 25 15,-25 0 1,24-25-1,1 24 1,0 51 15,-75 123 16,26-173-16,-1 25-31,0-25 16,0-1 0,0 1 15,25-50 47,25 1-78,-25-26 16,50-24-1,-1 49 1,-24-25 0,0 25-1,-25 1 1,25-1 15,0 0-15,-25 0-1,0 0 1,24 25 0,1-49-1,0-26 16,0 50-15,-25 1 0,25 24-1,-25-25 1,0 0 0,0 0 77,0 50 1,0 0-78,-25 49-1,0-24 1,25-1 0,0 1-1,0-25 1,0 0-1,0 0 17,0 24-1,25-24-15,0 0-1,-25 0 1,24-25-1,1 0 17,0 0-17,0 0-15,0 0 16,24-50 0,-24 25-1,0 25 1</inkml:trace>
  <inkml:trace contextRef="#ctx0" brushRef="#br0" timeOffset="-20819.092">24160 16197 0,'25'0'156,"24"-24"-140,-24 24-16,0 0 16,49 0-1,-49 0 1,25 0 0,-26 0-16,51 0 15,-50 0 1,-1-25 31,1 25-16</inkml:trace>
  <inkml:trace contextRef="#ctx0" brushRef="#br0" timeOffset="-19601.589">24209 16371 0,'50'0'203,"0"0"-141,24 0-62,-49 0 0,0 0 16,-1 0 0,26-25 30,-25 25-14,0 0-1,-1-25-15,1 25 30,0 0-14</inkml:trace>
  <inkml:trace contextRef="#ctx0" brushRef="#br0" timeOffset="-8387.225">25301 15925 0,'0'24'218,"0"1"-218,0 0 16,0 25 0,0-26-16,0 1 15,0 25 1,0-25-1,0 49 17,0-24-1,0-26 16,0 1 0,25-25 0,24 0-32,1-25 1,-1 25-1,-24 0 1,0 0 31,0 0-31,0 0 62,-25-24-63,0-1 32,0 0-16,0 0-31,0 0 63,0 50 109,24 0-157,1 25 1,-25-26 0,0 1-1,0 0 1,0 0 0,0 0-1,0 0 1</inkml:trace>
  <inkml:trace contextRef="#ctx0" brushRef="#br0" timeOffset="-7442.839">25921 16098 0</inkml:trace>
  <inkml:trace contextRef="#ctx0" brushRef="#br0" timeOffset="-7129.653">25921 16098 0</inkml:trace>
  <inkml:trace contextRef="#ctx0" brushRef="#br0" timeOffset="-6702.339">25921 16098 0</inkml:trace>
  <inkml:trace contextRef="#ctx0" brushRef="#br0" timeOffset="-4392.376">26392 15850 0,'0'50'235,"0"-1"-235,0-24 15,0 0 1,0 25-16,0-26 16,0 1 15,0 0 0,0-50 110,0 0-141,25 1 31,-25-1-31,25 25 31,24-25-15,-24 25-1,0 0 1,25 0 15,-26 0 1,1 25-1,-25 0 0,0 24-15,0 26-1,0-51 1,-49 26 0,49-25-16,-50 0 31,50-1-16,0 1 1,-25-25-16,25 25 47,-25-25-47,25-25 78,0 0-62,0 1 15,0-1 0,0 0-15,0 0-1,0 0-15,25 25 16,-25-49 0</inkml:trace>
  <inkml:trace contextRef="#ctx0" brushRef="#br0" timeOffset="-2949.934">26467 15850 0,'173'-74'125,"100"24"-110,-74 1 16,-175 49-15,1 0 0,0 0-1,0 0 1,-25-25 0,25 25-1,-1 0 16,1 0 16,0 0-31,0 0 31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1T09:20:00.0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16917 14536 0</inkml:trace>
  <inkml:trace contextRef="#ctx0" brushRef="#br0">16917 14536 0,'-174'124'250,"-123"-75"-219,48 1-15,-222 74 31,273-75-16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7T05:10:51.4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5978 8161 0,'-25'25'172,"25"297"-156,0-24 0,0-100-16,0-123 15,0-26-15,0-24 16,0 0-1,0 0 1,0 24 15,0-24 16,0-50 125,0 0-156,25-24-1,-25 24-15,0-25 16,25 26 0,-25-1-1,0 0 16,0 0-15,0 0 0,25 0-1,-25 1 17,0-1-17,0 0 1,24 25-1,1-25 1,-25-24 0,25 24 15,-25 0 0,25 25-15,-25-25-16,0 0 15,25 1 17,-1-1-17,-24 0 1,25 0 0,-25 0 15,0 1 16,25 24-32,-25-25 17,0 0-17,0 0 48,0 50 312,0 0-360,0 0 1,0-1 0,0 1-16,0 0 31,-25 0 31,25 0-46,0-1 0,-25-24 15,25 25-16,-24-25 17,24 25-17,0 0 32,-25-25-16,25 25-15,0-1 250,0 26-235,25-50-31,-25 25 16,24 0-1,1-1 1,0 1 15,-25 0-15,25-25-16,-25 25 31,25-25-15,-25 25-1,24 0 1,-24-1 15,25-24-15,0 0-1,-25 25-15,25-25 32,-25 25-17,0 0 16,25-25 16</inkml:trace>
  <inkml:trace contextRef="#ctx0" brushRef="#br0" timeOffset="43355.076">27608 7838 0,'49'0'297,"1"0"-281,-25 0-16,-1 0 15,26 0 1,-25 0-1,0 0 1,-1 0-16,26 0 31,24 0 1,1 0-1,74 0 16,-100 0-32,-24 0 1,0 0 0,25 0-1,-26 0 1,26 25-1,0-25 17,-26 25-17,51 0 1,49-25 0,-99 0-1,24 0 1,-24 24-16,0-24 31,0 0-15,-1 0-1,1 0 17,0 0-32,0 0 15,24 25 1</inkml:trace>
  <inkml:trace contextRef="#ctx0" brushRef="#br0" timeOffset="56427.06">20117 8235 0,'-25'0'250,"0"0"-234,0 0 0,0 0-16,1 0 31,-51 0 0,-49 0 16,99 0-31,25-25-1,-49 25 1,24 0-1,-49-49 1,24 49 0,25 0-1,0-25 1,0 25 15,1 0-15,-1 0-1,0 0 1,0 0 0,0 0-1,1 0 1,-1 0 0,0 0-1,0 25 1,0 0-1,1-1 1,-1 1 0,-25 0-1,25 0 1,1 0 0,24-1-1,-50 26 1,50-25-1,-74 49 17,74-49-17,-25 0 1,25 24 0,0-24-1,0 25 1,-25-25-1,25-1 1,0 1 0,0 0-1,0 0 17,0 0-17,0-1 1,25 1 15,24 0-15,-24-25-1,0 25 1,0 0 0,0-25-1,24 24 1,-24-24-1,25 25 1,24 0 0,-24-25 15,-26 0-15,1 0-1,0 0 1,25 0-1,-26 0 1,26 0-16,0 0 31,-25-25-15,-1 25-16,1-25 16,25 1-1,-25-1 1,24-25-1,1 1 1,-25 49 0,24-75-1,-24 26 1,0 49 15,0-75-15,-1 26-1,-24 24 1,25-25 0,-25 25-1,0 1 1,0-1 0,0 0-1,0-25 1,0 1-1,0 24 17,0 0-17,0 0 17,-25 1-17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7T05:12:54.1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9699 5085 0,'24'0'188,"1"50"-173,0-26 1,0-24-1,-25 25 1,0 0-16,25-25 31,-25 25 1,49-25-32,50-25 46,75-173 1,-99 148-31,-51 25 0,1 0-1,0 25 16,0 0-31,-25-24 32,25 24-32</inkml:trace>
  <inkml:trace contextRef="#ctx0" brushRef="#br0" timeOffset="138119.183">8483 7640 0,'-49'-25'265,"-1"0"-249,25 0 0,-24 25-16,49-24 15,-25-1-15,0 25 16,0-25 0,0 25-16,1-25 15,-51-49 16,1-1 16,74 26-47,-50 49 16,25-25 0,25 0-1,-25 0 1,25 1 15,-24 24-15,-1-25-1,0 0 1,0 0 0,-24-24-1,-1-1 1,25 25-1,-24 0 1,24 1 0,0-1 15,0 25-15,0-25 15,25 0-16,-24 25 1</inkml:trace>
  <inkml:trace contextRef="#ctx0" brushRef="#br0" timeOffset="139867.28">7565 7541 0,'50'0'234,"0"-25"-218,24 0-16,0 25 15,-24-25 1,24 0-16,-24 1 15,0-1-15,24 0 32,25-25-1,-24 1 0,-1-1 16,-49 25-31,0 1-1,24-1 1,-49 0 0,25 0-1,25 0 1,-25 25-1,-1-24 1,-24-1 15,25 25-15,25-50 0,-25 50-1,-1-25 1,1 25 15,0 0-15,0-24-1,-25-1 17,25 25-17,-25-25 16,24 25-15,1 0 15</inkml:trace>
  <inkml:trace contextRef="#ctx0" brushRef="#br0" timeOffset="159995.53">8285 9550 0,'-50'-50'297,"25"50"-297,25-25 16,-49 1-1,24-1-15,0 25 16,0-50-1,1 50-15,-26-49 16,25 24 0,-25 0-1,-24-49 17,-75-75 14,100 99-30,24 25 0,-25 0-1,1-24 1,49 24 0,-25 25-1,0-25 1,25 0 15,-25 25-15,25-24-1</inkml:trace>
  <inkml:trace contextRef="#ctx0" brushRef="#br0" timeOffset="161659.688">7466 9451 0,'50'0'250,"-25"-25"-235,24 0-15,1 0 16,-25 25 0,24-25-16,1 1 15,-25 24 1,24-25-16,-24 0 15,25 25 1,-26-25 0,51 0 15,-1 1 16,-49 24-32,0-25 1,0 25 0,0-25-1,-1 25 1,1-25 0,0 25 15,0 0-16,-25-25 1,25 25 0,-1 0 15,1-24-15,0 24-1,0-25 1,0 25 15,-1-25-31,1 25 31,-25-25 1,25 25-17</inkml:trace>
  <inkml:trace contextRef="#ctx0" brushRef="#br0" timeOffset="168680.717">9252 12204 0,'0'-25'250,"0"0"-250,-25 0 16,1 1 0,24-1-16,-25 0 31,0 0-31,-74-49 47,49 24-32,50 25 1,-74 1 0,-1-26-1,1 25 17,-25 0-17,-1-24 1,26 24-1,-25 25 1,0-50 0,24 50-1,-24-24 1,49 24 0,-24-25-1,-1 0 1,26 25-1,-50 0 1,-1 0 0,26-25 15,-25 25-15,-50-25-1,99 25 1,-49 0-1,74 0 1,-49-24-16,49 24 16,-49 0-1,24 0 1,-24 0 0,24 0-1,-24 0 1,-1 0-1,-24 24 1,74-24 0,-49 25 15,24 0-15,1-25-1,-1 25 1,0 0-1,26 24 1,-51 1 0,50-50-1,1 49 1,-1 1 0,0-50-1,0 25 1,0 24-1,1-24 1,-1 50 0,0-26-1,-25 1 17,50 24-17,0-49 1,0 0-1,0 25 1,0-26 0,0 26-1,25 24 1,25-49 0,24 25-1,-24 24 1,-1-49-1,26 0 1,-26 24 0,26-24-1,49 25 17,-99-50-17,74 49 1,25-24-1,-99-25 1,99 25 0,-50 0-1,-24-25 1,99 25 0,-1-25-1,-73 24 1,24 1-1,-49-25 1,-26 0 0,26 0-1,24 0 17,75 0-17,50 0 1,-125 0-1,75 0 1,-50 0 0,-74-25-1,25 25 1,-1 0 0,-24-24-1,25-1 1,-26 25-1,26 0 1,-25-25 0,0 0-1,24 0 17,1 1-17,-25 24 1,24-50-1,1 25 1,-50 0 0,49 1-1,1-1 1,-25 0 0,0 0-1,-25 0 1,25 1-1,-25-1 1,0 0 0,24 25-1,1-25 17,-25 0-17,25 1 1,-25-1-1,0 0 1,0 0 0,25-24-1,-25 24 17,0 0-1,0 0 0,0 0 16,0 0 15,0 1-46,0-1 15,0 0-15,0 0 15</inkml:trace>
  <inkml:trace contextRef="#ctx0" brushRef="#br0" timeOffset="-197189.514">16197 5631 0,'50'0'266,"-25"0"-251,24 0 1,-24 0 0,0 0-16,25 0 15,24 0 1,-24 0-16,-25 0 16,74 0 15,-25 0 0,1 0 0,-51 0 1,1 0-32,0 0 31,0 0-16,0 0 1,-1 0 62</inkml:trace>
  <inkml:trace contextRef="#ctx0" brushRef="#br0" timeOffset="-186269.475">9401 4663 0,'-25'0'297,"25"-25"-282,-25 25 1,1-24-16,-1 24 31,0-25-15,0 25-1,0 0 1,1-25 0,-76 0 30,76 25-30,-1-25 0,-25 25-1,25 0 1,-24 0 0,24 0-1,0 0 1,0 0-16,0 0 15,1 0 1,-1 0 0,0 0-1,0 0 1,0 0 15,-24 0 0,24 0-15,0 0 15,0 0-15,1 0 0,-1 0 15,0 25 0,0 0 0,0 0-15,1 24 0,-1-24 15,25 0-16,-25 0 1,25 0 0,-25-1-1,25 26 1,0-25 0,0 25-1,0-1 1,0 1-1,0 24 1,0 1 0,0-26-1,0 1 1,0 49 0,25-74-1,0 49 1,-25-49 15,25 25-31,-1-26 16,26 51-1,-50-50 1,50 49 0,-26 0-1,1-49 1,25 50-1,-25-26 1,-1-49 0,1 50-1,-25-25 1,25-25 0,-25 25-1,25-25 16,0 24-15,-1 1 0,1 0 15,25-25-15,-50 25-1,25-25 1,-1 0-1,1 0 1,25 0 0,-25 0-1,0 0 1,-1 0 0,1 0-1,25 0 1,-25 0 15,-1 0-15,1 0-16,0 0 15,0-25 1,0 0 0,-1 0-1,1 1 1,0 24-1,0-50 1,0-24 0,-1 24 15,-24 25 0,25 25-31,-25-25 31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7T05:18:05.1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4118 8434 0,'0'24'250,"0"26"-234,0-25-16,0 0 15,0-1-15,0 1 16,0 25 15,0 24 32,0-49-48,0 0 1,0 0 0,0-1 30,0 1 33,0 0 14,24 0-61,-24 0-17,0-1 1,0 1-16,0 0 15,0 0 1,0 0 0,0 0-1,0-1 17</inkml:trace>
  <inkml:trace contextRef="#ctx0" brushRef="#br0" timeOffset="2170.9">4316 8682 0,'0'49'250,"0"-24"-250,0 0 16,0 24-16,0-24 31,0 0-31,0 49 63,25-74-63,-25 25 15,0 0 17,0 0-17,25-25 1,-25 25-1,24-25 1,1 0 0,0 0-1,0 0 1,0 0 15,-1 0-15,1 0-1,0-25 1,0 0 15,0 0-31,-25 0 16,24 25 0,-24-49-1,0 24 16,25 25-31,-25-25 16,0 0 0,0 1-1,0-1 1,0-25 0,0 25-1,0 1 1,0-1 15,0 0 0,0 0-15,0 0 15,-25 25-15,1 0 15,24-24-31,-25 24 16,0 0-1,0 0 32,0 0-16,1 0 1,-1 0-17,0 24 1,0 1 31</inkml:trace>
  <inkml:trace contextRef="#ctx0" brushRef="#br0" timeOffset="4089.356">4118 9277 0,'24'0'312,"26"0"-296,-25 0 15,0 0-31,-1 0 16,1 0-1,25 0 1,-25 0-1,-1 0 17,26 0-1,0 0 0,-1 0-15,-24 0-1,0 0 1,0 0 15,-1 0-15,1 0 0,0 0-1,0-25 1,0 25-1,-1 0 1,1 0 31,0 0-16,0 0 32</inkml:trace>
  <inkml:trace contextRef="#ctx0" brushRef="#br0" timeOffset="7102.731">4514 9575 0,'25'0'313,"-25"-25"-297,25 25-1,0 0 16,0 0-15,-1 0 15,1 0-15,0 0 15,0 0-15,-25 25 15,25-25-31,-25 24 16,0 1-1,0 50 17,0-51-17,-50 26 1,25 0-1,0-50 1,25 24 0,-24 1-1,-1-25 32,0 0-16,50 0 48,-25-25-79,25 25 15,-25-24 1,24-1-1,1 25 1,-25-25 0,25 0-1,-25 0 17,25 25-32,-25-24 15,25-1 16,-25 0-31,0 0 32,24 25-32,1-25 31,-25 1 0,0-1-15,25 25-1,-25-25 17,0 0 15,0 50 140,0 0-171,0 0-1,0-1 1,0 1 15,0 0 0,0 0-31,0 0 47,0-1-31,0 1 15,25 0-15,0-25 31,0 0-32,-1 0 1,1 0 0,0 0 15,0 0 0,0 0 0</inkml:trace>
  <inkml:trace contextRef="#ctx0" brushRef="#br0" timeOffset="8828.479">5259 9178 0,'24'0'250,"1"0"-250,0 0 15,0 0-15,0 0 16,-1 0-1,26 0 17,0 0 15,-26 0-32,1 0 32</inkml:trace>
  <inkml:trace contextRef="#ctx0" brushRef="#br0" timeOffset="10320.028">5308 9277 0,'25'0'265,"0"0"-249,0 0-16,-1 25 15,26-25 1,-25 25 47,0-25-48,-1 0 1,1 0-1,0 0 1,0 0 15,0 0 16,-1 0 0</inkml:trace>
  <inkml:trace contextRef="#ctx0" brushRef="#br0" timeOffset="13477.498">8508 14362 0,'0'25'594,"0"0"-579,0-1 1,0 1-1,25 99 32,0-74-31,-25-1 15,0 1-15,0-25-1,0 0 1,0-1 0,0 1 15,0 0-15,0 0 62</inkml:trace>
  <inkml:trace contextRef="#ctx0" brushRef="#br0" timeOffset="13910.756">8558 14883 0</inkml:trace>
  <inkml:trace contextRef="#ctx0" brushRef="#br0" timeOffset="15906.758">6747 8384 0,'0'25'218,"0"24"-202,0 1 0,0 0-16,0-26 15,0 1-15,0 25 16,0-25-1,0 24 1,0-24 0,0 0 15,0 0 0,0-1 0</inkml:trace>
  <inkml:trace contextRef="#ctx0" brushRef="#br0" timeOffset="17667.063">6152 9128 0,'24'0'219,"26"0"-203,24 0-16,1 0 15,-26 25 1,1-25-16,0 0 16,-26 25-1,51-25-15,-26 0 16,125 25 31,-124-1-32,24-24 1,-49 0 0,49 0-1,-24 0 1,-25 0-16,0 0 16,24 0-1,-24 0 16,25 0-15,-26 0 0,1 0-1,0 0 1,25 0 0,-26 0 15,1 0-16,0 0 17,0 0 30</inkml:trace>
  <inkml:trace contextRef="#ctx0" brushRef="#br0" timeOffset="19956.724">6350 9451 0,'25'0'328,"0"0"-312,-1 0-1,1 0 17,0 24-1,0-24-15,-25 50 30,0-25-30,0 0 0,0-1 15,0 1-31,0 0 31,-25-25-31,25 25 31,-25 0 1,50-25 77,0 0-109,-25 24 16,25-24-1,-1 0 17,1 25-17,0-25 16,-25 25-15,0 0 15,0 0-15,0-1 15,-25-24-15,25 25-1,-25-25 1,-24 25 0,24 0-1,0-25 1,-24 0 0,24 0-16,0 0 15,-25 0 1,26 0 15,-26-25-15,25 25-1</inkml:trace>
  <inkml:trace contextRef="#ctx0" brushRef="#br0" timeOffset="21938.842">6722 9674 0,'0'25'297,"0"-1"-297,0 1 16,0 0-1,0 0 1,0 0-16,25-25 16,-25 24-1,0 1 16,49-25-15,1 50 31,-25-50-16,0 0-15,0 0 15,-1 0 0,1-25-15,0 0 0,-25-24-1,25-1 1,-25 25-1,0 0 17,0 1-17,0-1-15,0 0 16,0 0 15,-25 25 0,25-25-15,-25 1 0,0 24 15,1 0 0,-1 0 0,0 0 1,0 0-17,0 0 1,0 0 0,25 24-1,-24-24 1,-1 0-1</inkml:trace>
  <inkml:trace contextRef="#ctx0" brushRef="#br0" timeOffset="24007.302">7491 9649 0,'0'25'203,"-50"0"-203,26-1 16,-1 26 0,0-50-16,0 25 15,25 0 1,-25-1-1</inkml:trace>
  <inkml:trace contextRef="#ctx0" brushRef="#br0" timeOffset="25321.358">7293 9624 0,'49'25'203,"-24"0"-187,0 0-16,-25-1 16,25 1-1,-1-25-15,-24 25 16,25-25-16,-25 25 31,25-25-15,-25 25 15,25-25 0,-25 24-15,25-24 0,-25 25 46,24-25-46</inkml:trace>
  <inkml:trace contextRef="#ctx0" brushRef="#br0" timeOffset="27153.211">7739 9451 0,'50'0'234,"-1"0"-203,-24 0-15,0 0-1,-25 24 1,0 1 0,25-25-1,-1 75 32,-24-51-31,0 1-1,0 0 1,-24-25 0,24 25-1,0 0 17,0-1 46,24-24 47,1 0-94,0 0 0,0 0-15,-25 25-16,25 0 15,-25 0 1,0 24 15,0-24-31,0 0 16,-25 0 0,25 0-1,-25 24 1,-25-49-1,26 25 1,-26-25 0,0 0-1,26 0 1,-26 0 0,25 0-1,0 0 1</inkml:trace>
  <inkml:trace contextRef="#ctx0" brushRef="#br0" timeOffset="28768.107">3497 11559 0,'0'50'234,"0"-1"-218,0-24 0,0 0-16,0 0 15,0-1 1,0 1-16,0 0 31,0 0-15,0 0 31</inkml:trace>
  <inkml:trace contextRef="#ctx0" brushRef="#br0" timeOffset="30554.553">3795 11534 0,'0'50'219,"0"-1"-204,25-49 1,-25 25-16,0 0 15,0 0 1,25 0 15,0 24 16,-1-49-31,1 25-1,0 0 17,0-25-17,0 0 17,-1 0-17,1 0 1,0-25-1,0 0 1,-25 0 0,25 25-1,-25-24 1,24-1-16,-24 0 31,0 0-15,0-24-1,0 24 1,0 0 15,0 0-15,0 0 15,-24 25-15,24-24 15,-25 24-15,0 0 15,0 0 0,0 0 0,-24 0-15,24 0 0,0 0 15,0 0-15,1 0-1,-1 0 32</inkml:trace>
  <inkml:trace contextRef="#ctx0" brushRef="#br0" timeOffset="31985.16">3423 12080 0,'74'0'203,"1"25"-187,-50-25-16,24 0 15,-24 0-15,0 0 16,0 0 0,0 0-1,-1 0 1,1 0 15,74 0 16,-99-25-31,25 25-16,0 0 15,25 0 1,-26 0-1,1 0 17,0 0-1</inkml:trace>
  <inkml:trace contextRef="#ctx0" brushRef="#br0" timeOffset="33933.985">3721 12477 0,'25'0'204,"-1"0"-189,1 0 1,0 0-16,0 0 31,0 0-15,-1 0-1,1 0 1,-25 49 15,25 100 16,-25-99-31,0-25-1,0-1 1,0 1 15,-25-25-15,25-49 140,0 24-140,25-25-1,0-24 1,-25 49 0,25-25-1,-25 26 1,24-1-16,-24 0 15,0-25 1,0 26 15,0-1 16,0 50 63,0-1-110,0 1 15,0 0 1,0 0-16,0 0 15,0-1 1,0 26 0,25-25-1,-25 0 17,25-25-17,0 49 1,-25-24-1,25 0 1,-1 0 0,1-25-1,-25 24 1,25-24 0,0 0-16,0 0 31,-1 0-16,1 0 1,0 0 0</inkml:trace>
  <inkml:trace contextRef="#ctx0" brushRef="#br0" timeOffset="35090.072">4688 11906 0,'25'0'203,"24"0"-187,-24 0-1,25 0-15,-25 0 16,0 0 0,49 0 15,-24 0 0,-26 0 0</inkml:trace>
  <inkml:trace contextRef="#ctx0" brushRef="#br0" timeOffset="36215.862">4688 12080 0,'25'0'234,"24"0"-218,1 0-16,0 0 16,-25 0-1,-1 0-15,26 0 16,-25 0 0,0 0 30,-1 0-30</inkml:trace>
  <inkml:trace contextRef="#ctx0" brushRef="#br0" timeOffset="37302.84">5606 11559 0,'0'99'203,"0"-24"-203,0-26 16,0 1-1,0 24 1,0-49 15,0 0-15,0 0 0</inkml:trace>
  <inkml:trace contextRef="#ctx0" brushRef="#br0" timeOffset="38520.479">5308 12154 0,'50'0'187,"24"0"-171,-24 0-1,-25 0-15,24 0 16,-24 0 0,25 0 15,-1 25 16,-24-25-32,0 0 1,0 0 0,-25 25-1,24-25 1,1 0 0,0 0 15</inkml:trace>
  <inkml:trace contextRef="#ctx0" brushRef="#br0" timeOffset="40531.092">5531 12551 0,'0'-25'235,"0"1"-235,0-1 15,0 0 1,-24 0-1,-1 0 32,0 25-31,0 0 46,0 0-46,-24 0 0,49 25-1,-25-25 1,25 25 0,0 0-1,-25-25 1,25 25-1,0-1 1,0 1 0,0 0 15,0 0-15,0 0-1,25-1 32,25-24-31,-26 0-1,-24-24 1,25 24 0,-25-25-1,25 0 1,-25 0-1,25 25 1,-25-25 0,0 1 31,25 48 78,-25 1-125,0 0 15,0 25 1,0-1-1,0 1 1,0-1 0,0-24-1,0 0 1,0 0 0,0 0-1</inkml:trace>
  <inkml:trace contextRef="#ctx0" brushRef="#br0" timeOffset="42225.562">5779 12551 0,'0'50'219,"0"-25"-219,0-1 15,25-24 1,-25 25 0,25 25 15,25-1 16,-25-49-16,-1 25 0,1-25-15,0 0 15,0 0-31,0 0 31,-25-25-15,24-24 0,1 49-1,-25-25 1,0-25 0,0 26-1,0-26 1,0 25-1,0 0 17,0 1-17,-25 24 1,25-25 0,-24 25-1,24-25 1,-25 25 15,0 0-15,0 0-1,0 0 1,1 0 15,-26 0-15,25 0-1,25 25 1,-25 0 0,0-25 15</inkml:trace>
  <inkml:trace contextRef="#ctx0" brushRef="#br0" timeOffset="43846.727">5184 12750 0,'-25'-25'203,"-49"-25"-187,74 1 0,-50 24-16,50 0 15,-24 0-15,-1 0 16,0 1 0,0-1-1,0 0 1,25-25-16,-74-24 47,49 24-16,-25 1 0,26 24-15,-26-25-1,50 25 1,-50-24 0,1-26-1,-1 51 1,1-51 0,24 26-1,0 24 1,-25 0 15,50 0-15,-24 0-1</inkml:trace>
  <inkml:trace contextRef="#ctx0" brushRef="#br0" timeOffset="45328.883">4490 12452 0,'24'0'234,"1"-25"-234,50-24 16,-51 24 0,1 0-16,25 0 15,-25 0 1,24 1-16,-24-26 16,0 25-1,49 0-15,-24-49 31,74-25 32,-99 74-47,-25 0-1,25 0 1,-1 0-1,1 25 1,0-24 0,0-1 31,-25 0-32,25 25-15,-1-25 31,1 25 1,-25-25-17</inkml:trace>
  <inkml:trace contextRef="#ctx0" brushRef="#br0" timeOffset="47527.973">3894 14114 0,'25'0'281,"-25"25"-281,25-25 15,-25 49-15,25-49 16,-25 25 0,0 25-16,0-26 15,0 1 1,0 0-16,0 0 16,-25 25 15,-25-1 31,50-24-46,-24-25 0,-1 0-1,25 25 1,0-75 46,0 25-30,25 1-32,-25-1 15,24 0 1,1 0-1,-25 0 1,50 0 15,-25 1-15,-1-1 15,-24 0-15,25 25-1,0-25 1,-25 0 15,25 25 1,-25-24-17,0-1 16,0 0-15,25 25 0,-25-25-1,0 75 142,0-25-142,0-1 16,0 1-15,0 0 0,0 0-1,0 0 1,0-1 0,0 1-1,0 0 1,0 0-1,0 0 1,0 0 0,0-1-1,24-24 17,1 25-32,0 0 31</inkml:trace>
  <inkml:trace contextRef="#ctx0" brushRef="#br0" timeOffset="48661.164">4390 14114 0,'50'0'219,"0"0"-219,-26 0 16,1 0-1,0 0-15,0 0 16,0 0-16,-1 0 31,1 0-15,0 0 31</inkml:trace>
  <inkml:trace contextRef="#ctx0" brushRef="#br0" timeOffset="49797.143">4366 14312 0,'24'0'203,"1"0"-187,25 0 0,-1 0-16,-24 0 15,0-25 1,25 25-16,-26 0 31,1 0-31,0 0 31,0 0-31,0 0 32,-1 0 15,1 0-16</inkml:trace>
  <inkml:trace contextRef="#ctx0" brushRef="#br0" timeOffset="51510.096">5184 13990 0,'-25'0'282,"1"0"-251,-1 0-15,0 0-1,25 25 1,-50 49 31,50-49-32,0 0 1,0-1 0,0 1-1,0 0 1,25-25 15,0 0-15,0 0-1,0 0 17,-1 0-17,1-25 1,-25 0-1,25 25 1,-25-24 0,0-1-1,0 0 1,0 0 31,0 50 31,0 25-62,0 24-16,0 0 15,0-24 1,0 0-1,-25-1 1,25-24 0,0 0 15</inkml:trace>
  <inkml:trace contextRef="#ctx0" brushRef="#br0" timeOffset="53042.746">5407 14139 0,'0'49'171,"0"-24"-139,0 0-32,25 24 47,0-24-32,-25 0 1,0 0 15,25-25-31,0 0 47,-1 0-16,1 0-15,0 0 15,-25-25-15,25 0-16,-25 0 31,25 1-15,-25-1-1,24 0 1,-24 0-1,0 0 1,0 1 0,0-1 15,-24 25-31,24-25 16,-25 0-1,-25 0 1,25 25-1,1-24 1,-1 24 0,0 0-1,0 0 1,0 0 15,25 24-15,-24-24-1</inkml:trace>
  <inkml:trace contextRef="#ctx0" brushRef="#br0" timeOffset="54759.757">5804 14015 0,'0'49'187,"0"-24"-171,0 0-16,0 0 15,0 24 1,0-24 0,0 0 15,0 0-16,25 24 32,0-49-31,-25 25 0,25-25-1,-25 25 1,25-25-1,-1 0 17,1 0-17,0 0 1,0 0 15,-25-25-15,25 0-1,-1 25 1,-24-25-16,0 1 16,0-1-1,0-25 17,0 25-17,0 1 1,0-1-1,0 0 1,-24 25 0,24-25-1,-25 25 1,25-25 15,-25 25-15,0 0-1,0-24 1,1 24 0,-1 0 15,0 0-15,0 0-1</inkml:trace>
  <inkml:trace contextRef="#ctx0" brushRef="#br0" timeOffset="56291.826">6548 14015 0,'-24'24'219,"-1"1"-204,-25 0-15,50 0 16,-25 0-1,25-1-15,-24-24 32,24 25-32,-25-25 15,25 25 17,0 25 14,0-26-30,0 1 0,25-25-1,-25 25 17,0 0-32,24-25 15,1 25 1,25-25 15,-25 0-15,-1 0-1,1 0 1,0 0 0,0-25 15,-25 0-16</inkml:trace>
  <inkml:trace contextRef="#ctx0" brushRef="#br0" timeOffset="58318.708">6722 14213 0,'0'25'188,"0"0"-173,0-1-15,0 1 16,0 0 0,0 0-16,0 0 31,0 0 0,0-1 47,0-48-15,25-26-48,-25 25 1,25 0 0,-25 0-1,0 1 1,0-1 0,24 0-1,-24 0 1,25 0-1,0 25 17,0-24-17,0 24 32,0 0-16,-1 0-15,1 24 15,-25 1-15,0 0 15,0 0-15,0 0-1,0-1 17,25-24 61,-25-24-61,25-1-17,-25 0-15,25 0 32,-25 0-32,24 1 15,-24-1 1,25 25-1,0-25 17,0 25-1,0 0-15,-1 0 15,-24 25-16,25-25 1,-25 49 0,25-24-1,-25 0 1,25-25 0,-25 50-1,0-26 1,25 1 15,-25 0-15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7T05:19:39.5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8210 6499 0</inkml:trace>
  <inkml:trace contextRef="#ctx0" brushRef="#br0" timeOffset="3824.005">12799 6424 0,'223'0'203,"50"0"-188,-198 0 1,-26 0-16,1 0 16,0 0-1,-26 25-15,26-25 16,49 0 15,25 0 0,25 25 1,25 0 15,-150-25-47,1 0 15,25 0 1,-25 0 15,24 0-15,-24 0 15,25 0-15,-25 0-1,-1 0 1,1 0-1,0 0 1,0 0 0,0 0-1,-1 0 1,1 0 15,0 0 32,0 0-32,0 0 0,-1 0 0,1 0 1,0 0-17</inkml:trace>
  <inkml:trace contextRef="#ctx0" brushRef="#br0" timeOffset="35869.998">24284 11460 0,'25'0'313,"24"0"-282,-24 25-15,0-25-1,24 49 32,-49-24-31,25-25-1,-25 25 17,0 0 15,25-25-32,-25 24 1,0 1 15,0 0-15,0 0 15,0 0 16,0-1-16,0 1 32</inkml:trace>
  <inkml:trace contextRef="#ctx0" brushRef="#br0" timeOffset="37604.272">24408 11956 0,'0'25'313,"25"-25"-282,-1 24-31,-24 26 31,25-25 0,-25 0-15,0-1 15,0 1-15,0 0 0,0 0 15,0 0 0,0 0 0,0-1 1,0 1-17,0 0 32,-25-25-31,25 25 15</inkml:trace>
  <inkml:trace contextRef="#ctx0" brushRef="#br0" timeOffset="45832.107">23341 12303 0,'25'0'329,"25"-25"-298,-26 25-16,-24-24 1,75-1 15,-50 0 1,-1 25-17,1-50 1,0 50-1,25-25 1,-26 25 0,1-24-1,0 24 1,25-50 0,-26 50-1,1-25 1,0 25-1,0-25 17,0 25-32,-25-24 15,25 24 1,24-25 15,-24 25-15,25-50-1,-1 50 1,-24-25 0,0 25-1,24-24 1,-24 24 0,25-50-1,-1 50 1,1-25-1,-25 0 1,0 25 0,24-49-1,1 49 17,-50-25-17,49 25 1,-24-25-1,0 0 1,0 25 0,24-24-1,-24 24 1,25-25 0,-25 0-1,-1 25 1,1-25-1,0 25 1,25-25 0,-25 1-1,-1 24 17,26-25-17,-25 25 1,-25-25-1,49 25 1,-24-25 0,0 25-1,0 0 1,0-25 0,-1 1-1,1 24 1,0-25 15,0 25-15,0 0 15,-1 0 31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7T05:21:29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30510 6921 0,'0'24'219,"0"26"-203,0-25-1,0 24-15,0-24 16,0 0 0,25 25-16,-25-26 15,24 26 17,-24 0 14,0-26-30,0 1 0,25 0 15,-25 0-15,0 0-1,0-1 16,0 1-15,25-25 0,-25 25-1,0 0 32</inkml:trace>
  <inkml:trace contextRef="#ctx0" brushRef="#br0" timeOffset="1730.439">28327 9897 0,'0'50'250,"25"-26"-235,-25 1-15,0 25 16,25-25 0,-1 0-16,1 24 15,0 26 17,25 73 14,-50-98-30,0-25 0,24 0-1,-24-1 1,25 1 15,-25 0-15,0 0-1,0 0 1,25-25 15,-25 24-15</inkml:trace>
  <inkml:trace contextRef="#ctx0" brushRef="#br0" timeOffset="6945.63">26987 10716 0,'0'24'219,"0"1"-203,0 0-16,0 25 15,0-1 1,0-24-16,0 0 16,0 0-1,0-1 1,0 26 15,0 0 16</inkml:trace>
  <inkml:trace contextRef="#ctx0" brushRef="#br0" timeOffset="9032.46">27260 10666 0,'-24'0'265,"24"25"-265,-25 0 32,0-1-17,25 1 16,0 0 1,0 0-17,25 0 1,0-25 0,-1 24 15,1-24-16,0 0 1,0 0 0,0 25-1,-1 0 17,1-25-17,-25 25 16,0 0 16,0-1-15,0 1-32,-25-25 15,1 0 16,-1 0-15,0 0 0,0 0 15,0 0-15,25-25-1,-24 1 1,24-26-1,0-24 1,24-1 0,-24 50-1,0 1 1,25-1 0,-25 0-1,25 0 16,0 0 1,-25 1-17,0-1 79</inkml:trace>
  <inkml:trace contextRef="#ctx0" brushRef="#br0" timeOffset="10312.21">27484 10691 0,'24'0'266,"26"-25"-235,-25 0-15,-25 0-1,25 25-15,-1 0 16,-24-24 0,25 24 30,-25-25-30</inkml:trace>
  <inkml:trace contextRef="#ctx0" brushRef="#br0" timeOffset="12655.916">27831 10294 0,'25'0'281,"-1"0"-265,1 25-1,-25 0 16,25-25-31,-25 74 47,0-49-31,0 0 15,-25-25 16,25 24-31,0 1 15,0-50 47,0 1-62,25-1-1,0 0 1,-25 0-16,0 0 16,25-24-1,-25 24 16,24 0-15,-24 0 0,25 1-1,-25-1 17,0 0-1,-25 25 125,25 25-140,0 0 15,-24-1 0,24 1 0,0 0-31,0 0 32,0 0-1,0-1 16,0 1-32,24-25 17,1 0-17,0 0 32,0 0-31,0 0 15,0 0-15,-25-25-1,24 25 1,1-24 15</inkml:trace>
  <inkml:trace contextRef="#ctx0" brushRef="#br0" timeOffset="24005.248">6375 11832 0,'-75'-50'218,"-173"-123"-202,124 73-16,75 76 16,-1-26-16,25 50 15,0-25 1,25 0-16,-49 25 16,49-24-1,-25 24-15,-25-25 31,-24-25 1,24 25-17,26 1 1,-26-1 0,-24 0-1,49 0 1,-50 0-1,26-24 1,24 24 0,-25 0-1,50 0 17,-24 25-32,-1-25 31,0 25-16</inkml:trace>
  <inkml:trace contextRef="#ctx0" brushRef="#br0" timeOffset="25453.038">5283 11782 0,'124'-99'187,"100"-124"-171,-100 124-1,-75 49-15,-24 0 16,25 50 0,-25-49-16,24 49 15,-49-25 1,25 0-16,74-49 47,-74 74-32,0-25 1,0 25 15,-1-25-15,1 25-1,0-25 1,0 0 0,0 1-1,-1 24 1,-24-25 31,25 25-32,0 0 64</inkml:trace>
  <inkml:trace contextRef="#ctx0" brushRef="#br0" timeOffset="32135.43">4589 12477 0,'0'-25'265,"-25"0"-218,25 0-47,-25 25 16,-24-24-1,24-1 17,-25 0-1,-49 0 16,74 0-32,-49 1 1,24 24 0,1 0-1,24 0 1,-25-25 0,25 25-1,1 0 1,-1 0-1,0 0 1,-25 0 0,26 0-1,-1 0 1,0 0 0,0 0-1,25 25 1,-25-25-1,-24 24 1,24 1 15,25 0-15,-25-25 0,25 25 15,-25-25-16,0 25 1,25 24 0,0-24 15,0 0-15,0 0 15,0-1-16</inkml:trace>
  <inkml:trace contextRef="#ctx0" brushRef="#br0" timeOffset="34870.21">4614 12402 0,'-25'0'281,"0"0"-250,25-24-15,-25 24 0,-24-25 31,24 0-47,0 25 31,0 0-16,0-25 1,-24 25 0,24-25 15,0 25-15,-24-24-1,24 24 1,25-25-1,-50 25 1,25 0 0,1-25-1,-1 25 1,0 0 0,0-25-1,-24 25 1,24-25-1,-25 25 1,1-25 0,-1 1-1,0 24 1,1 0 0,-26 0-1,26 0 1,-26 0 15,-49-25-15,75 25-1,-51 0 1,26-25 0,0 25-1,24 0 1,0 0-1,26 0-15,-1 0 16,-25 0 0,-24 0 15,24 0-15,25 0 15,1 0-16,-1 0 1,0 0 0,0 0-1,0 0 1,0 0 15,1 25-15,-1-25-1,25 25 17,-25-1-32,0-24 15,0 25 1,1 0 0,-1-25 15,0 25 0,25 0-15,-25 0-1,0-25 1,25 24 0,-24 1-1,-1 0 1,25 0-1,-25 0 1,25-1 15,-25 1-15,25 0 15,-25-25-31,25 25 31,-24-25-15,24 25 0,0-1 15</inkml:trace>
  <inkml:trace contextRef="#ctx0" brushRef="#br0" timeOffset="49621.282">6300 15354 0,'75'-25'218,"-1"0"-202,1 1-16,-1 24 16,-49-25-1,0 25-15,24-25 16,-24 25 15,25 0 0,-1 0 1,1 0 15,-25 0-47,0 0 31,-1 25-16,1-25 17,0 0-1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7T05:29:23.0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24705 12030 0,'0'50'172,"0"49"-125,0-24 31,0-1-63,0 75 32,0-50 0,0-25 0,0-49-16,0 50-15,0-26-1,0 26 110,0-1-31,0-24-47,0-26 156</inkml:trace>
  <inkml:trace contextRef="#ctx0" brushRef="#br0" timeOffset="3381.815">24954 12080 0,'0'74'125,"0"-49"-125,0 50 47,0-1 47,0-24-78,0 24 62,0-24 31,0 24-15,0 0-16,0-49 16,0 50-16,0-150 141,24 50-204,26-24 1,-25-26 31,49 51-32,-24-1 32,-1-50 0,1 51-16,24-1 16,-24 25 16,24 0 62</inkml:trace>
  <inkml:trace contextRef="#ctx0" brushRef="#br0" timeOffset="5078.289">25375 12080 0,'-25'25'141,"25"49"-95,0 1 17,0-1-32,0-24 0,0 24 16,0 0-31,0 1 78,0-26-79,0 26 32,0-1 16,0 1 30,0-1-14,0-49 280</inkml:trace>
  <inkml:trace contextRef="#ctx0" brushRef="#br0" timeOffset="7398.134">24085 13295 0,'50'-24'63,"24"24"-32,50 0 16,-49-25-16,74 25 0,49-75-15,-49 75 31,49-25-16,50 25 0,-74 0 0,-25 0 16,0 0-15,-25 0-17,-50 0 16,50 0 32,-25 0-16,-49 0-32,24 0 17,-49-24-1,25 24 156</inkml:trace>
  <inkml:trace contextRef="#ctx0" brushRef="#br0" timeOffset="15693.324">24557 13643 0,'0'0'0,"0"49"47,24 1 15,1-1-15,0 26-16,25-26 16,-50 51 31,0-1-46,0-25 30,0-49-46,0 49 31,0 1 31,0-25-47,0 49 78,0-74 141</inkml:trace>
  <inkml:trace contextRef="#ctx0" brushRef="#br0" timeOffset="17905.533">25102 13692 0,'-49'50'47,"24"-25"0,25 74 0,0-50 0,0 26 15,0-1-31,0-24 47,0 49-15,0-25-16,0 26 93,0-26-93</inkml:trace>
  <inkml:trace contextRef="#ctx0" brushRef="#br0" timeOffset="21082.148">26640 12849 0,'-25'25'31,"75"-25"109,24 0-93,1 0 0,49 0-16,0 0 32,-99 0-32,49 0 0</inkml:trace>
  <inkml:trace contextRef="#ctx0" brushRef="#br0" timeOffset="22688.884">26640 13271 0,'0'0'0,"25"-25"94,49 0-47,-24-25 15,99 25-31,-25 25 16,-50-49 0,50 49-31,-24 0 31,-51 0-1,26 0 17,-51-25 124</inkml:trace>
  <inkml:trace contextRef="#ctx0" brushRef="#br0" timeOffset="27904.856">28203 12229 0,'50'-50'110,"-26"25"-79,26-24 16,-25-26 0,49 26-16,25-51 47,1 100-62,-51 25 30,-24 50 17,25-26-32,-26 26 0,26-1 1,-50 75 15,50-99 15,-50 24-31,24-24 16,-24 24 0,0 0 47,0-49 0,0 50-1,0-26-15</inkml:trace>
  <inkml:trace contextRef="#ctx0" brushRef="#br0" timeOffset="29746.343">29046 11857 0,'0'0'0,"-25"24"79,-24 51-33,49-50-30,-50 24 31,1 26 0,-1-1 0,50-24 15,-74-25-31,24 24 1,50 26-1,-25-51 31,-24 26-30,24-25 30,-50 24-15,51 1-31,-1 24 62,-25-74-16,-24 25 32,74 50-47</inkml:trace>
  <inkml:trace contextRef="#ctx0" brushRef="#br0" timeOffset="32189.152">27558 13444 0,'74'0'94,"26"-25"-47,-1 25-16,-25 0 0,174 0 16,25 0-31,74 0 30,-148-49-14,74 24 15,-124 25-32,-1 0 16,51-50 16,-75 26-15,-50-1-1,25 0 0,1-25 32,-51 50-17,1 0-14,24 0 61,1-25-14,-26 25-17,26 0-15,-26 0 47,-24-24-1</inkml:trace>
  <inkml:trace contextRef="#ctx0" brushRef="#br0" timeOffset="36050.772">27062 14387 0,'0'-50'141,"25"0"-125,99-24 31,-50 0 15,-24 49-31,24 25 16,-49 25 63,-25 49-48,0 0 1,0 1-48,0-25 48,0 24-16,0-24-1,0 24 48,0 0-31,-25-49 15,-24 25-47,24-25 16,-25 24 0,1-49-16,-26 0 32,1 0-1,-1 0 1,50-74-1,50 24 16,50 50-15,-1 0-32,1 0 16,-26 0-16,26 0 0,-26 0 16,26 0-16,-1 0 1,0-25 15,1 25 15,-26 0-15,26 0 47,-26 0-16,1 0 109</inkml:trace>
  <inkml:trace contextRef="#ctx0" brushRef="#br0" timeOffset="39368.559">27880 14015 0,'0'0'0,"-24"49"172,-1 1-157,-50 24 16,75-49 1,-24 49 46,24 1-47,0-25 47,0 24-62,0 0 109,0 1 15,0-26-108,24-24 61,1 25-46,50-50 0,-26 0 0,26 0 16,-1 0-48,1-75 32,-1 26-16,-24-26 1,24 26-1,-49-50 31,24 24-15,-24 25-31,-25-24 46,0 49-15,0-49 16,-25 24-16,-24 50-1,24-49 17,-99 49-16,74 0 15,1 0-15,-26 49 16,26-49-32,-1 0 0,25 50 32,0-25 109,25 24 93</inkml:trace>
  <inkml:trace contextRef="#ctx0" brushRef="#br0" timeOffset="42000.879">28600 14263 0,'49'0'78,"1"0"-31,74 0 0,-50-50-31,1 50 30,-26 0-14,26 0-1,-25 0 0,-1 0 16,26 0 47,-26 0 0,1-25 15,-1 25 78,-49-49-77</inkml:trace>
  <inkml:trace contextRef="#ctx0" brushRef="#br0" timeOffset="44917.382">29890 14064 0,'0'-49'31,"0"-26"47,0 50-31,24-24 0,-24-26 0,50 51-31,0-26 46,-26 25-15,26-24-16,24 49 32,1 0-16,-25 0 15,24 49-31,-24 1 16,-26-1 16,1 1-32,25-25 16,-50 49 0,0 1 0,0-26-32,0 75 79,0-99-32,-50 25-30,25-26-17,1 26 48,-1-25-16,0 25-16</inkml:trace>
  <inkml:trace contextRef="#ctx0" brushRef="#br0" timeOffset="47465.464">30733 13618 0,'0'0'0,"-25"0"15,0 74 1,1-49 31,-51 25-16,26 24 32,-26-49-17,50 24-14,-24-49-1,24 0 31,-25 75-46,-24-50 15,74 24 1,-50-49 14,1 50-14,-1 24-1,-24-49 16,24 25-16,25-26 16,-24-24-16,49 75 32,-25-50-16,-25 0 15,25 24 32,25-24-16</inkml:trace>
  <inkml:trace contextRef="#ctx0" brushRef="#br0" timeOffset="51831.99">26219 12948 0,'0'0'0,"24"25"31,26 0 16,24-1-31,26-24 46,-51 75-46,75 49 31,-25-50-16,25 50 0,-49-49-15,-1-1 31,1-24 15,-26-25 1,-24 24-16,25-49 31</inkml:trace>
  <inkml:trace contextRef="#ctx0" brushRef="#br0" timeOffset="54164.094">27087 12973 0,'0'49'15,"-25"26"17,-25-50 14,50 24 1,-25 1-15,-24-25-1,-1 0 0,25 74 0,-49-25 16,49-24 0,-24-25-31,-1 49 31,25-24-1,0 24 1,1-49 16,-51 24-32,26 26 47,-26-26-15,50-49 15,-24 75-47,24-50 16</inkml:trace>
  <inkml:trace contextRef="#ctx0" brushRef="#br0" timeOffset="57010.722">24011 15602 0,'0'50'62,"0"24"1,0-24-16,0-1-16,0 75 47,0-74-47,0 0 1,0-1 15,0 26-16,0-1 47,0-24-62,0 24 46,0-24 32,0-25 31</inkml:trace>
  <inkml:trace contextRef="#ctx0" brushRef="#br0" timeOffset="59794.401">23713 15404 0,'-74'0'94,"49"74"-79,0 1 32,0-1 0,-24-24-31,24 49 31,25-50 15,0 75-46,-25-74 31,25 0-16,-25 49 31,25-25-30,0-24 14,0-1-14,0 26 15,-24-50-1,24 49 1,0-24 31,0-1 32,0 1 171</inkml:trace>
  <inkml:trace contextRef="#ctx0" brushRef="#br0" timeOffset="63427.426">24135 15751 0,'50'0'0,"-100"0"0,174 0 94,-124 50-31,0 24-1,0 0-31,0-24 47,0 0-62,0-1 62,0 26-15,0-1 265,74-99-31,1-24-204,-75 24-93,74-25 32,1 50-17,-26 0 32,50-49-16,-74 24 16,25 25-15,24 0 46,-24 0 31,0-25 47</inkml:trace>
  <inkml:trace contextRef="#ctx0" brushRef="#br0" timeOffset="64890.949">24631 15652 0,'-25'25'187,"25"49"-140,25 0 0,25 125-16,24 24 1,25 50 30,-99-149-31,25-99 1,-25 49-17,0-24 32,0 24-16,0-24 282</inkml:trace>
  <inkml:trace contextRef="#ctx0" brushRef="#br0" timeOffset="67407.249">24904 15404 0,'74'0'157,"-24"74"-95,-25-74-15,24 50-16,-24-25 16,-25 49 0,50-49 15,-25 0-62,-25 49 47,24-24 47,-24 24-31,25-49-32,-25 24 63,25 1-32,-25 0 16,0-1 0,0 26 47,0-26-31</inkml:trace>
  <inkml:trace contextRef="#ctx0" brushRef="#br0" timeOffset="67636.401">25276 16247 0,'0'0'0,"0"25"94</inkml:trace>
  <inkml:trace contextRef="#ctx0" brushRef="#br0" timeOffset="72307.362">26045 15404 0,'0'0'0,"0"49"125,-25 26-78,-49 24 16,24-74-32,25 74-16,-24-49 48,49 24-47,-25 0 15,-25 1 16,25-1-32,-24-24 32,49 24 0,0 25-16,-50-24 32,-24 24-32,74-49 32,0-1-1,0 26 1,-25-26-1,25 1-15,0 0 109,0-1 32</inkml:trace>
  <inkml:trace contextRef="#ctx0" brushRef="#br0" timeOffset="84751.291">26243 15949 0,'50'0'109,"-50"-74"-93,25 0 46,-25 24-62,49-24 47,-24 24 0,50 25-16,24-49 32,-50 74 15,-24 25-16,0 49-15,25-24-31,-50 49 31,0-50 0,0 26-32,0-26 48,-50 51-16,25-51 15,25 1 32,-25 24-47,1-24 62,-1-1-46,-25 1 15,25-25-16,1 0-15,-51-25 63,150-25 202,-51 0-265,51-25-31,-50 1 46,-1 24-62,26 25 47,0-25-16,-26-24 16,26 24-16,24 25 16,1 0-16,-26 0 48,26 0-17,-50 0 32,49 0 31,-24 0 250</inkml:trace>
  <inkml:trace contextRef="#ctx0" brushRef="#br0" timeOffset="86365.619">27384 15478 0,'0'0'0,"-49"75"93,-1-1-46,25-49-15,-24 74-1,-1-74 0,-24 74 32,74-25-48,-25-24 48,25 0 155</inkml:trace>
  <inkml:trace contextRef="#ctx0" brushRef="#br0" timeOffset="89049.037">27062 15999 0,'0'0'0,"25"0"78,-25 25 0,49 0-16,-24 24-46,50 26 15,-26-26 1,1-24 14,-25 49-14,24-24-1,-24 25 0,25-26 16,24-49-31,-49 0 77,49 0-61,-24-49-17,-25-26 17,24 1 14,1-50-14,-25 99-1,-25-74 0,0 49 16,0 0-31,-75-24 31,26 0-32,-26 49 63,1-25-46,49 1 14,-49 24 33,-1 25 30,26 0 16,24 25-78,-50-25 15,51 49 1,-1-24 359</inkml:trace>
  <inkml:trace contextRef="#ctx0" brushRef="#br0" timeOffset="91215.89">28104 16098 0,'0'0'0,"25"-49"156,49 49-125,0 0 63,1 0-78,49 0-1,-75 0 32,26 0 0,-26 0-16,1 0 1,24 0 30,-24 0-15,0-25 0,-26 0 0,51 25 31,-26 0 47,-24 0 0</inkml:trace>
  <inkml:trace contextRef="#ctx0" brushRef="#br0" timeOffset="93661.28">29319 15900 0,'0'-75'78,"0"26"-15,0-1-16,50 1-32,-50-1 48,74-24-47,-49-1 30,49 75-30,-24 0 93,-25 50-77,-25 24 15,25-24-16,-25 24 0,0-24 0,0 49 16,24-25 0,-24 1 0,0-1-16,0-24 47,0 24-46,25-49-1,-25 25 31,50-26 32,-50 51-47,25-50 0,-25 49 31</inkml:trace>
  <inkml:trace contextRef="#ctx0" brushRef="#br0" timeOffset="95678.399">29790 15602 0,'-49'25'15,"-1"25"17,1 24 14,24-49 1,25 24-15,-25 1-1,-25 24 0,26-74 0,-26 75 16,25-50 0,25 24-16,-25 1 1,1-25 14,-1 24-30,-25-24 47,50 25-1,-49-26-46,24 51 77,-25-50-61,50 0 218</inkml:trace>
  <inkml:trace contextRef="#ctx0" brushRef="#br0" timeOffset="98165.955">30038 15106 0,'0'0'0,"0"25"94,50 0-47,0 49-16,-26-24 16,-24-1-32,75 75 32,-75-49-31,74 24 62,-24 0-78,0-24 31,-26 24 1,1-50 14,-25 26-14,0-1 30,0-24-31,0 24 32,0-24 15,-25-25-15,25 49-17,-24-49 48,24 25 0,-25-1-63,25-24 266</inkml:trace>
  <inkml:trace contextRef="#ctx0" brushRef="#br0" timeOffset="100225.189">30510 15949 0,'0'0'0,"25"0"78,-1 0 0,51 0-31,-50 50-16,24-25 16,26-25 0,-1 0 16,-24 0 46</inkml:trace>
  <inkml:trace contextRef="#ctx0" brushRef="#br0" timeOffset="101674.468">30783 16173 0,'0'0'0,"0"-25"47,74 25 31,-24 0 31,-1-50-77,26 50 15,-26 0 46,26 0-30</inkml:trace>
  <inkml:trace contextRef="#ctx0" brushRef="#br0" timeOffset="103294.59">31552 15280 0,'0'124'94,"0"0"-31,0 0-17,0 0-30,0 0 31,0-25-16,0 0 0,0-24 1,0-1-1,0-24 16,0 24 0,0-49 62</inkml:trace>
  <inkml:trace contextRef="#ctx0" brushRef="#br0" timeOffset="105024.469">31775 15453 0,'0'25'0,"0"99"31,0-49 31,0-1-46,0 0 46,0 50-30,0-49-1,0-1 0,0 50 0,0-74 1,0-1 15,0 26-16,0 24 31,0-24 1,0-1 15,0 0 16,0-49-1</inkml:trace>
  <inkml:trace contextRef="#ctx0" brushRef="#br0" timeOffset="107423.272">31998 16098 0,'0'-49'31,"0"-1"0,50 0-15,-26 1 31,26 24 0,-50-25-16,50 1 0,-1 49 16,1-25 0,0 25 0,-26 50-16,51-26 16,-50 51-16,-25-26 0,24 26 1,1-50-1,-25 24 0,0 26 32,50-26-48,-25-24 32,-1 0-16,-24 24 47</inkml:trace>
  <inkml:trace contextRef="#ctx0" brushRef="#br0" timeOffset="108978.176">32494 15553 0,'0'0'0,"0"49"78,0 1-62,-25 24 31,1-49 0,-1 49-47,0 1 31,-49 49 0,49-50 32,-50 75-48,50-75 16,1 1-15,-26-25 31,50 24 0,0-49-32,-50 24 32,50 26 63,0-26 62</inkml:trace>
  <inkml:trace contextRef="#ctx0" brushRef="#br0" timeOffset="127368.901">23713 17760 0,'0'-74'94,"0"-25"-78,75 24 31,-75-24-1,74 0-30,-24 74 31,-1 0 0,1-25 0,0 1-16,-1 49 16,26-25 0,-1 25 15,-49 0-15,49 74 0,-24-24 15,-50-25-15,0 49-15,0-24 46,0 49-16,0-49-31,-50-25 1,25 49-17,-24-24 48,24-1-48,-49-24 17,-26 25 61,-24-50-77,0 24 15,75-24 16,-100 50-31,99-50 15,-24 25 0,1587 74 2047,-1513-149-2031,74 50-31,1 0 31,-1 0 15,1 0-15,-26 0 0,-24 0 31</inkml:trace>
  <inkml:trace contextRef="#ctx0" brushRef="#br0" timeOffset="131674.386">25375 17636 0,'0'0'0,"-25"25"15,-49 0 17,24-25-1,1 0 16,-75 0-16,99 0 16,-49 0-31,-1-50 30,50 1-14,25-26-1,0 1 63,0-1-94,50 75 15,24-74 17,-24 74 30,24 0-62,50-25 47,-74 25 0,0 25 0,-26 0 0,-24 24 15,0 26-31,-24-1 32,24-24-16,-50-25-16,25 24 31,0-24-46,1 0 47,24 49-48,-75-49 32,1-25-16,-25 25-15,24 0 31,50-1 0,-49-24-32,49 50 32,298 297 219,-174-347-219,-24 0 0,49-74-16,0-25-16,-25-1 32,-25 51-31,-24-26 31,-50 51-16,49-26 16,-24 25 0,-25-49 78,-25 49-63,-24 0-30,-1 25 61,-24 0-77,49 0 62,-49-49-47,-1 49 16,26 0 0,-26 74 0,26-24-31,24-1 46,-50-49-46,26 50 46,24-25 1,-25-25-32</inkml:trace>
  <inkml:trace contextRef="#ctx0" brushRef="#br0" timeOffset="134812.528">25871 17264 0,'0'0'0,"0"25"63,0 49 15,0-24-31,0 24-32,0-24 16,0 0 1,0 24 15,0-24-32,0 49 32,0-50-31,0 26 62,25-26-63,-25 1 17,50 0-17,-25-1 32,24-24 16,26 0-16,-26-25-1,26 0-14,-1 0 15,-74-25-16,25-74 16,-25 24-16,0 1-15,0-25 30,0 49 1,-25-49-15,-25-25-17,26 74 32,-26-74 0,25 25-31,-24 49-1,-26 50 32,26-49 0,-26 49 0,1 0 31,74 49-62,-25 1 15,-50-25 63,26 0-63,49 24 16,-50-49 15,25 50-15,25 24 31,0-24 16,75-50-16</inkml:trace>
  <inkml:trace contextRef="#ctx0" brushRef="#br0" timeOffset="139649.303">27012 17661 0,'75'0'31,"-26"0"94,51 0-78,-51 0-32,26 0 48,-1 0-16,0 0-47,-24 0 47,-25 0-1</inkml:trace>
  <inkml:trace contextRef="#ctx0" brushRef="#br0" timeOffset="141227.466">26987 17835 0,'75'0'16,"-50"0"31,49 0 0,1 0-16,24 0 16,-50 0 0,1 0 0,24 0 0,-24 0-1,24 0 79,1 0-15</inkml:trace>
  <inkml:trace contextRef="#ctx0" brushRef="#br0" timeOffset="147931.362">28401 17537 0,'0'-50'47,"0"-24"62,25 24-77,25 50-1,-1 0 31,26-49-30,-26 49-17,1 0 32,0 49-16,-26 1 16,-24 24-16,0 1 1,0 24-1,0 0 16,0-49-32,0 49 32,-74-25-15,24-74 14,1 75-14,-26-50-17,26 24 48,-26-49-32,26 0 78,-26 0-30,1 0 46,148 0 0,1-49-79,-1 49 1,1-25-31,24 0 15,-50 25 32,51 0-63,-26 0 62,0 0-31,1 0-15,-1 0 15,1 0 32,-26 0 15,-49-50 16</inkml:trace>
  <inkml:trace contextRef="#ctx0" brushRef="#br0" timeOffset="154920.793">29766 17363 0,'0'0'0,"-25"0"31,-50 0 0,26 0 32,-26 0-32,-24 0 16,25 0-16,-25 50-15,-1-50 31,51 0 15,-51 25-46,1-25 31,50 0 31,-1 49-31,50-24 0,0 25 62,0 24-62,0-24 0,50-25 0,-26 24-1,1 1-30,25-25 47,-50 49-48,49-49 48,51-25 62,-75-25-94,74-25 31,-74 26-15,-1-1 16,1 0-16,25 0-32,-1-49 48,-24 24-16,0-24-32,25 24 17,24-24-1,0-1 16,1 26 0,-26-1 15,51 50 1,-76 25-17,1 49 1,0 1-31,-25 49 31,0 25 31,0-50-47,-25 0 16,25-25-16,-25 1 16,1-1-16,-51-24 16,50-25-15,1 49-17,-1-49 32,-50 24-16,51 1 16,-1-25-16,0 0 16,-49-25 31,-1 0-31,26 0 16,-26 0-16,26 0 0,24-25-16</inkml:trace>
  <inkml:trace contextRef="#ctx0" brushRef="#br0" timeOffset="157653.638">30138 17661 0,'24'-25'78,"51"-24"-16,-25 49-15,24 0 31,-24 0 0,-1 0-46,1 49 61,-1-49-61,-24 25 15,25 0-1,-25 0-14,24 24 15,-24 1 15,25-25 32,-50 49 15,0 0 63,0-24 16</inkml:trace>
  <inkml:trace contextRef="#ctx0" brushRef="#br0" timeOffset="159678.338">30733 17487 0,'0'0'0,"0"25"16,-25 25 31,0 24-16,1 1 16,-1-1 0,-25-24-16,25 24 32,1-49-17,24 24-30,-25 26 47,-50-50-1,51 24-15,24 1 31,-25-25-31,25 49 78,-25-49-109,25 0 312</inkml:trace>
  <inkml:trace contextRef="#ctx0" brushRef="#br0" timeOffset="167033.798">16644 1612 0,'0'0'0,"0"-25"16,50 1 78,-50-26-63,49-74 0,100 25-15,0-25 31,-50 74-32,-49 50 32,24 0-31,-74 174 46,0 49-46,0 273 15,-74-223 1,49-75 14,-99-49-30,0-74 15,0-26 16,-25-49-16,25 0 1,74 0 30,1-24 1,98-1-16,26-25-32,74 25 32,-75 0-16,149 25 1,-49 0-1,-25 0 0,74 0 16,-25 0-31,-98 0 30,24 25-14,0-25 15,-100 0-1,51 0-30,-1 0 15,-24 0 94,24 0-47,-49 0 63</inkml:trace>
  <inkml:trace contextRef="#ctx0" brushRef="#br0" timeOffset="171016.5">18331 1935 0,'-50'-50'94,"0"25"-31,1 1-32,49-26 16,0-24-32,49 24 32,-49 0-16,25 25 16,-25-49-15,25 74-1,-25-74 16,0-1 0,0 26-32,-50-75 16,-24-50 16,24 50-31,50 50 31,0-1-16,50 50 47,24 25-31,-24 25-16,173 74-15,-74 1 31,-74-26-32,-75-24 32,0 49 0,-50 25-16,-24-99-15,49 24 31,-223 100-31,99 50 30,50-125-14,49-24-1,-24-1 0,74 50 0,0-24 1,0-1 15,0-49-16,0 99 0,0-50 0,0 1 16,49-50 0,-49 24-31,0 26 109,25-51-110,25 1 63,-26 0-62,26 50 15,24-75 16,-24 24-16,74 1 16,0-25-15,-49 0-17,-1 0 32,-24-25-16,-50-74 1,0 49-1,-50-49 16,-24 25-16,-1-75 16,-24 25-32,49 99 48,1-49-47,-1 24-1,25 1 32,0-26 16,-24 50 15,24 1 62,-25 24 48</inkml:trace>
  <inkml:trace contextRef="#ctx0" brushRef="#br0" timeOffset="177381.119">19149 1191 0,'0'0'0,"-49"24"203,-1 100-140,50 50-32,-50-25-15,1-75 30,49 50-14,0 0-1,0-24 0,0-26 16,49 50-16,-24-25-15,25 0 31,-25 1-16,49-26 16,-24 1-31,-1-26 30,-24 75-30,49-99 31,-24 49-16,24-24 16,-24 0-31,25-26 46,-26-24-15,1-24-16,24-76 16,50-73-31,-49 49 46,-75-75-15,0 150 0,0-75-16,-50 74 1,-49-74-1,99 99-16,-174-124 32,0 1 0,50 48-31,-24-24 15,24 75 16,99-1-31,-25 0 30,-24-24 1,24 49 47,25 0-47,1 1 31,24-51 16,0 26 46,24 24-77,26 25 46,-25 0-46</inkml:trace>
  <inkml:trace contextRef="#ctx0" brushRef="#br0" timeOffset="181967.123">15652 3845 0,'0'0'15,"49"0"32,1 0 0,74 0-16,-74 0 0,74-25 16,-50 25-15,0 0-1,-24 0 16,-25-50 46,49 50-61,-24 0 30,24 0-46,75-74 15,-25 74 0,50 0 1,-50 0 14,25 0-30,-1-25 47,26 25-48,0 0 16,-50-50-15,25 50 31,-1-24 15,-73 24-46,123 0 0,-123 0 31,123 0-32,25 0 32,-148 0-16,49 0 16,25 0-16,-25 0 1,24 0-17,1 0 32,-25 0 16,25 0-63,-74 0 31,49 0 0,-50 0 0,25 0 16,-49 0-15,49 24-17,-49-24 48,74 0-32,-50 50-15,1-50 30,-26 0 1,26 0 31,-51 0 110</inkml:trace>
  <inkml:trace contextRef="#ctx0" brushRef="#br0" timeOffset="185210.764">16570 4663 0,'0'0'0,"-25"0"0,25-49 172,74 24-156,1 25 31,-26-50 0,1 25-16,74 1 0,-50 24 0,1 0 16,-1 0-16,-24 0 16,-1 24-31,-24 51 0,25-26 30,-50 51 1,0-26-31,0 1 15,0-1 0,-75 0 1,1-24 15,24 0-32,-24-50 32,24 24-31,-24 26 31,-1-50-16,75 25 16,-74 0 0,49-1-32,-24 1 110,49-50 78,74 1-156,0-1-16,1 25 16,49-75 0,74 26-47,75 24 47,-50-25-16,-148 50-15,24 0 46,0 0-46,-24 0 15,-51 0 16,51 50 16,-1-50 30,-24 0 95</inkml:trace>
  <inkml:trace contextRef="#ctx0" brushRef="#br0" timeOffset="188508.605">18455 4514 0,'49'0'0,"-98"0"0,123-24 63,-148-1 30,-1 25-46,-24 0-16,49 0 1,-74 0-1,50 0 0,0 0 16,-50 0 0,74 0-31,0 25 30,-24-25-14,24 49 15,1 1-1,49-1 1,0 1 0,0 24-16,49-24 1,1-50 15,-25 75 15,49-26-62,-49-24 47,74-25 15,-74 50-46,25-26 31,24-24 78,-24-74-63,-26-25 1,26 49-47,-25 0 30,49-24-30,1 24 31,24 1-31,0 49 77,-49 0-77,24 0 15,1 25-15,-75 24 31,49 26 0,-49-1-16,0-24 16,0 49-47,-49-25 47,-26 26-1,26-1-14,24-25-17,-50 1 32,1-26 0,24-24 0,-24-25-16,-1 50-15,1-50 46,24 0-30,-24 0 46,0 0-31,24 0 46,25-50-30,25 25-1,25-24-15</inkml:trace>
  <inkml:trace contextRef="#ctx0" brushRef="#br0" timeOffset="189875.527">20960 2977 0,'0'0'16,"25"0"0,24 74-1,26-49 48,-26 0-32,1-1 16,74 1-16,74-25 0,-123 0 16,-1 0-31,1 0 0</inkml:trace>
  <inkml:trace contextRef="#ctx0" brushRef="#br0" timeOffset="190794.57">21059 3473 0,'50'0'15,"49"0"17,99-50 30,-123 25-31,123 25-15,-49 0 62</inkml:trace>
  <inkml:trace contextRef="#ctx0" brushRef="#br0" timeOffset="195606.26">23862 1290 0,'-74'0'31,"74"49"1,0 75-17,0 25 17,0 75-1,0-1 31,74 74-46,-24-173 15,-25 125 16,-1-125-31,-24 24 15,25-24 16,0 25-32,25-25 17,-50-99 15,0 49-16,0-24 47</inkml:trace>
  <inkml:trace contextRef="#ctx0" brushRef="#br0" timeOffset="197207.569">24408 1364 0,'0'99'109,"0"50"-109,99 323 63,0 24-48,0-223 1,-99-149 31,25-50-32,0 0 48,-25 1-47,0-26 93,0 26-47,0-50 251</inkml:trace>
  <inkml:trace contextRef="#ctx0" brushRef="#br0" timeOffset="197871.537">25623 2604 0,'0'0'0</inkml:trace>
  <inkml:trace contextRef="#ctx0" brushRef="#br0" timeOffset="199089.438">25524 2654 0,'0'-25'47,"0"0"47,25 1-32,24 48 63,-49 26-78</inkml:trace>
  <inkml:trace contextRef="#ctx0" brushRef="#br0" timeOffset="201921.843">26144 1786 0,'0'-50'0,"-25"-24"16,25-25 46,25-75-31,124-24 16,-75 98-31,75 100 15,-74 0 0,49 25 16,-50 50-16,25 73 1,0 76-1,-99 173 0,0-149 0,-99 372 16,0-50-15,74-347-1,0-98 0,1-101 0,24 51 32,-50-100 124,50-49-140,74 24-16,-24 25 16,24-25 31,-49 26-46,25-26 15,74-24-1,50-1-14,-1 1-1,-24 24 16,0 25-32,-75 25 32,50-24-15,25-1-1,-50-25 0,25 25 0,-49 25 47,-26-24-46,26 24 30,-50-25 94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3T07:26:03.63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22448 3721 0,'25'0'266,"25"-25"-251,-26 25 1,51-25-16,-50 25 15,-1 0-15,1 0 16,50-25 0,-50 25-1,24 0 1,-24 0 0,74 0 46,-49 0-46,-1 0-1,1 0 1,0 0 0,-26 0-1,51 0 1,-50 0-1,49 0 1,-24 0 0,-26 0-1,1 0-15,0 0 16,25 0 0,-26 0 15,1 0-16,0 0 17,25 0-17,-26 0 1,26 0 15,-25 0-15,0 0-1,-1 0 1,1 0 0,0 0-1,25 0 1,-25 0 0,-1 0-1,1 0 1,0 0-1,0-25 17,24 25-17,-24 0 1,0 0 15,0 0-15,0 0-1,-1 0 1,1-24 0,0 24 15,0 0-31,0-25 31,-1 25-15,1 0 15,0 0-15,0 0 31,0 0 31</inkml:trace>
  <inkml:trace contextRef="#ctx0" brushRef="#br0" timeOffset="6669.075">27905 6821 0</inkml:trace>
  <inkml:trace contextRef="#ctx0" brushRef="#br0" timeOffset="15122.222">27558 6251 0,'0'25'250,"0"24"-234,0-24-1,0 25-15,0-26 16,0 51 0,0-50-16,0 24 15,0 1 1,25-1-16,0 75 31,-25 100 32,24-125-48,-24-49 1,0 24 0,25-24-1,-25-26-15,0 26 16,0 49-1,25-49 1,-25-1 0,25 51-1,0-51 17,-25 26-17,0 24 1,0-50-1,24 51 1,-24-1 0,0-49-1,0 24 1,0 25 0,0-49-1,0-1 1,0 51-1,0-76 1,0 76 0,0-26 15,0-49-15,0 24-1,25-24 1,-25 50-1,0-26 1,0-24 0,0 25-1,0-1 1,25-24 0,-25 25-1,0-1 1,25 1-1,-25-25 1,0 0 0,0-1-1,0 1 1,0 0 15,0 0 0,0 0 16,0-1-15,25-24 93,-25-24-110,24 24 1,51-50-1,322-173 1,-124 99 0,-199 99-1,0 0 1,-24 0 0,0 25-16,-26-25 15,51 1 1,-26-1-1,1 25 1,0-25 0,24 25 15,-49-25 0,25 25-15,-1-25-1,26 25 1,-26 0 0,26-24-1,-1 24 1,-49 0 0,24-25-1,1 25 1,0 0-1,-1 0 1,-24 0 0,25-25-16,-26 25 15,76 0 1,-51-25 0,26 25 15,-1 0-16,-49 0 1,25 0 0,-1 0-1,1 0 1,24-25-16,397 50 31,-297-25-15,-100 0-1,-49 0 1,0 0 0,25 0-1,-25 0 1,-1 0 15,1 0 0,0 0-15,0 0 0,0-25-1,-1 1 1,1 24 0,0-25-1,0 25 16,-25-25-15,25 25 0,-1 0-1,-24-25 17,25 25-32,-25-25 31,0 1 63,-49-1-63,24 0-16,0 25-15,-25 0 16,26-25 0,-26 0-1,0 1 1,26 24 15,-1-25-15,0 25-1,0-25 1,-25 25 0,-49-50-1,74 50 1,-49-49 0,24 49-1,1-50 1,-1 50-1,25-25 1,-74 1 0,25-51-1,-1 50 1,1-24 15,0 24-15,49 0-1,-50-25 1,-49 1 0,75 24-1,-51-25 1,26 26 0,49-1-16,-24 0 15,-51 0 1,51 0-1,-100-49 1,0 24 0,100 26-1,-26-1 1,1-25 0,24 50-1,1-49 16,-51 24-15,75 25 0,-74-50-1,50 50 1,-26-25 0,26 1-1,-1-1 1,-49-25-1,0 25 1,49 1 0,-24-1-1,49 0 1,0 0 0,-25 0-1,1 1 16,49-1-15,-50 0 0,50 0-1,-49 0 1,24 1 0,0-26 15,-25 25-16,25 0 1,1 0 15,24 1-15,-25 24 0,0-25-1,0 0 16,0 25-15,25-25 0,-24 0-1,-1 25 1,0-24 0,0 24-1,25-25 1,-25 25-1,1 0 17,24-25-32,-25 25 31,25-25-15,-25 25 15,0 0 16,25-25-32,-25 25 1,25-24 0,-24 24-1,-1 0 32,25-25-16,-25 25 16</inkml:trace>
  <inkml:trace contextRef="#ctx0" brushRef="#br0" timeOffset="20374.748">26764 7541 0</inkml:trace>
  <inkml:trace contextRef="#ctx0" brushRef="#br0" timeOffset="21986.858">26764 7541 0,'25'0'313,"0"0"-282,-25-25-15,25 25-16,24 0 31,-24 0-16,0 0 1,-25 25 0,25-25 15,-1 99 16,-24-74-32,0-1 1,-24 26 0,24-25-1,-25 0 1,0-1 0,0 26-1,0-50 1,25 25-1,-24-25 1,24 25 15,24-25 63,1 0-78,25 0-1,-1-25-15,-24 25 16,50-25 0,-50 0 15,-1 25-16,1 0 32,0 0 31</inkml:trace>
  <inkml:trace contextRef="#ctx0" brushRef="#br0" timeOffset="23803.538">29642 9153 0,'24'0'250,"26"0"-219,-25 0-15,0 0 0,-1-25-1,1 25 1,0 0 15,0 0 0,0 50 16,-25-25-31,24-1 0,-24 1-16,0 25 31,0-25-16,-24 24 1,24-24 0,-25 0 15,25 0-31,-25-1 31,25 1-31,-25 0 31,0 0 1,25 0 15,25-25-1,25-25-30,-1 0-16,1 0 16,49-24-1,-49 49 1,24-50 0,-24 50-1,-25-25 1,0 25-16,-1 0 31,1 0 16</inkml:trace>
  <inkml:trace contextRef="#ctx0" brushRef="#br0" timeOffset="26366.658">29344 6697 0,'25'0'250,"0"0"-235,-25-25 1,24 25-1,-24-24 1,25 24 0,0 0 31,0 0-1,-25 24 1,0 1 0,0 0-16,0 0 1,0 0-17,0-1 1,-25-24 0,25 25-1,-25 0 1,25 0-1,0 0 17,-25-25-17,25 25 1,0-1 31,0 1 0,0-50 15,25 25-46,0 0-1,0 0 1,-25-24 0,25 24-1,-1 0 1,1 0 0,0 0-1,0 0 1,0 0 15,-1 0 0,1 0 1,-25 24-1,0 1-16,25-25 1,-25 25 0,0 0-1,0 0 1,0-1 0,0 1-1,-50 0 1,26 25-1,-26-26 17,25-24-17,25 25 1,-25-25 0,1 0-1,-1 25 1,0-25-1,0 0 1,0 0 31,1 0-16</inkml:trace>
  <inkml:trace contextRef="#ctx0" brushRef="#br0" timeOffset="37466.329">12874 5358 0,'24'0'297,"1"0"-281,0 0-1,0 0 1,0 0 15,-1 0-15,1 0 15,-25 25 0,25-1 0,-25 26-15,0-25 0,0 24-1,0 1 1,0-25 0,-25 0-1,0 24-15,-24 1 31,24-25-15,0-25 0,0 24-1,1-24 1,24 25 0,-25 0-16,0-25 46,0 25-30,0-25 15,50 0 79,0 0-110,0 0 15,24 0 1,-24 0 0,0 0-1,25 0 16,-26 0-15,51 0 0,-50 0-1,-1 0 1,26-25 0,-25 25-1,0 0 1,24 0-1,-24 0 1,0 0 0,0 0 15</inkml:trace>
  <inkml:trace contextRef="#ctx0" brushRef="#br0" timeOffset="42535.619">13419 5631 0,'25'0'235,"0"-25"-220,0 25 17,0 0-17,-1 0 17,1 0 14,-25 25 1,0-1-15,0 1-1,0 0-31,0 0 31,0 0 0,0-1 1,0 1-17,-25-25 16,25 25-15,25-25 172,-25-25-173,25 25 1,0-25-16,-25 1 31,25 24-15,-1-25-1,-24 0 1,25 0 0,0 0-1,-25 1 1,25-1-1,-25 0 17,0 0 30,0 50 157,0 0-188,0 0-31,-25-1 16,25 1-1,0 0 1,0 0 0,0 0-1,0-1 17,0 1 14,25-25-30,-25 25 0,25 0-1,-1-25 1,1 0 0,0 0-16,0 0 31,0 0 0,-1 0 0,1 0-15</inkml:trace>
  <inkml:trace contextRef="#ctx0" brushRef="#br0" timeOffset="43869.858">14064 5680 0,'50'0'203,"-1"0"-203,-24 0 16,0 0-1,0 0 17,0 0-17,-1 0 16,1 0 16,25 0-31,-25 0 31</inkml:trace>
  <inkml:trace contextRef="#ctx0" brushRef="#br0" timeOffset="45267.706">14188 5482 0,'0'25'250,"0"24"-250,0-24 31,0 0-15,0 0 15,25 24 16,-25-24-31,25 0-1,-25 0 1,0-1 15,0 1 0</inkml:trace>
  <inkml:trace contextRef="#ctx0" brushRef="#br0" timeOffset="47357.286">14684 5358 0,'25'0'281,"0"0"-266,0 0 17,0 0-1,-25 25-15,0-1 15,0 26 0,0-25-15,0 24-1,0-24 1,-25-25 0,0 25-1,25 0 1,-25-25-1,25 25 17,-25-25-32,25 24 31,-24-24 16,24 25 0,-25 0-16,25 0 16,25-25 31,-1 0-62,1 0 15,0 0 0,0 0-15,0 0-1,-1 0 1,1 0 15,0 0-15,0 0 15,0 0 0,-1 0 1,1 0-17</inkml:trace>
  <inkml:trace contextRef="#ctx0" brushRef="#br0" timeOffset="50552.017">15280 5507 0,'24'0'203,"1"0"-187,0 0-1,25 0-15,-25 0 31,-1 0-15,1 49 31,-25-24-47,0 0 16,0 24-1,-25-24 1,-24 0-1,24 25 1,-25-50 15,1 24-15,24-24 15,0 0-15,50 0 93,24-24-93,-24-1-1,0 25-15,0-25 16,0 25 0,0-25 15,-1 0-15,26 1-1,-25-1 1,0 25 15,-25-25-15,24 0-1,1 25 17,-25-25-17,0 1 79,0-1-47,0 0-16,-25 25 32,25 25-1,0 0-46,0 24-1,0-24-15,0 25 32,0-26-32,0 26 15,0 0 1,25-50-1,0 24 1,-25 26 0,0-25 15,25-25-15,0 0 15,24 0-16,-24 0 17,0 0-17,0 0 17</inkml:trace>
  <inkml:trace contextRef="#ctx0" brushRef="#br0" timeOffset="51681.902">15974 5606 0,'99'0'188,"-49"0"-173,24-25 1,-49 25-16,0 0 15,0 0-15,0 0 32,-1 0-17,1 0 1,0 0 0,0-25 15,0 25 16,0 0-16</inkml:trace>
  <inkml:trace contextRef="#ctx0" brushRef="#br0" timeOffset="52940.236">16123 5333 0,'0'50'171,"50"173"-171,-26-74 16,-24-50 0,0-25-16,50 26 31,-50-76 31,0 1-46</inkml:trace>
  <inkml:trace contextRef="#ctx0" brushRef="#br0" timeOffset="55039.475">16669 5358 0,'74'0'219,"-49"0"-204,0 0-15,0 0 16,24 0 0,-24 0-1,0 0 17,0 0-17,-25 25 1,0-1 31,0 26-32,0-25 1,0 0-16,-25 24 31,25-24-15,-25-25-16,25 25 31,-25-25-15,25 25-1,25-25 110,-25-25-109,25 25 0,0 0-16,-1-25 15,1 25 1,0 0-1,0 0 1,0 0-16,-1 0 16,1 0-1,-25 25 1,25 0 15,-25 24-15,0 1 15,0-1-15,0-24-1,-50 0 1,1 25 0,-1-25-16,-24-25 15,-75 24 1,99 1-1,1-25 1,24 0 0</inkml:trace>
  <inkml:trace contextRef="#ctx0" brushRef="#br0" timeOffset="57363.442">17338 5507 0,'25'0'235,"0"0"-220,0 0 1,0 0 15,-1 0-15,1 74 31,-25-49-32,-25 24 1,25-24 0,-24 25-1,-26-50 1,50 25-1,-25-25 1,0 24 31,25-48 47,25-1-79,0 0 1,-25 0 0,25 0-1,0 1 1,-1-1-1,1 0 1,0 0 0,-25 0-1,50 25 1,-50-24 15,25 24-15,-25-25-1,0 0 1,24 25 0,-24-25 15,0 50 63,-24 0-79,-1 0-15,25-1 32,0 1-32,-25 0 31,25 0-16,0 0 1,0-1 0,0 1-1,0 0 1,0 0 15,0 0-31,0-1 31,25 1 1,0-25-17,-1 0 17,1 0-17,0 0 1,0 0-1</inkml:trace>
  <inkml:trace contextRef="#ctx0" brushRef="#br0" timeOffset="58516.436">18083 5631 0,'49'0'219,"1"0"-204,-25 0-15,24 0 16,-24 0-1,0 0-15,0 0 16,-1 0 0,1 0-1,0 0 32,0 0 0</inkml:trace>
  <inkml:trace contextRef="#ctx0" brushRef="#br0" timeOffset="59872.662">18157 5705 0,'50'0'234,"-26"0"-234,1 0 16,0 0-16,25 0 15,-1 0 32,1 0 0,-25 0-31,-1 0-1,1 0 48</inkml:trace>
  <inkml:trace contextRef="#ctx0" brushRef="#br0" timeOffset="63944.036">19000 5308 0,'0'-25'312,"25"25"-312,0-24 16,0 24 0,0 0 15,-1 0-16,1 0 17,-25 24-1,25 26 0,-25-25-15,0 0 15,0-1-15,-25 1-1,25 0 17,-25 0-1,50-50 47,0 25-78,0 0 31,0 0-31,-25-25 16,24 25 15,1 0-15,0 0-1,0 0 1,0 0 15,-25 25-31,0 0 16,24-25-1,-24 25 1,0-1 0,0 1-1,-24 0 1,24 0 0,-75 0 15,50-25-31,1 0 15,-1 0 17,25 24-17,-25-24 1,0 0 15</inkml:trace>
  <inkml:trace contextRef="#ctx0" brushRef="#br0" timeOffset="66361.364">19869 5283 0,'-25'0'281,"25"-24"-265,-25 24-1,0 0-15,0-25 16,25 0 0,-24 25-1,-1 0 16,0 0 1,0 0-1,0 0-15,1 0-1,-1 25 32,0-25-16,25 25 1,0-1-1,0 1 16,0 0-32,25-25 17,0 0-1,-1 0 0,1 0 0,0 0-15,0-25 0,-25 0-1,25 25 1,-25-24 15,24-1-15,1 0-1,-25 0 1,0 0 0,25 25-1,-25-24 1,0-1 15,0 50 32,25-25-48,-25 24 1,0 26-16,0-25 15,0 49 1,25-24 15,-25-25-15,0-1 0,0 1 15,0 0-16,0 0 17,24 0-1,-24-1-31,0 1 31,0 0-15</inkml:trace>
  <inkml:trace contextRef="#ctx0" brushRef="#br0" timeOffset="68042.423">20141 5159 0,'25'-24'282,"0"24"-267,0 0 16,0 0-15,-25 24 15,0 1-15,24 0 15,-24 25-15,0-26-1,-24 1 1,24 0 0,-50 0-1,50 0 1,-50-1 0,26 1-1,-1 0 16,0-25 1,25 25-32,0 0 62,25-25-15,24 0-31,-24 0-16,25 0 15,-1 0 1,1 0 0,0 0-16,-26 0 15,26 0 1,-25 0-1,0 0 1,-1 0 0,1 0 15</inkml:trace>
  <inkml:trace contextRef="#ctx0" brushRef="#br0" timeOffset="84052.235">16173 7268 0,'74'0'234,"0"0"-218,1 0 0,49 0 31,-99 0-32,0 0 48,-1 0-32,1 0 141,0 0-141,0-25-15,0 25 15,-1 0-15,1 0 46,-25 25 16,0 0-62,0-1-1,0 1 1,-25 25 0,25-25-1,-24-1 1,24 1 0,0 0-1,0 0 1,0 0 15,0-1-31,0 1 31,0 0-15</inkml:trace>
  <inkml:trace contextRef="#ctx0" brushRef="#br0" timeOffset="86595.54">17016 7243 0,'25'0'281,"-25"25"-218,25-25-63,-25 25 16,0-1-1,0 26 16,-25 49 16,0-74-31,0-25 0,25 25-16,-25 0 31,1-25-16,24 24 48,-25-24-63,50 0 47,-1-24-32,26 24 1,-25-25 0,24 0-1,-24 25 1,0 0 0,0-25-1,0 25 16,-25-25-15,24 25 0,-24-24-1,25 24 1,-25-25 0,0 0 15,0 0 0,0 0-31,0 1 47,0-1-16,0 0 32,-25 25-16,1 0 15,24 25-31,-25 0-15,25-1 0,-25 1-1,25 0 16,0 0-31,0 0 16,0-1 15,0 1-15,0 0 0,0 0-1,0 0 16,25-1-15,0-24 0,24 0-1,-24 0 1,0 0 0,0 0-1,-1 0 1,1 0-1,0 0 17,0 0-17,0 0 1,-1 0 0,1-24 15</inkml:trace>
  <inkml:trace contextRef="#ctx0" brushRef="#br0" timeOffset="87702.386">17859 7293 0,'124'0'156,"124"0"-140,-173 0-16,-1 24 15,-49-24 1,49 0 15,-24 0 16,-25 0-31,0 0 31</inkml:trace>
  <inkml:trace contextRef="#ctx0" brushRef="#br0" timeOffset="89070.419">18008 7491 0,'25'0'188,"0"0"-188,24 0 15,-24 0 1,0 0-1,25 0 17,49 0 15,-50 0-32,-24 0 1,25 0-1,-25 0 1,-1 0 0,1 0 15</inkml:trace>
  <inkml:trace contextRef="#ctx0" brushRef="#br0" timeOffset="90899.911">19248 6995 0,'25'0'250,"0"0"-219,0 0 1,0 0-1,-1 25 0,-24 24-15,0-24-1,0 0 1,0 0 0,0 0-1,-24-25 1,24 24 0,-25 1-16,0 0 31,25 0-16,-25-25-15,0 25 32,25-1-17,-24-24 1,48 0 78,1 0-94,0 0 15,0 0 1,0-24 0,-1 24-1,1 0 16,0 0 1,-25 24-17,25-24-15,-25 25 16,0 25 0,0-25 15,0-1-31,-25 1 31,25 0-31,-25-25 31,0 25-31,1-25 16,-76 0 0,51 0-1,-26 0 1,51 0-1,-26 0 17</inkml:trace>
  <inkml:trace contextRef="#ctx0" brushRef="#br0" timeOffset="93207.911">19794 7069 0,'0'-24'281,"-25"24"-249,25-25-17,-24 25-15,-1 0 16,0 0-1,0 0 17,0 0-17,1 0 17,-1 0-1,25 25-16,-25-1 32,25 1-15,0 0-17,0 0 16,0 0 1,25-25-1,0 0 0,-1 0-15,1 0 15,0 0-15,0 0 31,0 0-16,-25-25-16,0 0 17,24 0-17,-24 0 63,25 25 63,-25 25-125,0 0-16,0 0 15,0 0 1,25-1 0,-25 1-1,0 0 1,0 0-1,0 0 1,0-1 0,0 26-1,0-25 17,0 0-17,0-1 16,0 1 16,0 0 0</inkml:trace>
  <inkml:trace contextRef="#ctx0" brushRef="#br0" timeOffset="95112.55">20042 7020 0,'25'-25'313,"0"25"-298,0 0 1,-1 0 15,26 0 32,-50 25-48,0 0 1,0-1-1,0 1 1,0 0 0,0 0-1,0 0 1,-25-1 15,0 1-15,25 0-1,-24 0 1,-1 0 15,25-1 1,-25 1-1,25 0 47,25-25-62,0 0-1,24 0 1,-24 0-1,49 0 1,-24 0 0,-25 0 15,0 0-15,-1 0-1,1 0 1</inkml:trace>
  <inkml:trace contextRef="#ctx0" brushRef="#br0" timeOffset="97706.915">17388 8558 0,'25'0'172,"0"0"-172,-1-25 16,1 25 0,0 0-16,0 0 15,0 0 16,0 49 1,-25 1-1,0 0 0,0-26 0,-25 1-15,0 25 0,0-50-1,0 25 1,0-25 15,25 24-15,-24-24 15,24 25-15,24-50 46,1 1-46,25-1-1,-50 0 1,74-25 0,-49 26-1,25-26 1,-50 25 0,25 25-1,-25-49 1,24 49-1,-24-25 1,25 25 0,-25-25-1,0 0 17,0 0-1,0 1 31,0 48 32,-25 1-78,25 0-16,0 0 31,-24 0-15,24-1-1,0 1 16,0 0 1,0 0-17,0 0 1,0-1 0,0 1 15,24 0 0,1-25-31,-25 25 16,25-25-1,-25 25 17,25-25-17,0 0 1,-1 0-16,1 0 31,0 0-15,0 0-1,0 0 1,-1 0 0,1 0-1</inkml:trace>
  <inkml:trace contextRef="#ctx0" brushRef="#br0" timeOffset="98863.025">18355 8434 0,'50'0'219,"-25"0"-219,0 0 15,24 0 1,-24 0 15,0 0 0,0 0 32</inkml:trace>
  <inkml:trace contextRef="#ctx0" brushRef="#br0" timeOffset="100108.142">18355 8706 0,'25'0'204,"25"0"-189,-25 0-15,24 0 16,-24-24-1,0 24 1,0 0 0,-25-25-16,25 25 31,-1 0 0,1 0 125</inkml:trace>
  <inkml:trace contextRef="#ctx0" brushRef="#br0" timeOffset="103278.911">19348 8310 0,'-25'0'218,"0"0"-202,-25 0-16,26 0 16,-1 0-1,0 0 1,0 0 62,0 0 16,1 0-47,24 24 109,0 1-140,0 0-1,0 0 1,0 0-1,0-1 17,0 1-32,0 0 62,24-25 79,1 25-126,0-25 1,0 0-16,24 25 16,-24-25-1,0 0 17,-25 24-32,25 1 31,-25 0-16,0 0 1,0 0 0,-25-25-1,25 24 1,-25-24 15,25 25-31,-25 0 16,1-25-1,-1 0 1,25 25 0,-25-25-1</inkml:trace>
  <inkml:trace contextRef="#ctx0" brushRef="#br0" timeOffset="105114.499">19596 8210 0,'0'25'188,"-25"0"-173,25 0-15,-25 24 16,0-24 0,25 0-16,-25 0 15,25 24 1,0-24 31,0 25-16,0 24 16,0-49 0,0 0-16,25-25 16,-25 25-32,25-25-15,0 0 32,0 0-17,0 0 1,-1 0 0,1 0-1,0-25 1,-25 0-1,25 0 1,-25 0 0,0 1-1,0-1 17,0 0-17,0 0 16,-25 25 16,25-25-31,-25 25 0,0 0-1,1 0 1,-1 0-1,0 0 17,0 0-1,0 25-31,0 0 31,25 0-15,0 0-1,-24-25 1</inkml:trace>
  <inkml:trace contextRef="#ctx0" brushRef="#br1" timeOffset="114774.411">24011 8806 0,'25'0'218,"-25"-25"-202,25 25 0,-1 0-16,1 0 15,25 25 16,-1 24 1,-73 150 30,-1-150-46,0-24-1,0 0 1,0-25 0,1 0-1,-1 0 1,25-25 0,0 0-1,0-24 1,0-1-1,49 25 1,1 25 0,-25-25-1,0 25 1,-1 0 0,26 0-1,-25 0 1,0 0 15,-1 0-15</inkml:trace>
  <inkml:trace contextRef="#ctx0" brushRef="#br1" timeOffset="116040.648">24433 8458 0,'0'25'203,"0"0"-187,0 49-16,0-24 16,0-25-1,0 0 1,0-1-16,0 1 16,0 0 15,0 0-16,74 24 32,-49 1-31,0-50 15,-25 25-15,24-25-1,1 0 17,0 0-32</inkml:trace>
  <inkml:trace contextRef="#ctx0" brushRef="#br1" timeOffset="119039.173">24829 8310 0,'-74'24'203,"74"1"-187,-50 0-1,26 0 1,-1-25 15,0 25 0,0-25 1,0 0-1,25 24 94,0 1-94,0 0 0,0 0-15,25-25 0,0 0-1,-25 25 1,0-1-1,25-24 48,0 0-16,-1 0-16,1 0-15,0 0 15,0 0 0,0 0 0,-1 0-31,1 0 47,-25 25-31,0 0 0,0 0-1,0 0 1,0-1-1,0 1 1,-25 0-16,1-25 16,-1 25-1</inkml:trace>
  <inkml:trace contextRef="#ctx0" brushRef="#br1" timeOffset="120645.531">24978 8161 0,'0'49'172,"0"1"-156,0 0-16,0-26 15,0 26 1,25-25-16,-25 24 31,25 26 0,-25-50 1,25-1-17,-25 1 16,25-25-15,-1 0 0,-24 25-1,25-25 1,0 0 0,0 0-1,0 0 1,-1 0-1,-24-25 1,0 0 0,25 25-1,-25-24 1,0-26 0,0 25 15,0 0-16,-25 25 1,1-24 0,-1 24-1,0 0 1,-25 0 0,26 0-1,-26 49 1,50-24 15,-25-25-15</inkml:trace>
  <inkml:trace contextRef="#ctx0" brushRef="#br1" timeOffset="121788.545">25276 7962 0,'50'0'140,"-26"25"-124,1 0 0,0 0-16,0 0 15,0-25 1,-1 24-16,-24 1 31,25 0-31,-25 198 47,0-148-31,0 24 15,0-74-16,-25 24-15,25-24 32</inkml:trace>
  <inkml:trace contextRef="#ctx0" brushRef="#br1" timeOffset="123175.203">25623 9178 0,'0'25'234,"0"-1"-234,0 1 31,0 0-31,0 0 16,0 0 15,25-25-15,-25 24-1,0 26 32,0-25-15</inkml:trace>
  <inkml:trace contextRef="#ctx0" brushRef="#br1" timeOffset="124108.086">25648 9426 0,'25'0'328,"-25"-50"-328,25 50 16,-25-25-1,0 1-15,24 24 32,-24-25-17,0 0 16,0 0 1,0 0 15,0 1-32,25 24 16,-25-25-15,0 0 15,0 0 16</inkml:trace>
  <inkml:trace contextRef="#ctx0" brushRef="#br1" timeOffset="124856.67">25747 9128 0,'0'25'312,"0"0"-281,0 0 1,25-25-17,-25 24 1,0 1 15,25 0 0,-25 0-15,0 0 0,25-1-1,-25 1 1,24-25 0,-24 25 15</inkml:trace>
  <inkml:trace contextRef="#ctx0" brushRef="#br1" timeOffset="126677.273">25971 9153 0,'24'0'265,"1"0"-265,-25-25 16,25 25 0,0 0 31,-25 25-32,0 0 16,0 0 1,-25-1 15,25 1-32,0 0 1,-25-25-1,25 25 17,-25-25-17,50 0 95,0 0-95,25-25 1,-26 25 0,76-50-1,-76 50 1,51 0-1,-50 0 1,-1-24 0,1 24-1,0 0 1</inkml:trace>
  <inkml:trace contextRef="#ctx0" brushRef="#br1" timeOffset="130636.964">29319 10170 0,'25'223'172,"49"50"-156,-74-223-1,25-1-15,-25-24 32,0 0-32,0 0 62</inkml:trace>
  <inkml:trace contextRef="#ctx0" brushRef="#br1" timeOffset="131882.777">29542 10195 0,'25'49'172,"0"100"-172,0-74 16,-25-51 0,0 26-16,0-25 31,0 0 31,0-1-15</inkml:trace>
  <inkml:trace contextRef="#ctx0" brushRef="#br1" timeOffset="133502.014">29790 10096 0,'25'-25'203,"0"25"-203,-25-25 16,50 0-16,-26 25 16,1 0-1,0-25-15,0 25 31,0 0-31,-1 0 32,1 0 30,-25 25-62,0 0 16,0 0-1,0 0 17,0-1-17,0 1 1,-25 0 0,1 0-1,24 0 1,-25 24-1,25-24 1,-25 0 0,25 0-1,-25-25 1,25 24 0,-25 1-1,25 0 16,25-50 48,0 25-64,0-25-15,24 1 16,1-1-1,0 0 1,-1 0 0,-24 0-1,0 1 1,0 24 0,0 0 15,-25-25-16</inkml:trace>
  <inkml:trace contextRef="#ctx0" brushRef="#br1" timeOffset="137751.12">29890 6226 0,'0'25'250,"0"24"-235,0-24 1,0 0 15,0 0 0,0 0-15,0-1 78,0 1-16,24-25-78,-24 25 15,0 0 17,25 0-17,-25-1 17,0 1 30</inkml:trace>
  <inkml:trace contextRef="#ctx0" brushRef="#br1" timeOffset="139398.452">30212 6003 0,'-50'25'172,"26"24"-172,-1-49 16,25 50-16,-25-50 31,25 25-16,-25-1 32,25 1-15,-25-25-17,25 25 1,0 0-1,0 0 1,0-1 0,0 1 15,0 0-31,0 0 31,25-25 0,0 0-31,-25 25 16,25-25 0,0 0 15,-1 0-15,1 0-1,0 0 1,0 0 15,-25-25-15,0 0-1,0 0 17,0 0-17,-25 25 48,0 0-48,0 0 1,1 0 15,-1 0 0,0 0-15,25 25 0</inkml:trace>
  <inkml:trace contextRef="#ctx0" brushRef="#br1" timeOffset="141297.709">30460 5928 0,'25'-24'250,"0"24"-219,0 0-15,-1 0 31,-24 24 15,0 1-46,0 0 0,-24-25-1,-1 50 1,0-26-1,0 1 1,25 0 0,0 0-1,-25-25 1,1 25 0,24-1 30,0 1-30,0 0 15,24-25-15,1 0 15,0 0 0,0 0-15,0 0 0,-1 0 15,1 0 0,-25-25 0,0 0-15,0 1 0,0-1 15,0 0 0,0 0-15,-25 0-1,1 25 17,-1-24-32,0 24 31,25-25-31,-50 0 16,26 25-1,24-25 1,-25 25-1,0 0 1,25-25 0,-25 25-1</inkml:trace>
  <inkml:trace contextRef="#ctx0" brushRef="#br1" timeOffset="146378.588">1935 4911 0,'248'0'188,"74"0"-188,-148 0 16,-100 0-1,-49 0-15,25 0 16,-1 0-1,-24 0 1,25 0 15,148 0 16,-173 0-31,0 0-1,0 0-15,-1 0 32,1 0-17,0 0 1,0 0 0,-25-24-1,25 24 16,-1 0-15</inkml:trace>
  <inkml:trace contextRef="#ctx0" brushRef="#br1" timeOffset="157308">17314 3894 0,'24'0'282,"26"0"-251,-25-24-31,0 24 15,-1 0 1,26-25-16,-25 25 16,0 0-1,0 0-15,-1 0 16,1 0 0,0 0 15,49 0 0,-24 0 0,-25 0-15,24 0 0,26 0-1,-50 0 1,24 0-1,-24 0 1,0 0 0,24 0-1,26 0 1,-50 0 0,49 25-1,0-25 1,-24 0-1,24 0 1,26 0 0,-75 0-1,49 0 1,-24 0 0,-26 0-1,26 0 1,24 0-1,-49 0 1,25 0 15,-1 0-15,-24 0 0,25 0-1,-25 0 1,24 0-1,26 0 1,-51 0 0,51 0-1,-26 0 1,1 0 0,-25 0-1,24 0 1,1 0 15,0 24 0,-25-24-15,-1 25 0,1-25-1,0 0 32,0 0 47,0 0 281,-1 0-375,1 0 31,0 0-15,0 0-1,0 0 1,-1 0 0,1 0-1,0 0 1,74 0 46,-74 0-46,25 0 0,-26 0-1,1 0 1,0 0-1,0 0 1,-25 25 0,25-25-1,-1 0 17,1 0-1,0 0-31,0 0 31,0 0 0,-1 0-15,1 0 0,0 0-1,0 25 1,0-25-1,-1 0 189,26 0-189,24 0-15,199-75 16,-173 51-1,24 24 1,-75 0-16,-24 0 31,0 0 1,0 0-17,-1 0 16,1 0 1,0 0-1,0 24 16,0-24-32,-1 25 17,1-25-1,-25 25-15,25-25-1,-25 25 1,25-25-1,-25 25 1,0-1 0,25-24-1,-25 50 17,24-50-17,-24 25 1,0 0-1,0-1 17,0 1-17,25-25 1,-25 50 0,25-25-1,-25-1 16,0 1-15,0 0-16,0 0 31,0 0-15,0-1 0,0 1-1,0 0 1,0 0-1,0 0 1,0-1 0,0 1-1,0 0 1,0 0 0,0 0-1,0-1 16,0 1 1,0 0-1,0 0 0,0 0 16,-25-1 0,25 1 31,-25-25-47,25 25-15,-24-25 109</inkml:trace>
  <inkml:trace contextRef="#ctx0" brushRef="#br1" timeOffset="165073.796">17338 3894 0,'-24'0'250,"-1"0"-219,0 0-15,25 25 0,-25-25-1,0 0 1,25 25-1,-24-25 1,-26 25 15,0 24 16,26-49-31,-1 25-1,0 0 17,25 0-17,0 0 17,-25-25-17,25 24 1,0 1-1,0 0 1,0 0 0,0 24-1,0-24 1,0 0 0,0 0-1,0 0 1,0-1-1,0 1 1,0 0-16,25 0 16,0 24-1,0-24 17,-1-25-17,1 25 1,0-25-1,0 25 1,0 0 0,-1-25-1,51 24 1,-50-24 0,-1 0-1,26 25 1,0-25-1,-26 0 1,26 25 0,49-25-1,-74 0 1,50 0 15,-51 0-15,51 25-1,-26 0 1,1-25 0,24 0-1,1 0 1,-1 0 0,1 24-1,24 1 1,-50-25-1,51 0 1,24 0 0,49 0 15,-123 0-15,0 0-1,-26 0 1,26 0-1,-25 0 1,24 0 0,1 0-1,0 0 17,24-25-17,-49 25 1,24-24-1,1 24 1,24 0 0,1-25-1,24 25 1,-74 0 0,49 0 15,-49 0-16,0 0 1,25 0 0,-26 0-1,1 0 1,25 0 0,-1 0-1,-24 0-15,0-25 16,49 25-1,-49 0 1,74-25 0,-24 25-1,-50 0 1,-1 0 0,26 0 15,-25 0 0,0 0-15,-1 0 15,1 0-15,0 0-1</inkml:trace>
  <inkml:trace contextRef="#ctx0" brushRef="#br1" timeOffset="168371.974">30609 5432 0,'-25'0'141,"-49"25"-141,-1 0 16,-148 49 15,173-49-15,1-25-1,24 25 1,0-25-1,-24 25 1,24-25 0,0 24-1,-49 1 1,49-25 0,-25 25-1,1 0 16,24 0-15,0-25 0,25 24-1,-25 1 1,0 0 0,1-25-1,24 25-15,0 0 16,-25 24-1,25 1 1,0 24 15,0-24-15,0-25 0,0 24-1,25-24 16,24 50-15,-24-26 0,-25-24-1,74 49 1,-49-24 0,-25-25-1,25 0 1,-25-1-1,25-24-15,-25 25 32,25-25-17,-25 25 1,24 0 0,-24 0-1,25-1 16,-25 1-15,25-25 0,0 25-1,-25 0 1,0 0 0,25-25-1,-25 24 1,24-24 31,26 0-32,-25 0 1,0 0-16,24-24 16,26-51-1,24 26 1,-74 24 15,74-25-15,-25 1-1,-24-1 1,24 0 0,1-24-1,-50 49 1,24 0-1,1 1 1,-25-1 0,-1 25-1,-24-25 1,25 25 0,0-25-1,-25 0 16,25 25-15,-25-24 0,0-1-1,25-25 1,-50-49 0,0 25-1,-99-100 1,99 124-1,0 25-15,1-24 16,-1-1 0,0 25 15,0 25-15,25-24 15,-25 24-16,25-25 1,-24 25 62</inkml:trace>
  <inkml:trace contextRef="#ctx0" brushRef="#br1" timeOffset="171023.349">6573 8186 0,'248'-50'281,"50"0"-265,-174 26-16,0-1 16,-50 25-16,-24 0 15,0-25 1,-26 25-1,51-25-15,123 0 32,-49 25-1,-74 0 31,-51 0 1,1 0-32,0 0-15,0 0-1,0 0 1,-1 0 0,1 0-16,0 0 47,0 0-1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7T06:39:39.5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14486 6400 0,'50'-25'313,"-26"25"-297,26-25-1,0 0 1,-26 25-1,100 0 32,-99 0-31,25 0 0,-1 0-1,-24 0 1,25 0-1,-25 0 1,-1 0 0,1 0-1,25 0 1,-25 0 0,49 0-1,0 0 1,1 0-1,-1 0 1,26 0 0,-51 0-1,26 0 1,24 0 0,-50 0-1,26 0 1,-1 0-1,-24 0 17,-1 0-17,-24 0 1,0 0 0,0 0-1,0 0 16,-1 0-15,1 0 0,0 0-1,0 0 17,0 0-1,-1 0 0</inkml:trace>
  <inkml:trace contextRef="#ctx0" brushRef="#br0" timeOffset="2372.493">17785 6226 0,'25'0'266,"0"0"-251,-1 0-15,1 0 31,0 0-31,0 25 16,0-25 0,-1 0-16,26 0 31,49 25 0,124-25 16,-148 0-31,-1 0-1,1 0 1,-1 0 0,-24 0-1,24 0 1,-49 0-1,25 0 1,-1 0 15,1 0-15,-25 0 0,24 0-1,-24 0-15,49 0 31,-49 0-15,0 0 0,0 0-1,0 0 17,-1 0-17,1 0 1,0 0-1,0 0 32,0 0-15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7T06:44:19.4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14139 10716 0,'74'0'266,"0"0"-251,-24 0 1,25 0-16,-51 0 15,51 0-15,-50 24 16,-1-24 0,26 0-16,-25 0 15,0 0 1,24 25-16,-24-25 16,99 25 30,-50-25-30,-49 0 0,0 0-1,25 0 1,-26 0 0,1 0 15,0 0 0,0 0 47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7T06:40:38.0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19025 3349 0</inkml:trace>
  <inkml:trace contextRef="#ctx0" brushRef="#br0" timeOffset="2580.198">22994 3200 0,'-25'25'250,"0"-25"-234,-49 24-16,49-24 15,0 0 1,-99 25 15,-49 0 16,98-25-31,50 0-1,-74 0 1,-50 0 0,100 0-1,-26 0 1,26 0 15,-1 0-31,-24 0 16,-1 0-1,51 0 1,-101 0 0,1 25-1,50-25 1,-75 0-1,25 0 1,99 0 0,-74 25-1,25-25 1,-1 0 0,-297 0-1,-248-25 16,521 0-15,0 25 0,49 0 15,25 0-15,1 0-1,-26 0 1,-25 0-1,26 0 1,-26 0 0,-24-25-1,74 25 1,-49 0 0,49-25-1,-24 25 1,24 0-1,0 0 32</inkml:trace>
  <inkml:trace contextRef="#ctx0" brushRef="#br0" timeOffset="4835.65">24879 3175 0,'99'0'235,"1"0"-235,-26 0 15,0 0-15,-24 0 16,99 0 15,124-25 32,-199 25-48,-49 0 1,49 0-1,-49 0 1,25-25 0,-25 25-16,-1 0 15,51-24 1,-50 24 0,74 0-1,0-25 1,-49 0 15,74 25-15,-25-25-1,-74 25 1,74 0 0,-74 0-1,24 0 1,1 0-1,-25 0 1,24 0 0,1 25-1,-25-25 1,-1 0 15,1 25 0,0-25-31,0 0 79</inkml:trace>
  <inkml:trace contextRef="#ctx0" brushRef="#br0" timeOffset="7948.546">9996 4118 0,'298'-50'204,"297"-99"-189,-198 50-15,-124 49 16,-199 26-16,-24-1 15,0 25 1,24-25-16,-24 25 16,-1 0-1,-24-25-15,25 25 16,49-25 15,0 25 16,-74 0-31,0 0 15,0 0-15,-1 0 15,1 0 31</inkml:trace>
  <inkml:trace contextRef="#ctx0" brushRef="#br0" timeOffset="78682.557">25549 5581 0,'25'0'312,"-1"0"-296,1 0-16,0 0 16,0 0-1,24 0-15,1 0 16,0 0 0,-26-25-16,26 25 15,0 0 1,-1-25-16,75 1 31,0 24 32,-99 0-48,0 0 1,0 0-1,0 0 1,-1 0 0,1 0-1,0 0 1,0 0 0,0 0-1,24 0 1,26 0-1,-51 0 1,76 0 0,-26 0-1,-49 0 17,24 0-17,1 0 1,-25 0-1,24 0 1,-24 0 0,0 24-16,25-24 15,-25 0 17,24 0-17,-24 0 1,0 0 15,0 0-15,-1 0-1,1 0 1,0 0-16,0 0 31,0 0-15,-1 0-1,26 0 1,-25 0 0,0 0-1,-1 0 1,1 0 0,0 0-1,25 0 1,-26 0-1,1 0 1,0 0 0,0 0-1,0 0 17,-1 0-17,1 0 1,0 0-1,0 0 1,0 0 15,-1 0 1,1 0-17,0 0 32,0 0 31</inkml:trace>
  <inkml:trace contextRef="#ctx0" brushRef="#br0" timeOffset="101810.392">9029 6499 0</inkml:trace>
  <inkml:trace contextRef="#ctx0" brushRef="#br0" timeOffset="101812.387">9029 6499 0</inkml:trace>
  <inkml:trace contextRef="#ctx0" brushRef="#br0" timeOffset="102171.916">9029 6499 0</inkml:trace>
  <inkml:trace contextRef="#ctx0" brushRef="#br0" timeOffset="102722.157">9029 6499 0</inkml:trace>
  <inkml:trace contextRef="#ctx0" brushRef="#br0" timeOffset="102727.145">9029 6499 0</inkml:trace>
  <inkml:trace contextRef="#ctx0" brushRef="#br0" timeOffset="103196.434">9029 6499 0</inkml:trace>
  <inkml:trace contextRef="#ctx0" brushRef="#br0" timeOffset="109721.423">3894 5953 0,'0'25'281,"0"0"-281,0 0 16,0 24 0,0-24-16,0 0 15,0 0 1,0-1 15,0 1 0,0 0 1,25 0 46,0-25 0,0 0-16,0 0-30,-1 0-1,1 0-16,0 0 1,0 0 15</inkml:trace>
  <inkml:trace contextRef="#ctx0" brushRef="#br0" timeOffset="111335.209">4043 6052 0,'25'-24'296,"0"-1"-280,24 0 0,-24 25 15,-25-25-31,25 25 16,-25-25-16,25 25 15,0 0 32,-1-24 0,1 24-31,-25-25 30,25 25-30</inkml:trace>
  <inkml:trace contextRef="#ctx0" brushRef="#br0" timeOffset="113353.045">4341 5606 0,'25'0'281,"-25"-25"-281,24 25 16,-24-25-1,25 0-15,0 25 16,0-24 15,0 24 0,-1 0 1,1 0-17,-25 24 32,25 1-31,-25 0-1,0 0 17,0 0-1,0-1-16,0 1 17,25-25 124,0 0-125,-1 0 16,-24-25-47,25 25 16,0 0 31,0 25-16,-25 0-16,25 0-15,-25 0 16,0-1 15,0 1-15,0 0 0,-25 0-1,25 0 1,-25 0-1,-25-1 1,26 1 15,-1-25-15</inkml:trace>
  <inkml:trace contextRef="#ctx0" brushRef="#br0" timeOffset="114653.253">4936 5730 0,'0'25'172,"0"49"-157,0-24-15,-25-1 32,25-24-32,-24 0 31,24 0-15</inkml:trace>
  <inkml:trace contextRef="#ctx0" brushRef="#br0" timeOffset="116558.63">4986 5358 0,'0'-25'235,"25"0"-235,-25 0 15,0 1 1,24 24-16,1 0 16,-25-25-16,25 25 47,0 0-1,0 0-14,-1 0-17,-24 25 17,0-1-17,0 1 1,0 25-1,0-25 1,0-1 0,0 26 15,-24-50-15,24 25-1,0 0 1,0-1 46,24-24-15,1-24-16,0-1-15,0 25 0,-25-25-1,25 25 1,-1 0 0,-24-25-1,25 25 16</inkml:trace>
  <inkml:trace contextRef="#ctx0" brushRef="#br0" timeOffset="118061.198">5358 5011 0,'25'0'297,"-1"24"-266,1 1-31,-25 0 16,25-25 0,0 74 15,24 26 16,-49-51-32,0 1 1,0 24 0,0-49-1,0 25 1,0-1 0,0-24-1,0 0 16,-24 0-15,24-1 15,-25-24-15,25 25 15</inkml:trace>
  <inkml:trace contextRef="#ctx0" brushRef="#br0" timeOffset="122189.301">9302 6127 0,'0'25'281,"0"24"-266,0-24-15,0 0 16,0 0-16,0-1 16,0 1-1,0 0-15,0 0 32,25-25-17,-1 49 16,26 1 16,0-50-31,-50 25 0,24 0-1,1-25 16</inkml:trace>
  <inkml:trace contextRef="#ctx0" brushRef="#br0" timeOffset="123934.139">9550 6127 0,'25'0'281,"-25"-25"-265,24 25-1,1 0 17,0 0-17,-25 25 1,0 0 15,0 49 16,0-49-31,0 0 15,0-1 0,25-24 78,0 0-77,-1 0-1,1 0-15,0 0-1,-25 25 32,0 0-31,0 25-1,0-26 1,-25 51 0,0-50-1,1-25 1,-1 24-1,25 1 1,-25-25 0</inkml:trace>
  <inkml:trace contextRef="#ctx0" brushRef="#br0" timeOffset="125070.577">9996 6251 0,'0'49'219,"0"1"-219,0 0 16,-25-26-1,1 1-15,24 0 16,-25-25 0,25 25-1</inkml:trace>
  <inkml:trace contextRef="#ctx0" brushRef="#br0" timeOffset="127189.733">10195 5879 0,'0'-25'250,"25"0"-234,-1 0-16,1 0 31,0 25-15,0 0-1,0 0 17,-1 75 14,-24-50-46,0 0 32,0-1-32,0 1 15,0 0 1,-24 0 15,24 0-15,0-1 15,24-24 63,1 0-63,0 0-15,-25-24-1,25 24 1,0 0-16,-25-25 16,24 0-1,1 25 1,0-25 15,0 25-15</inkml:trace>
  <inkml:trace contextRef="#ctx0" brushRef="#br0" timeOffset="128531.255">10542 5531 0,'25'25'297,"0"0"-282,-1 0 1,-24 0-16,25-25 15,-25 49-15,25-49 16,-25 25 0,25 25-16,-25 24 31,0 50 0,0 0 0,-25-25 16,25-74-31,0 0 0,-25-25 15</inkml:trace>
  <inkml:trace contextRef="#ctx0" brushRef="#br0" timeOffset="148262.065">4539 6424 0,'25'-24'312,"25"24"-281,-50-25-31,24 0 16,1 25 15,50-25 16,-51 25-31,1 0-1,0 0 1,0 0 0,0 0 15,0 0-16,-1 0 17,1 0-32,0 0 15,0 0 17,0 0-17,-1 0 1,1 0-1,0 0 17,0 0-17,0 0 1,-1 0 15,1 0-15,0 0 31,-25 25-32,25-25 1,-25 25 15,25-25-31,-1 0 78,-24 25-46,25-25 233,0 0-249,0 0-1,0 0 17,-1 0-17,1-25 1,0 0 0,25 0 15,-26 25-16,1-25 1,0 25 0,25-24-1,-26 24 17,-24-25-32,25 25 31,0 0-16,0 0 1,0 0 0,-1 0 15,1 0-31,0 0 31,0 0 0,0 0 1,0 0-17,-1 0 1,1 0 15,-25 25-15,25-25-1,-25 24 1,25-24 0,0 25-1,-1 0 32,1 0-16,-25 0 1,25-25-32,-25 24 47,25 1-1,-25 0 17,25-25 93,-1 0-93,-24-25-63,25 25 31,0-25-15,0 25 15,-25-24-16,25-1 1,-1 25 15,1 0-31,-25-25 32,25 25-17,0 0 1,0 0 15,-1 0-15,-24-25-1,25 25 1,0 0 31,0 0-16,0 0-15,-1 0 31,1 0-1,0 0-14,0 25-32,0-25 47,-25 25-16,24-25-16,-24 25 1,25-25 15,-25 24 1,25-24-32,0 25 78</inkml:trace>
  <inkml:trace contextRef="#ctx0" brushRef="#br0" timeOffset="152296.741">6772 6424 0,'24'0'297,"26"0"-281,-50-24-1,25 24 1,25 0 0,-26 0-1,1-25 17,0 25-17,25 0 16,-26 0-15,1 0 0,0 0-1,0 0 1,0 0 0,-1 0 15,1 0-31,0 0 31,25 0-15,-26 0-1,1 0 17,0 0-17,0 0 1,0 0-1,-1 0 17,1 0-1,-25 25-15,25-25-1,0 0 16,0 0 1,-25 24-1,24-24 0,1 0 157,0 0-141,0 0-16,0 0-16,-25-24 17,24 24-32,1 0 15,0 0 1,-25-25 0,25 0-1,0 25 1,-1 0 15,1 0-15,0 0-1,0 0 1,0 0 0,-1 0 15,1-25 16,0 25 0,0 0-47,0 0 31,0 0 0,-1 0 0,1 0-15,0 0 15,0 0 0,0 0 16,-1 0 0,1 0-31,0 0 62,-25 25-31,25-25 0,-25 25-47,0 0 93</inkml:trace>
  <inkml:trace contextRef="#ctx0" brushRef="#br0" timeOffset="154205.049">8434 6375 0,'24'-25'282,"1"25"-282,0 0 15,0-25 1,24 25-1,-24 0 1,0-25 0,0 25 15,24 0 0,-24 0 0,0 0-15,0 0 0,0 0-1,-1 0 17,1 0-17,0 0 1,0 0 15,0 25 0,-1-25 1,1 0-17,-25 25 1,25-25-1,-25 25 1,25-25 0,-25 25 15,25-25-15,-25 24 30,25-24-14,-25 25-1,24-25-15,-24 25-1</inkml:trace>
  <inkml:trace contextRef="#ctx0" brushRef="#br0" timeOffset="158707.077">14362 8062 0,'25'-25'344,"24"0"-328,26 0-1,-50 0-15,24 25 16,1-25-1,-1 1-15,-24 24 16,0-25-16,0 25 16,24 0 15,26 0 0,-50 0-15,49 0 15,-49 0 0,0 0 1,-1 0-32,1 0 46,0 0 33</inkml:trace>
  <inkml:trace contextRef="#ctx0" brushRef="#br0" timeOffset="168989.378">5730 7268 0,'25'0'297,"-1"-25"-266,-24 0-15,25 25-16,0-25 46,0 25-14,-25-24 15,25 24-16</inkml:trace>
  <inkml:trace contextRef="#ctx0" brushRef="#br0" timeOffset="171766.865">5705 7169 0,'0'-25'390,"25"25"-374,0-25 15,-1 25-15,1-25-1,0 25 17,0 0-32,-25-25 31,74 1 16,-49-1-32,0 25 1,0 0 0,0 0 15,-25-25-15,24 25-1,1 0 1,0 0-1,0 0 1,-25-25 0,25 25-1,-1 0 1,1 0 15,0 0 0,0 0 1,0 0-32,-25-25 15,24 25 1,1 0 15,0 0-15,0 0 15,0 0 0,-1 0 16,1 0 31,0 0-31,-25 25-16,25-25 16,-25 25 0,0 0 16,0 0-16,25-25-16,-25 24-16,0 1 79</inkml:trace>
  <inkml:trace contextRef="#ctx0" brushRef="#br0" timeOffset="174422.631">7243 7193 0,'-25'-24'312,"0"24"-281,25-25-31,-24 25 16,24-25 0,-25 25-1,0 0 1,25-25 15,-25 25-15,0 0-1,1-25 1,-1 25 0,0 0-1,0-24 1,0 24-1,25-25 1,-24 25 0,-1 0-1,0 0 1,0-25 0,0 25 15,0 0-16,1 0 1,-1 0 0,25-25-1,-25 25 1,0 0 0,0 0-1,1 0 1,-1 0 15,25-25-15,-25 25-1,0 0 1,0 0 0,1 0-1,-1 0 32,0 0 0,0 0 0</inkml:trace>
  <inkml:trace contextRef="#ctx0" brushRef="#br0" timeOffset="176828.053">7243 7169 0,'25'0'297,"0"0"-297,-1 0 16,1-25-1,0 25 1,0 0-16,0 0 31,24 0-15,-24 0 31,0 0-32,24 0 1,-24 0 15,0 0 0,0 0 1,0 0-17,-1 0 17,1 0-1,0 0 0,0 0-15,0 0 15,-1 0 0,1 0 16,0 0-31,0 0 46,-25 25-31,25-25-15,-25 24 15,24-24 32,-24 25-32</inkml:trace>
  <inkml:trace contextRef="#ctx0" brushRef="#br0" timeOffset="189741.123">25251 9475 0,'25'-24'313,"-25"-1"-298,25 0 1,0-25 15,-1 26-15,1-51 46,-25 50-46,0-24-1,0 24 1,0 0 0,0 0-1,25 1-15,-25-1 16,0-25 0,0 0 15,0 26-16,0-1 1,0 0 0,0-25-1,0 26 17,0-1-17,0-25 1,0 1-1,0 24 1,-25-50 0,0 51-1,25-26 1,-24 25 0,-1-24-1,25-1 1,-25 50-1,25-25 1,-25-24 0,0 24 15,25 0 0,-24 0-15,24 0-1,-25 1 1,25-1 15,-25 25-15,0-25 0,25 0-1,-25 25 1,1-25-1,-26 25 1,50-24 0,-25-1-1,0 25 1,1 0 15,-1 0-15,25-25-16,-25 25 31,0 0-15,0 0 15,0 0-31,1 0 31,-1 0 0,0 0-15,0 0 0,25 50-1,-25-26 17,25 51-17,0-50 1,0 24-1,0-24 1,0 25 0,0-1-1,0 26 1,0-51 0,0 51-1,0-26 1,0-24-1,0 50 1,0-1 0,0-49-1,0 24 1,0-24 15,0 0-31,0 0 16,0 49-1,0-49 1,0 50 0,0-26-1,0 1 1,0-1 0,0 26-1,0-26 16,0 26-15,0-50 15,0-1-15,0 1 0,0 0-1,25 0 1,-25 0-1,0-1 1,25-24 0,0 25-1,-25 0 1,25-25 15,-1 0-15,1 0-1,0 0 1,0 0 0,0 0-1,24 0 17,-24-25-17,0 0 1,0 25-1,0-24 1,-25-1 0,24 25-1,1-25 1,0 0 0,-25 0-1,25 1 1,-25-1-1,25 25 17,-25-25-32,0 0 31,24 25-15,-24-25-1,25 25 16,-25-24-15,0-1 0,0 0 15,0 0 0</inkml:trace>
  <inkml:trace contextRef="#ctx0" brushRef="#br0" timeOffset="-182835.801">17983 13171 0,'-49'0'328,"24"0"-328,0 0 16,0 0 0,-24 0-1,24 0 1,0 0-1,0 0-15,1 0 16,-26 0 0,-24 0 15,-51-25 0,101 25-15,-26 0-16,25 0 15,-49-24 1,49 24 0,-49 0-1,-1 0 1,26 0 0,-51-25-1,26 25 1,0-25-1,-1 25 1,-24-25 15,49 25-15,-74 0 0,25 0-1,74-25 1,-99 25-1,75 0 1,-51-24 0,1 24-1,50 0 1,-1 0 0,-24 0-1,49 0 1,-50 0-1,-24 0 17,74 0-17,-99 0 1,50-25 0,49 25-1,-74 0 1,49 0-1,1 0 1,-1 0 0,25 0-1,-74 0 1,25-25 0,24 25-1,0 0 1,1 0-1,-1 0 1,-24 0 15,-1 0-15,51 0 0,-51 0-1,26 0 1,24 0 15,-25 0-15,25 0-1,0 0 17,1 0-32,-1 0 31</inkml:trace>
  <inkml:trace contextRef="#ctx0" brushRef="#br0" timeOffset="-167981.285">25251 12923 0</inkml:trace>
  <inkml:trace contextRef="#ctx0" brushRef="#br0" timeOffset="-166188.362">25846 12824 0</inkml:trace>
  <inkml:trace contextRef="#ctx0" brushRef="#br0" timeOffset="-164829.471">26045 12898 0</inkml:trace>
  <inkml:trace contextRef="#ctx0" brushRef="#br0" timeOffset="-161685.356">29691 12898 0,'-49'0'281,"24"0"-281,-50 0 15,26 0 1,-26 0-16,1 0 16,-50 0-1,-174 0-15,50 0 16,149 0 0,0 0-16,49 0 15,1-24 1,-51 24 31,51 0-32,24 0 1,-49 0 0,24 0-1,0 0 1,1 0-1,-1 0 1,25 0 0,-74 0-1,49 0 1,-74 0 0,25 0-1,50 0 1,-26 0-16,26 0 15,-150 0 1,100 0 15,-50 0-15,50 0 0,49 0-1,1 0 1,-51 0-1,76 0 1,-76 0 0,26 0-1,49 0 1,-49 0 0,49 0-1,-25 0 1,26 0-1,-26 0 17,0 0-17,26 0 1,-26 0 0,25 0-1,-24 0 1,24 0-1,0 0 1,-25 0 0,25-25-1,-24 25 1,24 0 0,0 0-1,-24 0 1,24 0 15,-25 0-15</inkml:trace>
  <inkml:trace contextRef="#ctx0" brushRef="#br0" timeOffset="-128610.892">7789 13692 0,'0'25'297,"0"0"-266,0 0-31,0-1 16,0 1-16,0 0 16,24 0-1,-24 0 17,25 24-1,-25-24 0,25-25-15,-25 25-1,25 0 32,-25-1-16</inkml:trace>
  <inkml:trace contextRef="#ctx0" brushRef="#br0" timeOffset="-126928.526">7987 13643 0,'25'0'281,"0"0"-249,-25 24-1,0 1-15,0 25 15,0-25-16,0-1 17,0 1 15,25-25 46,-1 0-77,1 0 0,0 0 15,0 0 0,0 25 0,-25 0 1,0 0-32,0-1 15,0 26 16,0-25-15,-25-25 0,25 25-1</inkml:trace>
  <inkml:trace contextRef="#ctx0" brushRef="#br0" timeOffset="-125149.433">8533 13469 0,'25'0'282,"-1"0"-251,1 0-31,-25 50 31,0-26-15,0 26-1,0-25 17,0 0-17,0 24 48,25-74 15,0 25-47,-25-24-15,25 24-1,-1 0 1,1 0 0,0 0 15,-25 49 0,0-24-15,0 25-1,0-26 1,0 1 0,-25 0-1,0-25 1,25 25 0</inkml:trace>
  <inkml:trace contextRef="#ctx0" brushRef="#br0" timeOffset="-123966.596">8756 13370 0,'74'25'203,"1"49"-203,-26-49 15,-24 0 1,0 24-16,0-24 16,-25 0-1,0 0 1,0-1 15,0 1-31,0 0 31,-25 49 16,0-49-31,25 0 46</inkml:trace>
  <inkml:trace contextRef="#ctx0" brushRef="#br0" timeOffset="-121917.827">7565 15974 0,'25'0'250,"0"0"-235,-25-25 1,25 25 0,0 0-1,-25-24 1,49-1 31,-24 25-32,-25-25 17</inkml:trace>
  <inkml:trace contextRef="#ctx0" brushRef="#br0" timeOffset="-120032.869">7987 15677 0,'-50'124'172,"-24"0"-172,24-75 15,26 1 1,-1-1-16,0 1 15,25 24 17,-25 26 15,25-76-32,0 1 1,0 0 15,25 0-15,0 0 15,0 0-15,-1-25 15,-24 24 0,25-24 0</inkml:trace>
  <inkml:trace contextRef="#ctx0" brushRef="#br0" timeOffset="-118285.33">8062 15900 0,'49'0'203,"-24"0"-187,0 0-1,0 25 1,-1-25 0,-24 24-1,0 1-15,0 0 16,0 0-1,0 74 32,0-74-31,-24-25 0,24 25-1,0-1 16,24-24 94,1 0-93,-25 25-17,0 0 17,0 0-17,0 0-15,0-1 16,0 1-1,-25 50 1,1-50 0,-26-1-1,25-24 1,0 0 0,1 0-16,-1 0 31,0 0 0,25-24-15,0-1-1,50-25 1,-26 25 0,1 25-1,0 0 1,0 0-1,0 0 1,-1 0 0,1 0-1</inkml:trace>
  <inkml:trace contextRef="#ctx0" brushRef="#br0" timeOffset="-116339.126">8806 15925 0,'0'24'219,"0"1"-204,24 0 1,1 0-1,0 0 1,0-1 15,0-24-15,-1 0 0,1 0 15,25 0 0,-25 0 0,0-24-15,-25-1 15,24 25-31,-24-25 31,0 0-31,0 0 32,0 1-17,0-1 17,0 0-17,-24 0 1,-1 25-1,0-25 1,0 25 0,25-24-1,-25 24 1,0-25 31,1 25-32,-1 0 17,0 25 15,25-1-1,-25-24-30</inkml:trace>
  <inkml:trace contextRef="#ctx0" brushRef="#br0" timeOffset="-114930.913">9277 15379 0,'25'0'266,"0"25"-266,-25 24 16,24-24-1,1 0-15,0 25 16,0-26-1,-25 1-15,0 25 16,0-25 0,0 123 31,0-73-32,0-50 1,0-1-1,0 26 1,0-25 0,0 0-1,-25-1 1,25 26 0,-25-25-1,-24 49 1,49-49-1,-25 25 1,0-26 15</inkml:trace>
  <inkml:trace contextRef="#ctx0" brushRef="#br0" timeOffset="-103812.372">7516 13742 0,'0'25'312,"0"-1"-312,0 1 32,25-25-32,-25 25 15,0 0 1,24 0 15,-24 24 16,0 1-31,0-25-1,0-1 1,0 1-1,0 0 1,0 0 0,0 0 15,0-1-15,0 1-16,0 0 31,0 0 0,0 0 0,0-1-15,0 1 0,0 0-1,0 0 16,0 0-15,0 0 0,0-1 46,25-24 219,-25 25-265,25-25 15,-25 25 1,25 0-1,-25 49 0,0-49-15,0 0 15,0 0-15,0-1-1,0 1 1,0 0-1,0 0 1,0 0 0,0-1-1,0 1 1,0 25 0,0-25-1,0-1-15,-25 26 16,25 0-1,0-26 1,0 26 0,-25-25-1,25 0 1,0-1 0,0 1-1,0 0 16,-25-25-15,25 25 0,-24-25 15,24 25-15,0-1 15,0 1 250,24-25-265,-24 25 15,25 25 0,-25-25 0,0-1-15,0 26 0,0 0-1,0-26 1,0 1 0,0 25 15,0-25-16,0-1 1,-25-24 0,25 50-1,0-25 1,0 0 15,0-1-15,-24 1-1,24 0 17,0 0-1,-25-25-15,25 25-1,0-1 16,0 1 32</inkml:trace>
  <inkml:trace contextRef="#ctx0" brushRef="#br0" timeOffset="-99938.246">14089 15230 0,'25'0'282,"0"0"-282,-1 0 15,1-25 1,0 25-16,25 0 15,-26 0 1,1-25-16,25 25 16,-25 0-1,0 0-15,-1 0 16,76 0 15,-26-24 16,-49 24-47,24 0 16,1-25-1,0 25 1,-26 0 0,1-25-1,0 25 16,0 0 1,0 0 15</inkml:trace>
  <inkml:trace contextRef="#ctx0" brushRef="#br0" timeOffset="-94219.782">8458 12526 0,'25'25'266,"-25"0"-251,0 0 17,0 0-1,0-1 16,25-24-32,-25 25 1,0 0 15,0 0-15,25-25-1,-25 25-15,0-1 32,0 1 15,0 0-32,25-25 63,-1 0-31,1 0 47,0 0-63,-25-25-15,25 25 46,-25-25-30,0 1 61,0-1-46,0 0-31,0 50 109,0 24-110,0-24 1,25 25 0,-25-25-1,0-1 1,0 1 0,0 0 15,24-25-16</inkml:trace>
  <inkml:trace contextRef="#ctx0" brushRef="#br0" timeOffset="-92191.39">9004 12204 0,'0'99'188,"25"25"-173,0-74 1,-25-25-16,0-1 15,0 1-15,0 0 16,0 0 0,0 0 62,25-25-16,-1 0-46,1 0 0,-25-25-1,25 25 1,-25-25-1,25 0 1,0 25 0,-25-25 31,24 25-47,1 0 46,-25-24 17,0-1-32,0 0-15,0 0 31,-25 25-16,50 0 31,-25 25-46,25 0-16,-25 24 16,50 1 15,-50-25-31,0 0 31,24-1-15,-24 1-1</inkml:trace>
  <inkml:trace contextRef="#ctx0" brushRef="#br0" timeOffset="-82251.722">23788 15503 0,'0'-50'296,"0"26"-264,-25-1-17,25 0 1,0 0 0,-25 25-1,0-25 32,0 25-31,25-25-1,-24 25 17,-1-24-17,0 24 16,25-25-15,-25 25 0,0 0 31,25-25-32,-24 25 1,-1 0-1,0 0 1,0 0 0,0-25-1,1 25 1,-1 0 0,0 0 15,0 0-16,0 0 1,1 0-16,-1 0 31,0 0-15,0 0 0,0 0-1,1 0 1,-1 25-1,0-25 1,0 0 0,25 25-1,-25 0 1,1-25 0,-1 0 15,25 24-16,-25 1 1,25 0 0,0 0-1,0 0 1,-25 24 0,25-24-1,0 0 1,0 0-1,0 0 1,0-1 0,0 1-1,0 0 1,0 0 0,0 0 15,25-1-16,-25 1 1,50 0 0,-50 0-1,0 0 1,24-1 0,-24 1-1,25-25 16,-25 25-15,25-25 0,0 25-1,0-25 1,-25 25 0,24-25-1,1 0 16,25 0-15,-25 0 0,24 0-1,-24 0 17,-25-25-32,25 25 15,24 0 1,-24-25-1,0 25 17,0 0-32,-25-25 15,25 25 1,-1 0 0,-24-25-1,25 1 1,0 24 15,0-25-15,0 25-1,-25-25 1,24 25 0,1-25 15,-25 0-16,0 1 32</inkml:trace>
  <inkml:trace contextRef="#ctx0" brushRef="#br0" timeOffset="-71613.969">22994 16743 0,'223'-49'218,"50"-1"-218,-174 50 16,-49 0 0,-1 0-16,-24 0 15,0 0 1,0 0-16,24 0 47,-24 0-16,0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7T06:48:26.3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5854 7491 0</inkml:trace>
  <inkml:trace contextRef="#ctx0" brushRef="#br0" timeOffset="1.004">5854 7491 0</inkml:trace>
  <inkml:trace contextRef="#ctx0" brushRef="#br0" timeOffset="3054.965">5904 7441 0,'0'25'234,"0"0"-218,0 25 0,24-1-16,-24 1 15,0-25 1,25 24-16,0 1 15,-25-25 1,25-1 0,-25 1-1,25 25 48,-1-50-32,-24 25-15,0-1 31,0-48 31,0-1-63,-24-25 1,24 25 0,-25-24-1,0-26 1,0 26-1,0 24 1,25 0 15,-24 0 1,24 1-1,-25-1 0,25 0-15,-25 0 15,0 0 0,25 1 0,0-1-15,0 0 15,0 0-15,0 0 0,0 1 15,25 24-16,-25-25 1,25 25 0,-25-25-1,25 25 17,-1 0 14,1 0-30,0 0 0,0 0 31,-25 25-32,25-25 16,-25 25-31,24-1 32,-24 1-17,0 0 17,25 0-17,-25 0 16,0-1-15,0 1 0,0 0-1,0 0 17,0 0-17,0-1 1,0 1 15,0 0 0,0 0 1,-25-25-17,25 25 1,0-1-1,-24-24 1</inkml:trace>
  <inkml:trace contextRef="#ctx0" brushRef="#br0" timeOffset="4757.182">6226 7640 0,'25'0'390,"0"0"-374,-1 0 0,1 0 15,0 25 0,-25-1 16,25-24-16,-25-24 16,0-1-31,0-99-1,0 74 1,0-24 0,0 49-1,0 0 1,0 0 0</inkml:trace>
  <inkml:trace contextRef="#ctx0" brushRef="#br0" timeOffset="6569.805">6573 7516 0,'0'-25'234,"0"0"-218,0 0-16,0-24 15,0 24 1,0 0 15,0 0-15,0 1 15,-25 24 0,1 0 1,-1 0-17,0 0 32,25 24-16,-25-24-31,25 25 16,0 0 0,0 0-1,0 0 17,0-1-32,0 1 31,0 0-16,25 0 1,-25 0 0,25-25-1,0 24 1,-1-24 0,1 0-1,0 25 16,0-25-15,0 0 15,-1 0-15,1 0 0,0 0 15,-25-25-16,25 25 1</inkml:trace>
  <inkml:trace contextRef="#ctx0" brushRef="#br0" timeOffset="7952.323">6846 7069 0,'25'50'250,"0"-50"-250,-25 25 15,25 0 1,-25-1-16,0 1 31,24-25-31,-24 25 16,25-25 15,-25 25 0,0 0 0</inkml:trace>
  <inkml:trace contextRef="#ctx0" brushRef="#br0" timeOffset="9032.89">6772 6970 0</inkml:trace>
  <inkml:trace contextRef="#ctx0" brushRef="#br0" timeOffset="9914.516">6772 6970 0</inkml:trace>
  <inkml:trace contextRef="#ctx0" brushRef="#br0" timeOffset="12800.8">7045 6970 0,'24'0'250,"-24"25"-235,0 0 1,25 0 0,-25-1 15,0 1 16,0-50 78,0 1-110,0-1-15,-25 25 16,25-25 0,-24 25-1,24-50 1,0 26 0,0-1 15,0 0 0,0 0-15,24 0 31,1 25-16,0 0-16,0 0 17,-25 25-17,25 0 1,-1 0 15,-24 0 16,25-25-31,-25 24 31,0-48 62,0-26-93,0 25-16,0 0 15,0 0 1,0 1-1,0-1 1,0 0 31,0 0 15,25 25 17,0 0-48,-25 25-16,0 0 1,25-25 0,-25 25-1,0-1-15,24-24 16,-24 25 0,0 0-1,0 0 32,25 0-31,0-25 46,0-25 1,-25 0-48,25 25 1,-25-25 0,0 0-1,0 1 1,0-1 15</inkml:trace>
  <inkml:trace contextRef="#ctx0" brushRef="#br0" timeOffset="15199.781">8979 5705 0,'50'-25'234,"24"-24"-234,-24 24 16,-25 25-1,24 0-15,-24-25 16,25 0-1,-1 25 32,-24-25-31,0 25 0,0 0-1,24-24 1,-24 24 15,0-25-15,0 25 15,0 0-15,-25-25-1,24 25 1,1 0 31</inkml:trace>
  <inkml:trace contextRef="#ctx0" brushRef="#br0" timeOffset="16424.077">9847 5060 0,'25'50'219,"-25"-25"-204,0-1 1,0 1-16,0 0 16,0 0-1,25 0 16,-25-1 1,0 1 30</inkml:trace>
  <inkml:trace contextRef="#ctx0" brushRef="#br0" timeOffset="22132.36">10071 4961 0,'0'25'218,"25"24"-218,-1-24 32,-24 0-17,0 0 17,0 0 30,0-50 32,-24 0-79,24 0 1,0 0 0,0 1-1,0-26 1,0 25 0,0 0-1,0 1-15,24-26 31,1 50 1,-25-25-17,0 0 1,25 25 0,0 0-1,0 0 1,-1 0-1,-24 25 1,25-25 0,-25 25-16,25 0 31,0-25-15,-25 25-16,0-1 31,0 1-16,25-25 17,-25 25-17,0-50 110,0 0-125,0 1 16,0-1 0,0 0-1,0 0 1,0 0 15,0 0 0,0 1-15,24 24 0,-24-25 15,25 25-31,0 0 15,0 0 1,0 0 0,-25 25-1,0-1 1,24 1 0,1-25-1,-25 25-15,25 25 31,-25-25 1,0-1-17,25-24 1,-25 25 0,0 0-1,25-25 32,-1 0-16,1 0 32,-25-25-48,0 0 17,0 1-32,0-1 31,0-25-15,0 25-1,0 0 1,0 1-1,0-26 1,25 25 0,-25 0 15,25 25-15,0-24-1,-25-1 1,24 25-1,1 0 1,0 0 15,0 0 1,0 0-1,-25 25 109,-25-25-108,0 24-32,0 1 31,0-25-15,1 50-1,24-25 1,-25-25-1,25 49 1,0-24 0,0 0-1,0 0 17,0 0-1,0-1-16,25-24 17,-1 0-1,1 0 0,-25-24-15,25 24-1,-25-25 1,0 0 0,25 0-1,-25 0 1,0 0-16,25-24 31,-25 24-15,0 0-1,0 0 17,0 1 15,24 24 15,1 0-46,-25 24-1,25-24 1,0 25 0,0-25-1,-1 25 1,1 0-1,0-25 32,0 0-15,0-25 30,-25 0-31,0 0 1,0 1-17,0-1 1,0 0-1,0 0 1,0 0 0,0 1 15,0-1-15,24 25-1,1-25 1,0 25 15,0 0 0,0 0 16,0 0 0,-50 25 31,0-25-62,0 0-16,0 25 15,0-25 1,1 24 0,-1 26-1,25-25 1,0 0 0,0-1-1,0 1 1,0 0-1,25-25 17,-1 0-1,1 0-15,0 0 15,0-50-16,-25 26 1,0-1 15,0 0-31,0 0 32,0 0 14,25 25 33,0 25-64,24 50-15,1 49 16,99 149-1,-50-1 1,0-24-16,-99-148 16,50 24-1,-50-75 1,0 1 0,24 0-1,-24-26 16,-24-24 16,-1 0-47,0 0 32,-49-49-17,49 24 1,0-25-1,25 25 1,0-74 0,0 50-1,0-51 1,25 26 0,0 49-1,-1-49 1,-24 49-1,25 0-15,-25 0 16,25-24 0,-25 24 15,25-25-15,-25 26-1,25-1 1,-25-25 15,0 25-15,-25 1-1,25-26 1,-50 0 0,1-24-1,24 49 1,25-25-16,-50 50 15,25-24 1,25-1 0,-24 0 15,-1 25 0,0 0-15,0 25-1,25 0 1,0-1 0,50 76-1,-1-51 1,1 26 0,0-75-1,-50 25 1,24-25-1,-24 24 1,25-24 0,0 0-1,-25-24 17</inkml:trace>
  <inkml:trace contextRef="#ctx0" brushRef="#br0" timeOffset="50126.822">23738 12750 0,'25'0'313,"24"0"-313,1 0 15,-25 0 1,25 0-16,24 0 15,-24-25 1,-26 25-16,1 0 16,25 0-16,24 0 47,25-25-1,-74 25-30,0 0-16,0 0 31,0 0-15,24 0 0,-24-25-1,0 25-15,24 0 16,26-25-1,-50 25 1,74 0 0,-50 0-1,1 0 1,49 0 15,-24-24-15,-26 24-1,1 0 1,-25 0 0,0 0-1,24 0 1,-24 0 15,25 0-15,-26 0-1,1 0 17,0 0-32,0 0 15,49 0 17,25 0-17,-49-25 1,74 25-1,-25 0 1,-74 0 0,50 0-1,-51 0 1,1 0 0,0 0-1,0 0 1,0 0-1,-1 0 1,1 0 0,0 0 15,0 0 0,0 0 0,-1 0 1,1 0 30,0 0 157,25 0-203,-1 0-1,1-25-15,-1 0 16,-24 25-1,0 0-15,0 0 16,0 0 0,-1 0-16,1 0 47,74 0-1,-74 0-30,0 0 0,0 0-1,0 0 17,-1 0-1,1 0-16,0 0 1,0 0 0,0 0-1,-1 0 1,1 0 0,0 0-1,0 25 1,0-25-16,0 0 31,-1 0-15,1 0 234,25 0-235,223-25-15,24-24 16,-98 24 0,-75 25-1,-75 0 1,1 0-1,-25 25-15,0-25 32,-1 0 202,1 0-218,0 0-1,0 0-15,24 24 16,26 1 15,24-25-15,-74 0-1,0 25 1,24-25 187,-24 0-187,0 0-16,49 0 15,-49 0 1,25 0 0,-1 0-1,-24 0 1,0 0-16,0 0 16,-1 0-1,26 0 16,0 0-15,-25 0 0,-1 0 249,1 0-249,0 0 0,0 0-16,24 0 15,-24 0 1,25 0-16,-25 0 15,24 0 1,1 0 0,-25 0 15,-1 0 16,1 0 234,0 0-265,0 0-1,24 0 1,-24 0-16,0 0 16,0 0-1,49 0 32,-49 0-31,0 0 15,0 25 0,-1-25-15,1 0 15</inkml:trace>
  <inkml:trace contextRef="#ctx0" brushRef="#br0" timeOffset="63870.809">10939 11733 0,'-25'0'297,"25"-25"-297,0 0 16,-25 0-1,25 0-15,-25 1 16,1-1 15,-26-50 0,0 51-15,26-1 15,-1 25-31,25-25 16,-50 25-1,1-25 17,24 25-32,-25-25 31,25 25-15,-24-24-1,24 24 1,0 0 15,0 0 0,1 0-31,-1 0 32,0 0-1,0 0 0,0 24-15,25 1-1,-24-25 1,24 25 0,-25-25-1,25 50 1,-25-26-1,0 1 1,25 0 0,-25 0-1,25 0 1,0-1 0,0 1-1,0 25 1,0-1-1,0 1 1,0 0 0,0-26 15,0 51-15,0-26-1,0-24 1,0 25-1,0-25 1,0-1-16,0 1 16,0 25-1,0 0 1,0-26 0,0 51-1,0-50 1,25 24-1,0 1 17,-25-25-17,25-1 1,0 1 0,-25 0-1,24 0 1,1-25-1,25 0 1,-1 25 0,1-25-1,-25 0 1,24 0 0,-24 0 15,0 0-16,25 0 1,-26 0 0,26 0 15,-25-25-15,0 25-1,-25-25 1,24 25-1,26-25 1,-50 0 0,50-49-1,-1-50 1,-24 50 0,0-75-1,-25 25 1,0 99-1,0-50 1,0 51 15,0-1-15,-25 0 0,25 0-1,0 0 16,0 1-15,-25-1 0,25 0-1,0 0 1,0 0 15,0 1-31,-25 24 16,25-25-1,-24 0 1,24 0 31</inkml:trace>
  <inkml:trace contextRef="#ctx0" brushRef="#br0" timeOffset="65634.827">11063 11460 0,'25'0'281,"-25"25"-281,24 24 16,-24-24-1,25 25-15,0-50 16,-25 24-1,0 1-15,25 0 16,0-25 15,0 25-15,24-25 15,-24 0 0,0 0-15,0 0 0,-1-25-1,-24 0 17,25 25-17,-25-25 1,0 1-1,25-1 1,-25 0 0,0 0-1,0 0 1,0 1 15,0-1 0,-25 25-31,25-25 32,-25 25-17,1-25 17,-1 25-17,0 0 1,0 0 15,0 0-15,1 0-1,-1 0 1,0 0 0,0 0-1,0 0 16,0 0 1</inkml:trace>
  <inkml:trace contextRef="#ctx0" brushRef="#br0" timeOffset="67212.611">11534 11361 0,'25'0'266,"25"0"-251,-26 0 1,1 24-16,0-24 16,0 25-1,-25 0 1,25 0 0,-25 0 15,0-1 16,0-48 31,0-1-78,0-25 15,-25-24-15,25 49 16,0 0 0,0 0-16,0-24 31,0-1-15,0-24 15,0 49-16,0 0 32</inkml:trace>
  <inkml:trace contextRef="#ctx0" brushRef="#br0" timeOffset="68445.459">11906 11088 0,'25'0'250,"-25"24"-234,25 1-1,-25 0-15,25-25 16,-25 25-1,0 0 1,24-25 0,-24 25-16,0-1 47,0 1-1,25-25-30,-25 25 0</inkml:trace>
  <inkml:trace contextRef="#ctx0" brushRef="#br0" timeOffset="70313.501">12204 10964 0,'0'24'297,"0"1"-297,0 0 16,0 0-1,0 0 1,0-1 15,25-24-15,0 0 0,-1 0 15,1 0 0,-25-24-15,25-1-16,-25-25 31,0 25-15,0 1 15,0-1 47,25 50 31,-25-1-109,0 1 16,25 25 0,-1-25-1,-24 24 1,0 1-1,0 24 1,25-49 0,-25 0-1,0 25 1,0-26 15,0 1 0,0 0 16,0 0 0,-25-25-31,1 0 15</inkml:trace>
  <inkml:trace contextRef="#ctx0" brushRef="#br0" timeOffset="71821.691">12502 10889 0,'24'25'281,"-24"25"-281,25-26 31,-25 1-31,0 0 16,0 0 0,25-25-16,-25 25 15,0-1 1,0 1 15,0 0 16</inkml:trace>
  <inkml:trace contextRef="#ctx0" brushRef="#br0" timeOffset="72955.188">12402 10765 0</inkml:trace>
  <inkml:trace contextRef="#ctx0" brushRef="#br0" timeOffset="73399.402">12402 10765 0</inkml:trace>
  <inkml:trace contextRef="#ctx0" brushRef="#br0" timeOffset="77419.786">12601 10790 0,'25'0'250,"-25"25"-234,0 0 15,0-1-15,24-24 31,-24 25-32,0 0 110,25-25-109,-25 25 15,0 0 16,0-50 31,0 0-62,0-25-1,0 1 1,0 24 0,0 0 15,0 0-16,0 1 32,25 24-15,0 0-1,0 0-16,-1 0 1,1 0 15,0 0-15,-25 49 0,25-49-1,-25 25 16,25-25-15,-25 25 0,24-25-1,1 49 1,0-49 31,-25 25-32,25-25 17,-25-25-17,0 1 1,0-26 0,0 25-1,25-24 16,-25 24-15,24 0 0,-24 0-1,0 0 1,0 1 0,25 24-1,-25-25 1,25 25-1,-25-25 1,25 25 0,0 0 15,-1 0 16,-24 25 47,-24-25-79,-1 0 1,0 49-1,-25-49 1,26 25 0,-1 0-1,25 0 1,-25 0 0,25-1 15,0 1-16,0 0 17,0 0-17,25 0 1,0-25 15,-1 0-15,1 0-1,0 0 1,0 0 0,-25-25-1,25-25 1,-25 25 0,0 1-1,0-1 16,0 0-15,0 0 15,0 0 1,24 25 93,1 0-79,0 0-30,0 0 0,0 25-1,0-25 1,-1 25 15,1-25 0,0 0-15,0 0 0,0-50-1,-1 1 1,1-1 0,-25-24-1,0-1-15,-49-24 31,-1 25-15,50 24 0,-25 25-1,0 25 1,25-24 0,-24-1-1,24 0 1,-25 25-1,0-25 17,0 25-17,25 25 79,0 0-78,50 0-1,-50 49-15,49-49 16,-49 0 0,50 24-1,-50-24 1,25 0-1,0 0 1,-1-1 0,1 1-1,0 0 1,-25 0 0,25 0-1,0-25 16,-1 24-15,26-24 0,-25 0-1,0 0 1,-1 0 0,1 0 46,0 0-31</inkml:trace>
  <inkml:trace contextRef="#ctx0" brushRef="#br0" timeOffset="90970.28">9153 4366 0,'0'49'265,"0"-24"-249,25 0 0,-25 0-1,0-1 17,0 1 30,0 0-15,25-25-31,-1 0 62,1-25-63,0 25 17,0 0-32,-25-25 15,25 25 1,-1 0 15,1 0 0,0 0 1,-25-24 46,0-1-47,0 0-15,0 0 15,-25 25-16,25 25 95,0 0-79,25 0-15,-25-1-1,0 1 1,0 0 0,25 0-1,-25 0 16,0-1 1,25-24-17</inkml:trace>
  <inkml:trace contextRef="#ctx0" brushRef="#br0" timeOffset="94118.898">9699 3894 0,'0'25'234,"24"0"-234,-24 25 16,0-26 0,25 1-16,0 0 31,-25 0-15,0 0 15,25-25 78,0 0-93,-1-25 15,1 25-15,-25-25-1,25 25 1,0-25 31,-25 0 31,0 1-78,0-1 31,0 0-15,0 0 15,0 0-15,0 50 124,0 0-140,25-25 16,-1 50 0,-24-26-16,25 1 31,-25 0-16,25 0 1,-25 24 0,0-24-1,25 0 17</inkml:trace>
  <inkml:trace contextRef="#ctx0" brushRef="#br0" timeOffset="97066.371">9054 10244 0,'0'75'203,"25"24"-203,-25-25 16,0-24-1,24 0-15,-24-26 16,0 1 0,0 0-1,0 0 1,0 0 46,0-50 48,25 25-110,-25-25 15,25 25 1,0-25 15,-25 0-15,25 25 15,-25-24-15,24 24-1,1 0 17,-25-25-1,0 0 16,0 0-32,0 0 17,0 1 14,-25 24-14,50 24 30,-25 1-46,0 0-16,25-25 15,-25 25 1,50 24 0,-50-24-1,24 25 1,-24-25 0,25-1 15,-25 1-16</inkml:trace>
  <inkml:trace contextRef="#ctx0" brushRef="#br0" timeOffset="98953.614">9649 10120 0,'0'25'203,"0"0"-187,0 25-1,25-26-15,-25 26 16,25 0 0,24 49 30,-49-74-30,25-25 0,-25 24 15,25-24-15,24 0-1,-24 0 1,0 0-1,0-24 1,0 24 0,-25-25-1,24 0 1,-24 0 0,25 0-1,0-24 1,-25 24 15,0-25-15,0 1-1,0 24 1,0-25 0,-25 26-1,25-1 1,-25 0-1,25 0 1,-24 25 0,24-25 15,-25 25-31,25-25 16,-25 25-1,0 0 16,0 0 1,1 0-17,-1 0 17,0 0-17,0 0 1,25 25-1,-25-25 1,25 25 15</inkml:trace>
  <inkml:trace contextRef="#ctx0" brushRef="#br0" timeOffset="100267.552">9599 10691 0,'-24'25'235,"24"-1"-220,0 26 1,-25-25-16,0 0 15,0 24 17,-24-24 15,49 0-32</inkml:trace>
  <inkml:trace contextRef="#ctx0" brushRef="#br0" timeOffset="110479.413">14089 16321 0,'25'25'313,"-25"0"-298,0 0 48,25-25-63,-1 0 62,1 0-30,0 0-17,0-25-15,0 0 16,-1-24-1,51-1 1,-25-24 0,-26 74-1,-24-25 17,25 25-17,-25-25 1,0 0-1,25 25 1,0 0 31</inkml:trace>
  <inkml:trace contextRef="#ctx0" brushRef="#br0" timeOffset="113814.147">14163 17487 0,'25'25'219,"25"0"-219,-25 25 15,-1-26-15,1 1 16,-25 0 0,25 0 15,-25 0 16,25-25-32,-25-25 1,0 0 0,25-25-1,24 1 1,1-26 0,-25 26 15,0 24-16,24-25 1,-24 50 0,0-25-1,24 1 1,-49-1 0,25 25-16,-25-25 15,25 25 1,0-25-1,0 25 1</inkml:trace>
  <inkml:trace contextRef="#ctx0" brushRef="#br0" timeOffset="121092.278">5432 17636 0,'25'0'250,"49"0"-250,-24 0 15,0 0 1,24 0-16,-24 0 16,-1-25-1,26 25-15,49-24 16,-50 24 0,100-25 15,49 25 31,-198 0-46,74-25 0,0 25-1,-24 0 1,24 0 15,0 0-15,-24 0-1,-1 0 1,0 0 0,-49 0-1,25 0 1,-1 0-1,1 0-15,0 0 16,123 0 0,1 25-1,-25-25 1,-75 0 0,-49 0-1,25 0 16,-1 0-15,-24 0 0,25 0-1,24 0 1,-49 0 0,74 0-1,-25 0 1,75 25-1,-25-1 1,0-24 0,-99 0-1,74 25 1,-49 0 0,24 0-1,1-25 16,-1 0 1,1 0-17,-1 0 1,0 25 0,-24-1-1,0-24-15,-1 0 31,-24 0 1,0 0-32,0 0 31,-1 0-31,1 0 16,0 0-1,-25 25 1,25-25 15,0 0-15,-1 0-16,1 25 31,0-25-15,0 0-1,0 0 1,-1 0-1,-24 25 1</inkml:trace>
  <inkml:trace contextRef="#ctx0" brushRef="#br0" timeOffset="122524.806">11658 17413 0,'-74'0'187,"-199"49"-171,25 1 0,-25-25-16,99-25 15,100 0 1,0 0-16,24 0 15,0 0 1,1 0-16,-249-50 47,-99-49-31,124 49-1,100 1 1,-26 49-1,100-25 17,-75 25-32,-768-124 31,644 124-15,-272 0-1,396 0 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7T06:51:47.2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12626 13965 0,'-25'0'235,"0"50"-220,-25 24-15,50-49 16,-24 24-1,-26 26-15,0 24 32,-24 174 30,74-223-46,0-26-16,-25 26 15,0 24 1,25-49 0,0 25-1,0-1 1,-24 51 15,24-76-15,0 1-16,0 0 15,0 25 1,0-26 0,0 26 15,0 24-15,0 26-1,24 24 16,1-75-15,0 26 0,-25 24-1,25-49 1,0-1 0,-25 1-1,0-25-15,24-1 16,1 26-1,-25-25 1,25 0 0,0-1-1,0 1 17,24 0-17,1 0 1,-50 0-1,49-25 1,-24 24 0,0-24-1,25 0 1,-26 0 0,1 0-1,25 0 1,-25 0-1,49 0 1,0-24 0,-24-1 15,-25 25 0,0-25-15,-1 0-1,26-24 1,0-1 0,-1-49-1,-24 49 1,0 1-16,0-26 16,0 1-1,-1 24 1,-24-24-1,0-1 1,25 1 0,-25-1-1,25 1 1,-25 24 15,0 1-15,0-50-1,0 49 1,-74-124 0,24-24-1,25 173 1,0-49 0,1 49-1,24 0 1,-25 0-1,0 1 17,25-1-17,-25 0 1,25 0 15,-25 0-15,0 0-1,25 1 1,-24-1 0,24 0-1,-25 25 1,25-25 0,-25 0-1,25 1 1,-25-1-1,0 25 1,1-25 0,-1 25-1,0-25 1,0 0 15,0 25-15,25-24-1,-24 24 1,-1 0 0,0-25-1,0 25 32,0 0 0,1 0-31,-1 0 15,0 0 0,0 0 0,0 0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7T07:01:40.1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19943 7739 0,'25'0'219,"24"-25"-203,-24 25-1,0 0 1,0 0-16,0 0 16,-1 0 15,200 0 16,-175 0-32,26 0 1,-1 0 0,-49 0-1,49 0 1,-24 0 15,-25 0-15,49 0-1,-49 0 1,25 0-16,-26 0 16,26 0-1,-25 0 1,24 0 0,-24 0 15,0 0-16,0 0 1,0 0 15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27T07:00:59.2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27335 8806 0,'0'74'203,"0"0"-203,0-24 16,0 49 0,0-49-1,0 74 1,0 50 15,0-125-15,0 150-1,0-51 1,0-98 0,-25 74-1,0-74 1,25-1-16,0 1 15,-25 74 1,25-74 0,-24 49-1,24 25 1,-25-75 0,25 51-1,0-26 16,0 0-15,0 75 0,0-99-1,0 49 1,0 0 0,0-49-1,0 49 1,0-49-1,0 24 1,0-49-16,0 49 31,0-24 1,0-25-17,0 0 16,0-1-15,0 1 0,0 0 15,0 0-15,0 0-1,0-1 1,0 1-1,0 0 1</inkml:trace>
  <inkml:trace contextRef="#ctx0" brushRef="#br0" timeOffset="1450.131">24929 9947 0,'0'49'219,"0"1"-203,0-25-16,0 0 15,0 24-15,0-24 31,0 0-31,0 0 32,0 24-1,0-24 16</inkml:trace>
  <inkml:trace contextRef="#ctx0" brushRef="#br0" timeOffset="2474.579">25202 10170 0</inkml:trace>
  <inkml:trace contextRef="#ctx0" brushRef="#br0" timeOffset="2476.573">25202 10170 0</inkml:trace>
  <inkml:trace contextRef="#ctx0" brushRef="#br0" timeOffset="5181.463">25747 9996 0,'-25'0'328,"1"0"-328,-1 0 32,0 0-17,0 0 32,0 0-31,1 0 15,-1 0 0,0 0 0,0 0 32,25 50 124,0-25-171,0 24 0,0 1-1,0-25 1,0 24 0,0-24-1,0 0 1,0 0-1,0 0 17,0-1-17,0 1 32,0 0 0,25-50 16,0 25-32,0 0-31,-1-25 15,1 25 17,25 0-17,-25 0 1,-1 0-16,26 50 31,-25-25-15,-25 0-1,0-1 17,0 1-17,0 0 1,0 0 0,0 0 15,-50-1-16,25 1 17,1-25-17,-1 0 1,25 25 0,-25-25-1</inkml:trace>
  <inkml:trace contextRef="#ctx0" brushRef="#br0" timeOffset="11310.738">27310 11956 0,'25'-25'297,"0"25"-281,-1 0-16,1 0 16,0 0-1,0 0-15,74 0 31,0 0 16,-49 0-15,-25 0-32,-1 0 15,51 0 1,-50 0-1,24 0 1,1 0 0,-1 0-1,-24 0 1,25 0 0,0 0-1,24 0 1,0 0-1,-24 0 17,0 0-17,-26 25 1,26-25 0,24 0-1,-49 0 1,25 0-1,-1 0 1,1 0 15,0 0-15,-26 0 15,26 0-31,-25 0 16,49 0-1,-49 0 1,0 0 0,24 0 15,-24 0-15,0 0-1,25 0 1,-25 0-1,24-25 1,1 25 0,-1 0-1,-24 0-15,0 0 16,0 0 0,0 0-1,-1 0 1,1 0-1,0 0 1,0 0 31,0 0 0,-1 0 281,1 0-312,0 0-1,0 0 1,0 25-16,-1-25 15,-24 25 1,50-25-16,49 24 47,-24 1 0,-51-25-32,-24 25 251,25-25-266,0 0 31,0 0-15,0 0 15,-1 0-15,1 0-1,50 0 32,-1 0-15,-49 25-17,25-25-15,-26 0 16,26 25-1,-25-25 1,0 0 265,-1 0-281,1 0 16,25 0 0,-25 0-1,49 0 1,-24 0-1,24 0 1,0 0 0,-49 0 15,0 0-31,0 0 31,0 0 204,49 0-220,0 0 1,26 0-16,-26 0 15,-24 0-15,-25 24 16,-1-24 0,26 25 15,-25-25 188,24 0-204,100 0-15,124-99 16,-199 74 0,-24 25-16,0 0 15,-1 0 1,-24 0-1,0 0 1,0 0 0,-1 0 31</inkml:trace>
  <inkml:trace contextRef="#ctx0" brushRef="#br0" timeOffset="12973.376">28947 12402 0,'0'50'250,"0"-25"-250,0 24 31,0-24-31,0 25 16,-25-25 15,25 24 16,0-24 0</inkml:trace>
  <inkml:trace contextRef="#ctx0" brushRef="#br0" timeOffset="14005.602">29245 12526 0</inkml:trace>
  <inkml:trace contextRef="#ctx0" brushRef="#br0" timeOffset="15174.479">29617 12477 0,'-25'0'344</inkml:trace>
  <inkml:trace contextRef="#ctx0" brushRef="#br0" timeOffset="16577.955">29592 12477 0,'-25'0'313,"0"0"-282,1 0 0,-1 0-31,25 25 16,-25-25 15,25 24-15,0 1-1,0 0 16,0 0 1,0 0-1,25-1 16,0-24-16,-1 0-15,1 0 15,0-24-15,0 24 15,-25-25-31,0 0 31,25 25-15,-25-25 15,0 0 0,24 25-15,-24-24 31,25 24 31,-25 24-63,25 1 1,-25 0 0,0 25-1,25-1 17,-25-24-32,0 0 31,0 0-31,0 24 31,0-24-15,0 0-1,0 24 1,0-24 0,0 0 15,0 0-16</inkml:trace>
  <inkml:trace contextRef="#ctx0" brushRef="#br0" timeOffset="22041.881">27360 8756 0,'322'25'203,"0"0"-188,-148-1-15,-124-24 16,24 0 0,-24 25-1,74-25 17,74 0 14,-123 0-30,-1 0 0,0 0-1,26 0 1,-76 0 0,26 0-16,0 0 31,-1 25-16,-24-25 1,74 0 0,1 0-1,-51 0 1,26 25 0,-1-25-1,-49 0 16,0 0-15,-1 0-16,1 0 16,25 0-1,-1 0 1,-24 0 15,25 0 0,-25 0-15,24 0 0,-24 0-1,0 0 1,0 0 15,-1 0-15,1 0 15,0 0 32,0 0 140,0 0-188,-1 0 1,1 0 0,0 0-1,0 0 1,0 0-1,0 0 1,74 0 0,0 0-1,-74 0 1,24 25 0,-24-25-1,0 0 235,0 0-234,24 0-1,1 0-15,24-25 16,50 0 0,-74 25-1,-25 0 1,0 0 203,-1 0-204,1 0 1,50-25-16,-51 25 16,26 0-1,25 0 1,-51 0 15,26 0-15,-25 0-1,24 0-15,-24 25 16,50-25 0,-75 25-1,49-25 1,-24 0 171,0 0-171,24 0-16,26 0 16,-1 0-1,25 0 1,-74 0-1,-25 25 235,0-1-234,0 1 0,0 0-1,0 0 1,0 0-16,50 74 31,-50 0 32,0-74-48,0 25 1,0-26 0,0 26-1,0-25 1,0 0 15,0-1-31,0 1 16,0 0-1,0 0 17,0 0-17,25-1-15,-25 1 31,0 0-15,0 0 0,0 0-16,24-25 15,-24 49 1,0 1 15,0-1-15,0-24-1,0 25 1,-24-1 0,24 1-1,-25 0 1,25-1 0,-25-49-1,25 50-15,0-25 31,0 0-15,-25-1 0,25 1-1,0 0 1,0 0 0,0 0-1,-25-1 16,25 26-15,0-25 0,0 0-1,-24-1 1,24 1-16,0 0 16,-25 0-1,25 0 16,0-1-15,0 1 0,0 25 15,0-25 0,-25-1 16,25 1 0,0 0-31,0 0 15,0 0 16,0-1 0</inkml:trace>
  <inkml:trace contextRef="#ctx0" brushRef="#br0" timeOffset="24051.494">31899 10790 0,'25'50'218,"-25"24"-202,0-49 0,0 24-16,24-24 15,-24 25 1,25 24 15,-25 26 16,0-76-31,0 1-16,25 0 15,-25 0 1,0 0-1,0 24 1,25-24 0,-25 0-1,25 0 1,-25 24 0,0 1 15,0-25 0,24 24-15,-24-24-1,0 25 1,0-26 0,0 1-1,0 0 1,0 0-1,0 0 17,0-1-17,0 1 17,0 0-17,0 0 32,0 0 0,0-1 31,0 1 16,25-25-79,0 0 17,0 25-1,0 0-15</inkml:trace>
  <inkml:trace contextRef="#ctx0" brushRef="#br0" timeOffset="29193.842">26814 5631 0,'149'24'188,"49"1"-172,-123-25-16,-1 0 15,-24 0 1,-1 0-16,-24 0 15,25 0 1,198 50 31,-174-25-31,-24-25-1,-26 0 1,26 0-1,-25 0 1,24 0 0,-24 0-1,25 0 1,-25 0 0,74 0-1,-74 0 1,74 0-1,0 0 17,-74 0-32,49 0 31,-49 0-15,0 0-16,25 0 15,24 0 1,-49 0-1,49 0 1,-24 0 0,-25 0 15,-1 0-15,1 0-1,25-25 1,-25 25-1,-1 0 17,1-25-17,0 25 17,0 0-17,-25-25 1,25 25-1,-25-25 1,25 25 0,-1 0-1,1 0 17,-25-24-1</inkml:trace>
  <inkml:trace contextRef="#ctx0" brushRef="#br0" timeOffset="32046.172">10344 6921 0,'248'24'187,"223"1"-171,-99 25-16,-124-25 16,-174-25-16,1 0 15,-1 0 1,-24 0-16,-1 0 16,1 24-1,49-24-15,670 100 31,-521-76 1,-148-24 15,-26 0-32,-49 0 1,0 0-1,-1 0 1,1 0 0,0 0-1,25 25 1,-26-25 0,1 0-1,0 0 1,25 0 15,-26 0-15,1 0-1,0 0 1,0 0 0,0 0-1</inkml:trace>
  <inkml:trace contextRef="#ctx0" brushRef="#br0" timeOffset="64346.92">31006 11361 0</inkml:trace>
  <inkml:trace contextRef="#ctx0" brushRef="#br0" timeOffset="66190.659">32693 11683 0,'-50'0'266,"-49"0"-250,-75-25-1,50 0-15,50 25 16,-75-24 15,-50-1 32,150 25-48,-1 0 1,1 0-16,-1 0 16,-24 0-1,49 0 1,-25 0-1,1 0 1,24 0 0,0 0-1,0 0 1,-24 0 0,24 0-1,-25 0 16,25 0-15,-24 0 0,24 0-1,-25 0 1,25 0 0,1 0-1,-26 0 1,0 0-1,26 0 17,-1 0-17,0 0 17</inkml:trace>
  <inkml:trace contextRef="#ctx0" brushRef="#br0" timeOffset="75698.595">27335 13940 0</inkml:trace>
  <inkml:trace contextRef="#ctx0" brushRef="#br0" timeOffset="77552.512">28922 13891 0,'-223'0'250,"-248"74"-250,-1-49 16,100-25-1,0 0-15,25 0 16,-744-124 31,991 124-32,76 0 1,-1 0 31,74 0 359,-24 0-406,0 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4T07:08:41.4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20141 2927 0,'25'0'266,"0"0"-266,0 0 15,0 0-15,-1 0 32,1 0-17,0 0 1,0 0-16,0 0 31,74-50 0,25 1 1,74-1 15,-123 50-32,24 0 1,-74 0-1,24 0 17,51 25-17,-76-25 1,26 0 0,0 0-1,-1 0 1,-24 0-1,25 0 1,-26 0 0,51 0-1,-50 0 1,-1 25 15,1-25-15,0 0-1,0 0 17,-25 25-1,25-25-15,-25 24-1,0 1 1,24-25 15,-24 25-31,25-25 16,-25 50-1,25-26 1,0 26 0,0-25-1,-25 0-15,25-1 16,-1 26 15,1-50-15,0 25-1,-25 24 1,25-24 0,-25 0-1,25 25 1,-1-26-1,-24 26 1,25-25 0,-25 0-1,0 24 1,25-24 15,-25 25-15,25-26 15,-25 1-15,0 0-1,0 0 1,0 0 0,25 0-1,-25-1 1,0 1-1,0 0 1,0 0 0,24 0-1,-24-1 1,0 1 0,0 25-1,0-25 16,0-1-15,0 1 0,0 0-1,0 0 17,0 0-1,0-1 0,-24-24-15,24 25-1,-25-25 1,-25 25 0,1-25-1,24 25 1,-50 0-1,51-25 17,-51 24-17,25 1 1,1-25 0,-50 0-1,24 0 1,26 0-1,-26 0 1,50 0 0,-24 0-16,-1 0 15,-24 0 1,24 0 0,-74 0-1,-25 0 1,100 25 15,-26-25-15,26 0-1,-1 25 1,-24-25 0,24 0-1,25 0 1,-74 0-1,49 0 1,1 0 0,-50 0-1,74 0 1,-50 0 0,51 0-1,-1 0 1,0 0-1,0 0 17,0 0-1,1 0-15,-1 0 15,0 0 0,25-25-15,0 0-1,0 0-15,0 1 16,0-51 0,0 50-1,0 1 1,0-1-1,0-74 1,0 74 0,0-74-1,0-1 1,-25 51 0,0-51-1,25 51 1,0 24-1,-24-49 1,24 49 0,0 0-1,0-25 1,0 26 0,0-1-1,0 0 1,0 0 15,0 0 0,0 1-15,0-1 0,0 0-1,0 0 1,0 0-1,24 25 1,-24-49-16,25 24 31,-25 0-15,25 0 0,25 1-1,-50-1 1,24 25-1,1-25 1,0 25 15,0 0-15,0-25 0,-25 0-1,24 25 1,1 0-1,0 0-15,-25-24 16,50 24 0,-1-25 15,-24 25-15</inkml:trace>
  <inkml:trace contextRef="#ctx0" brushRef="#br0" timeOffset="4532.966">21332 3944 0,'-50'-50'266,"1"26"-251,-26-26-15,51 50 16,-26-50 0,25 50-1,25-24 1,-25 24-16,25-25 16,-49 25 15,-1-25 16,25 0-16,-24 25-15,24 0-16,-25-25 31,26 0-16,-1 1 1,-50-1 0,75 0-1,-49 25 1,24-25 0,0 25-1,0-25 1</inkml:trace>
  <inkml:trace contextRef="#ctx0" brushRef="#br0" timeOffset="6317.804">20538 3919 0,'25'0'281,"0"-25"-265,0 1 0,-1 24-16,-24-25 15,25 0 1,-25 0-16,50 25 16,-50-25-1,25 1-15,0-1 31,24-50 16,1 50-15,-25 1-32,-25-1 15,49 0 1,-24 0-1,25 0 1,-26 1 0,1-1 15,0 0-15,0 25-1,-25-25 1,25 25-1,-25-25 1,24 25 0,1-24 15,0 24 0,-25-25-15</inkml:trace>
  <inkml:trace contextRef="#ctx0" brushRef="#br0" timeOffset="14689.948">15825 8806 0,'100'-25'266,"-1"-25"-266,0 25 16,-25 25-1,-49 0-15,0 0 16,0 0 0,0 0-1,-1 0 32,1 0-31,0 0 31,0 0-1,0 0-30,0 0 0,-1 0-1,1 0 17,0 0-1,0 0 0,-25-24 47,25 24-78</inkml:trace>
  <inkml:trace contextRef="#ctx0" brushRef="#br0" timeOffset="17743.824">19596 7094 0,'25'25'1000,"-1"0"-1000,26 0 15,-25-1 1,24 26-16,51-25 16,594 421 15,894 447 16,-547-372-16,-743-397-15,-25 25-16,-149-99 15,-50-50 1,-24 0 0</inkml:trace>
  <inkml:trace contextRef="#ctx0" brushRef="#br0" timeOffset="20741.91">23961 8880 0,'25'0'281,"25"0"-281,49-25 15,-74 25-15,24-25 16,-24 25 0,0 0-16,0 0 31,0 0-15,-1 0 30,1 0-14,-25-24-17,25 24 17,0 0-1,-50 24 94,-25 1-125,26-25 15,-1 50 1,-25-25 0,1-1-1,24-24 1,0 0 0,0 25-1,50-25 48,74 0-48,273-25-15,-24 1 16,-274 24 0,25 0-1,-99-25 1,25 25 15,-248 0 63,-224-25-94,75 0 15,248 25 1,50 0-16,49 0 16,0 0-1,75 0 126,24 0-141,1 0 16,-26 0-1,26 0 1,-26 0-1,-24 0 1,0 0 47,-25 25-17,-25-25-46,-25 25 16,-24-25 0,24 0-1,1 0 1,24 0 0</inkml:trace>
  <inkml:trace contextRef="#ctx0" brushRef="#br0" timeOffset="35533.316">10071 4638 0</inkml:trace>
  <inkml:trace contextRef="#ctx0" brushRef="#br0" timeOffset="35538.307">10071 4638 0</inkml:trace>
  <inkml:trace contextRef="#ctx0" brushRef="#br0" timeOffset="40044.024">3969 16173 0</inkml:trace>
  <inkml:trace contextRef="#ctx0" brushRef="#br0" timeOffset="48426.138">4738 17165 0,'24'0'235,"26"0"-235,-25 0 15,0 0 1,0 0-16,24 0 31,-24 0-15,0 0-1,0 0 17,24 0 14,-24 0-30,0 0 0,24 0-1,-24 0 1,0 0 0,0 25-1,0-25 1,-1 0-1,1 0 1,0 0 15,0 0 16,0 0-16,-1 0-15,1 0 0,0 0 31,0 0-1,0 0 1</inkml:trace>
  <inkml:trace contextRef="#ctx0" brushRef="#br0" timeOffset="82514.625">6201 14908 0,'0'24'343,"0"1"-327,25-25 0,-25 25-16,25 0 46,-25 0 1,25-25-31,-25 24 0,24-24 15,1 0 0,0-24-15,0-1 15,0 25-31,-25-25 16,24 0-1,1 0 16,0 1-15,0 24 0,-25-25-1,25 25 1,-25-25 31,24 25-32,-24-25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4T07:10:24.3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9624 6548 0</inkml:trace>
  <inkml:trace contextRef="#ctx0" brushRef="#br0" timeOffset="0.987">9624 6548 0</inkml:trace>
  <inkml:trace contextRef="#ctx0" brushRef="#br0" timeOffset="2057.771">8806 5581 0,'198'99'204,"-123"-24"-189,-26-51-15,1 1 16,-25 0-1,-1 0-15,1 0 16,0-25 0,0 25-16,0-1 15,-1 1 1,51 50 15,-50-51 0,-1 1-15,1-25 0,0 25-1,0 0 1,-25 0 0,25-25-1,-25 24 1,24 1-1,1 0 1,-25 0 0,25-25-1,-25 25 1,25-25 0,-25 24-1,25-24 16,-1 25-15,1 0 0,0-25 31,-25 25-32</inkml:trace>
  <inkml:trace contextRef="#ctx0" brushRef="#br0" timeOffset="3559.385">9153 6350 0,'25'0'250,"24"-50"-234,-24 26-1,25-1-15,24-25 16,-24 25 0,-1 1-16,1-1 15,-25 0 1,24 0-16,1 0 16,-25 1-1,99-51 32,-99 75-31,24-25-1,-24 1 1,0 24 0,0-25-1,-1 0 1,26 25-1,-50-25 1,25 25 0,0 0-1,-25-25 1,25 25 0,-1-25-1,1 25 16,-25-24-31,25 24 63</inkml:trace>
  <inkml:trace contextRef="#ctx0" brushRef="#br0" timeOffset="18892.64">13022 15081 0</inkml:trace>
  <inkml:trace contextRef="#ctx0" brushRef="#br0" timeOffset="18895.189">13022 15081 0</inkml:trace>
  <inkml:trace contextRef="#ctx0" brushRef="#br0" timeOffset="21487.716">12998 14883 0,'0'49'250,"49"-24"-250,-24 0 15,0 25 1,0-50 15,-25 24-31,24 1 31,1-25-15,124-99 31,273-248-31,-323 322-1,-25-25 16,-24 1-15,-25 49 0,-25-25-1,25 25 1,-25-25 0,24 25-1</inkml:trace>
  <inkml:trace contextRef="#ctx0" brushRef="#br0" timeOffset="25988.683">29989 6548 0</inkml:trace>
  <inkml:trace contextRef="#ctx0" brushRef="#br0" timeOffset="25990.678">29989 6548 0</inkml:trace>
  <inkml:trace contextRef="#ctx0" brushRef="#br0" timeOffset="27174.832">29989 6548 0,'-25'0'265,"0"0"-249,0-24 0,1-1-16,-1 25 15,0 0 17,0-25-32,0 25 31,1-25-31,-26 0 47,-49 1 0,99-1-32,-50 0 1,-24 0-1,74 0 1,-50 25-16,25-24 16,-49-1-1,49-25 1,-99-24 0,25 24-1,24-24 16,26 49 1,24 25-17,0 0 17,25-25-17,-25 25 1,1-25-1,-1 25 32,0 0 0,25-24-31,-25 24-1,0 0 1,25-25 0,-24 25 15</inkml:trace>
  <inkml:trace contextRef="#ctx0" brushRef="#br0" timeOffset="28747.215">28476 6548 0,'0'-24'282,"49"-1"-282,-24 0 31,0 25-31,0-25 15,124-49 32,-125 74-31,51-50 0,-50 50-1,49-25-15,-49 1 16,49-51-1,-49 75 17,50-49-17,-51 24 1,1 25 0,25-50-1,24 25 1,-49 1-1,99-51 1,-25 1 0,-49 49-1,24-25 1,-24 25 0,-1-24-1,-24 24 1,-25 0-1,50 25 17,-50-25-17,25 25 17,-25-24-17,24 24 1,1-25-1,0 0 17</inkml:trace>
  <inkml:trace contextRef="#ctx0" brushRef="#br0" timeOffset="37677.847">29220 10071 0</inkml:trace>
  <inkml:trace contextRef="#ctx0" brushRef="#br0" timeOffset="44003.333">29642 10170 0,'-25'0'281,"-25"-25"-265,25 0-16,1 1 15,-1-1 1,25 0 0,-25 25-1,0-25 1,0 0 15,1 0 0,24 1-15,-149-76 62,99 76-62,25-1-1,1 25 1,-26-25 0,0 25-1,25-25 1,-24 0-1,-26 25 1,51 0 0,-26 0-1,-49 0 1,49 0 0,-24 0-1,24 0 16,25 0-31,1 0 16,-51 0 0,26 0-1,-1 0 17,25 0-17,-24 0 1,-26 0-1,26 0 1,-26 0 0,-24 25-1,74-25 1,-49 25 0,49-25 15,-25 25-31,25-25 15,-24 25 1,49-1 0,-50 1-1,1-25 1,49 25 0,-50 0-1,25-25 1,25 25-1,-25-1 1,-24 26 0,49 0-1,-50 49 1,25 0 0,25-74-1,-24 49 16,24-24-15,0-25 15,0 0-15,0-1 15,0 1-15,0 0 15,0 0-15,0 0 15,0-1-31,0 1 47,0 0 15</inkml:trace>
  <inkml:trace contextRef="#ctx0" brushRef="#br0" timeOffset="47259.522">29542 10046 0,'-99'0'219,"50"0"-203,-1-25-16,25 25 15,-24-25 1,24 25-1,0 0 17,0 0-1,0 0-15,1 0 15,-1 0 0,0 0-15,0 0-1,0 0 17,0 25-17,1-25 16,24 25-15,-25 0 0,0 0-1,25 24 1,-25-49 0,25 25-16,-25-25 15,25 25 1,0 0 15,-24-1-15,24 1 15,0 0 16</inkml:trace>
  <inkml:trace contextRef="#ctx0" brushRef="#br0" timeOffset="52154.358">31725 9922 0,'25'0'312,"0"0"-312,0-25 16,-1 25-1,26 0-15,-50-25 16,25 0 0,0 25-16,-1 0 15,1 0 1,0-24 15,25 24 0,-26 0-15,26-25 15,-25 25-15,0 0 0,-1 0-1,1 0 16,0 0-15,0 0 15,0 0 1,0 25-17,-1-25 16,-24 24-31,25-24 16,-25 50 15,25-50-15,-25 25 0,25-25 15,-25 25-16,0-1 1,0 1 15,25-25 1,-25 25-17,0 0 32,0 0 0</inkml:trace>
  <inkml:trace contextRef="#ctx0" brushRef="#br0" timeOffset="59994.526">27310 12948 0,'0'-25'219,"74"-24"-203,-24 24-1,24-50-15,-24 51 16,173-100 31,-173 99-31,-1 0-1,-24 25 1,25-50-1,-1 50 1,1-49 0,49 24-1,-74 0 1,74 0 15,-24 1-15,-26 24-1,26-50 1,-26 25 0,1 25-16,-25 0 15,74-25 1,-49 1 0,24 24-1,25-25 1,-74 0-1,74 25 1,-49 0 0,0-25-1,-26 25 17,51-25-17,74 0 16,-100 25-15,75-24 0,-49 24-1,-26 0 1,26 0 0,-1 0-1,-24 0 1,24 0-1,25 0 1,-74 0 0,25 0-1,-1 0 17,-24 0-17,25 0 1,-1 0-1,-24 0-15,0 0 16,49 0 0,-49 0-1,50 24 1,-26 1 0,-24-25-1,25 0 1,-1 25-1,-24-25 1,0 25 0,24-25 15,1 0 0,-25 25-15,0-25-1,49 49 1,-24-49 0,24 25-1,-49 0 1,0-25 0,-1 25-1,1-25 1,0 25-1,0-1 1,0-24 0,0 0-16,-25 25 31,24-25 0,1 0 32,-25 25 109</inkml:trace>
  <inkml:trace contextRef="#ctx0" brushRef="#br0" timeOffset="61746.858">32544 13643 0,'0'-25'266,"49"25"-251,-24 0 1,0 0 0,0 0 15,0 0-16,-1 0 64</inkml:trace>
  <inkml:trace contextRef="#ctx0" brushRef="#br0" timeOffset="63804.719">32916 13494 0,'-25'0'485,"0"0"-470,0 0 17,1 0-17,-1 0 16,0 0-31,0 0 32,0 0 15,25 25 187,0-1-234,0 1 16,25 0-1,0 0 1,0 0-1,-25-1 32,25-24-15,-1 0 61,1 0-46,-25 50 47,-25-50-94,25 50 16,-24-1-1,-1 1 1,0-50-1,0 25 1,25-1 0,-25-24-1,1 25 1,-1-25 0</inkml:trace>
  <inkml:trace contextRef="#ctx0" brushRef="#br0" timeOffset="65732.675">33065 13643 0,'24'0'250,"1"0"-250,0 0 32,-25 24-1,0 26-16,0-25 1,-25 24 31,0-24-31,1-25 62,24-25-16,24 25-62,1-24 16,0-1-1,0 25 17,-25-25-32,25 0 15,-25 0 1,24 25 0,-24-24-1,25 24 1,-25-25-1,25 25 1,-25-25 15,0 0-15,25 25 0,-25 25 93,-25-25-93,25 25-1,0 0 1,0-1-1,0 1 1,0 25 0,0-25-1,50 24 1,-26-24 0,1 0-1,0-25 1,0 0-1,0 0 1,0 0 0</inkml:trace>
  <inkml:trace contextRef="#ctx0" brushRef="#br0" timeOffset="69141.677">29666 17735 0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14T06:48:58.2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6300 4514 0</inkml:trace>
  <inkml:trace contextRef="#ctx0" brushRef="#br0" timeOffset="1">6300 4514 0</inkml:trace>
  <inkml:trace contextRef="#ctx0" brushRef="#br0" timeOffset="1156.902">6300 4514 0,'-49'-24'281,"24"-1"-265,0 25-16,25-25 15,-25 25-15,25-25 31,-24 0-31,-1 25 32,0-24-17,25-1 1,-25 25 0,0-50-1,1 1 16,-1 24-15,-50-74 0,51 49-16,-1 0 0,-25 26 15,0-51 17,50 26-17,-74-1 1,-25-49-1,74 49-15,-49-24 32,49 49-17,0 0 1,0 0 0,0 0-1,1 1 16,-26-1-15,50 0 0,-50 0-1,26 0 1,-26 1-16,0-1 16,-24-50-1,24 51 1,26 24 15,-1-25-31,0 25 47</inkml:trace>
  <inkml:trace contextRef="#ctx0" brushRef="#br0" timeOffset="2883.219">4688 4564 0,'0'-25'265,"25"0"-249,0 1-16,24-1 15,51-25 1,-51-24 15,1 74-31,-1-50 16,-24 50 0,0-25-1,25 25 1,-50-24-1,24 24-15,1 0 32,25-50-17,-1 25 1,26-24 15,-50 24-15,24 0-1,1-25 1,-1 1 0,1-1-1,24 25 1,-49-24 0,25 24 15,-25 25-16,-1-50-15,1 26 16,25-1 0,-25-25-1,0 50 1,-1-25 0,-24 0-1,25 1 1,0-1-1,0 0 17,0 0-1,-25 0-15,24 25-1,-24-24-15,25 24 16,-25-25 15,25 25-31</inkml:trace>
  <inkml:trace contextRef="#ctx0" brushRef="#br0" timeOffset="4313.456">4093 6747 0,'49'0'204,"51"0"-189,-26 0-15,-49 0 31,24 0-15,1 0 0,-25 0-1,24 0 1,-24 0 0,0 0-1,0 0 1,0 0-1,-1 0 17,1 0 15,0 0-16</inkml:trace>
  <inkml:trace contextRef="#ctx0" brushRef="#br0" timeOffset="6242.732">5606 6548 0,'0'-24'234,"-50"24"-234,50-25 16,-25 25 0,1-25-1,-1 25-15,0-25 16,0 25 15,0 0-31,1 0 16,-1 0 15,0 0-15,-25 0-1,26 25 16,-1-25-15,0 0 0,25 25-16,-25-25 15,25 25 1,-25-1 0,25 1-1,0 25 16,0-25-15,0-1-16,0 26 31,0-25-15,0 24 0,0 1-1,0-25 1,50 0-1,-50 0 1,25-1-16,24 1 47,-24-25-31,0 0-16,0 25 0,0-25 15,24 0 16,-24 0 1,0 0-17,24-25 1,-49 0 0,25 1-1,-25-1 1,0 0-1,0 0 1,0 0 31,0 0-31,-25 25 30,1 0-30,-1 0 0,0 0-1,-25 0 1,26 25 15,-1-25-15,0 25-1,25 0 1,-25 25 0</inkml:trace>
  <inkml:trace contextRef="#ctx0" brushRef="#br0" timeOffset="9338.823">5755 6598 0,'49'0'219,"-24"0"-188,0 0-15,0 0-1,0 25 1,-1-25 15,-24 25-15,0-1 0,0 1-1,0 0-15,0 25 16,0-26-1,0 1 17,-24 25-17,-1-25 1,0-25-16,0 49 16,0-49-1,0 0 1,25 25-1,-24-25 1,-1 0 31,25-25 0,0 1-32,0-1 1,25 0-16,-25 0 16,24 25-1,1 0-15,-25-25 32,25 0-32,0-24 31,0 49 0,-25-25-31,25 25 31,-25-25-31,24 25 32,-24-25-17,25 25 1,-25-24 31,25-1-16,0 25 203,-25-25-202,25 0 46,-1 25-47,1-25-31,0 1 16,0 24-1,-25-25 1,25 25-1,-50 0 235,0 0-203,25 25-31,-25-25 0,0 0-16,25 24 15,0 1 1,-24-25-1,24 25 17,-25-25-1,25 25-15,0 0 15,0-1-31,0 1 31,0 0 0,0 0-15,0 0 0,0-1-1,25-24-15,-25 25 16,24-25-1,51 75 1,-1-75 0,-24 49 15,-1-24-15,-24-25-1,0 0 16,0 0-15,-25 25 0,25-25 15</inkml:trace>
  <inkml:trace contextRef="#ctx0" brushRef="#br0" timeOffset="10484.451">6598 6648 0,'50'0'234,"-1"24"-218,-24-24-16,49 25 15,-49-25-15,0 0 16,25 0 0,-25 0 15,-1 0-16</inkml:trace>
  <inkml:trace contextRef="#ctx0" brushRef="#br0" timeOffset="11828.531">6697 6896 0,'25'0'234,"0"0"-218,24 25-16,-24-25 16,0 0-1,0 0 1,0 0-1,0 0 1,24 0 31,-24 0-31,0 0-1,24 0 1,-24 0-1,0 0 1,0 0 0,0 0 15,-1 0 16</inkml:trace>
  <inkml:trace contextRef="#ctx0" brushRef="#br0" timeOffset="15437.588">7665 6548 0,'0'25'266,"0"25"-250,-25 24-16,0-24 15,25-1 1,-25 26 0,0-25 15,25-26 0,-24-24-31,24 25 31,0 0 1,24-25 77,1-25-109,0 25 31,25 0-15,24 0-1,-24 0 1,-26 0 0,1 0-1,0 0 1,0 0 15,0 0 16,-1 0-47,1 0 31,-25 25 1,25-25-17,0 0 48,-50 0 46,25-25-109,-25 0 47,25 1-31,0-1 15,-25 25-16,25-25 17,-24 25-17,24-25 17,0 0-1,0 50 188,0 0-204,0 0 16,0 24-15,0-24 0,-25-25-1,25 25 1,0 0 0,0 0-1,0-1 16,0 1 1,0 0 15,0 0-16</inkml:trace>
  <inkml:trace contextRef="#ctx0" brushRef="#br0" timeOffset="17437.662">8310 6524 0</inkml:trace>
  <inkml:trace contextRef="#ctx0" brushRef="#br0" timeOffset="20852.577">8434 6573 0,'-25'25'218,"0"25"-202,0 24-16,0-24 31,1 24-15,24-24-1,-25-25-15,25-1 16,0 1 0,0 0-1,-25-25 17,25 25-1,0 0 31,25-25-15,-25-25-31,49 25-16,-24-25 15,25 0 1,49 0 0,-74 25-1,0-24 1,-1 24 0,1 0-1,0 0 1,0 0 15,0 0 63,-25-25 31,0 0-110,-25 25 1,25-25 0,-25 0 15,0 25-15,25 25 155,0 0-171,0 25 16,0-26 0,0 1-1,0 0 1,0 0 0,0 0-1,0-1 16,0 1-15,0 0 0,0 0-1,0 0 17,0-1-32,0 1 31,0 0-16</inkml:trace>
  <inkml:trace contextRef="#ctx0" brushRef="#br0" timeOffset="23557.343">5209 8334 0,'25'0'250,"0"0"-250,-1 0 16,1 0-1,0 25-15,25 0 16,-26 25 0,1-1-1,-25-24 1,0 25-1,0-26 17,0 1-17,-25 25 1,1-50 0,24 25-1,-25-25 1,25 24-1,-25-24 1,0 0 15,0 0 1,25-24 14,25-1-30,-25 0 0,25-25-1,0 50 1,0-24 0,-1-1-1,1 0 16,-25 0-31,25 25 16,0-25 0,0 1 31,-1-1-16,-24 0-31,25 25 31,-25-25-15,25 25-1,-25-25 1,25 25 0,-25-24-1,0-1 1,0 0 46,0 50 157,0 0-219,-25-25 16,25 24 15,0 1-15,0 0-1,0 0 1,-25 0-1,25-1 1,0 1 15,0 0-31,0 0 32,0 0-1,25-1 0,0 1-15,0-25 15,-25 25-15,24-25-1,1 0 1,0 0-1,0 0 1,0 0 0,-1 0 31,1 0-32</inkml:trace>
  <inkml:trace contextRef="#ctx0" brushRef="#br0" timeOffset="24761.703">6077 8359 0,'50'0'219,"-1"0"-204,1 0 1,0 0 0,-26 0-1,26 0 1,-25 0-1,-25-25 1,25 25 0,-1 0-1</inkml:trace>
  <inkml:trace contextRef="#ctx0" brushRef="#br0" timeOffset="26080.095">6176 8558 0,'25'0'265,"0"0"-249,0 0-16,0 0 31,-1 0-31,1 0 31,0 0-31,0 0 32,0 0-17,-1 0 16,1 0 16,0 0 16</inkml:trace>
  <inkml:trace contextRef="#ctx0" brushRef="#br0" timeOffset="28590.971">7045 8111 0,'0'25'265,"-25"0"-249,25 24 0,-25 26-1,0-26 1,0-24 0,25 0-1,0 0 1,-24 0-1,24-1 17,0 1 30,24-25 32,1 0-94,50 0 16,-26 0-1,1 0 1,-1 0-1,-24 25 1,0-25 15,0 0 32,-25-25 156,0 0-188,0 1-16,0-1 17,0 0-32,-25 0 47,25 0 31,0 50 125,0 0-188,0 0 1,0 0 0,0 24 15,0-24-15,0 25-1,0-26 1,0 1-1,0 25 1,0-25 0,0-1-1,0 1 1,0 0 0,0 0-1</inkml:trace>
  <inkml:trace contextRef="#ctx0" brushRef="#br0" timeOffset="31463.687">7565 8136 0,'0'25'282,"-24"0"-282,24 24 15,-25-24 1,25 49 0,-25-49-1,25 0 16,0 0 1,0 0 61,50-25 48,-26 0-125,26 0-1,-25 0 17,0 0-17,-1 0 1,1 0-1,0 0 1,0 0 0,0 0 31,-1 0 62,-24-25 110,0 0-204,0 0 17,0 0-1,0 1 16,0-1 0,0 50 109,0-1-141,0 1 1,0 25-16,0-25 31,0 24-15,0-24 0,-24 0-1,24 0 1,0-1-1,0 1 17,0 0-17,0 0 1,0 0 15,0-1-15</inkml:trace>
  <inkml:trace contextRef="#ctx0" brushRef="#br0" timeOffset="33318.692">6697 9079 0,'50'0'234,"-1"0"-218,-24 0-1,75 0 1,-1 0 0,-25 24-1,25 1 1,25 0 0,-99-25-1,50 25 1,-51-25-1,1 0 1,25 0 0,-25 0-1,-1 0 1,1 0 15,-25 25-15,25-25-1,0 0 1,0 0 15,-1 0-15,1 0 0,0 0-1,0 0 1,0 0 15,-1 0-15,1 0 31,0 0-32,0 0 16,0 0 1,-1 0 46</inkml:trace>
  <inkml:trace contextRef="#ctx0" brushRef="#br0" timeOffset="34443.676">6747 9723 0</inkml:trace>
  <inkml:trace contextRef="#ctx0" brushRef="#br0" timeOffset="34459.13">6747 9723 0</inkml:trace>
  <inkml:trace contextRef="#ctx0" brushRef="#br0" timeOffset="36034.132">6747 9748 0</inkml:trace>
  <inkml:trace contextRef="#ctx0" brushRef="#br0" timeOffset="36049.472">6747 9748 0</inkml:trace>
  <inkml:trace contextRef="#ctx0" brushRef="#br0" timeOffset="36785.558">6747 9748 0,'49'0'266,"1"0"-266,-25 0 16,0 0-1,0 0 1,-1 0 0,-24-25-1,50 25 1,-25 0-1,0 0 1,-1 0 0,1 0-1,0 0 1,0 0 15,0 0-15,-1 0 15,1 0 32</inkml:trace>
  <inkml:trace contextRef="#ctx0" brushRef="#br0" timeOffset="38891.619">7590 9500 0,'-25'0'297,"1"0"-281,-1 0-1,0 0 1,0 0 0,0 0 15,25 25-15,-24-25-16,24 25 31,-25-25-16,25 25 1,-25 24 0,25-24-16,0 0 15,-25 0 17,25-1-1,0 1-16,0 0 1,0 0 15,0 0 1,0-1-17,0 1 16,25-25-15,-25 25 0,25-25-1,0 25 1,-1-25 0,1 25-16,0-25 31,0 0-16,0 0 1,-1 0 0,1-25-1,0 25 32,-25-25-47,25 25 31,-25-25 32,0 0-1,0 1-62,0-1 32,-25 25-1,25-25-15,-25 25 30,0 0-30,1 0 15,-1 0-15,0 0 0,0 0-1,0 25 16,25 0 1,-24-1-17,-1 1 1,25 0 0</inkml:trace>
  <inkml:trace contextRef="#ctx0" brushRef="#br0" timeOffset="41701.668">4713 11112 0,'25'0'204,"24"-24"-189,-24 24 1,25 0-1,-25 0 1,24 0-16,-24 0 16,0 0 15,-25 24-31,0 1 16,25 0-1,-25 25 16,0 24-31,-25-24 16,0-25 15,0-1-15,-24 1 0,24 0-1,0 0 16,0-25 16,25-25 47,0 0-78,0 0-1,25 1-15,0-1 16,0 0 0,-1 25 15,1-25-16,0 25 17,-25-25-32,25 1 15,0 24 17,-25-25-32,24 25 15,-24-25 1,25 25-1,-25-25 1,25 0 0,-25 0-1,25 25 17,0-24-17,-25-1 32,0 0 0,0 0-31,0 0 15,0 1 47,0 48 47,0 1-94,-25 0-31,25 0 31,0 0-15,0-1 15,0 1-15,0 0 0,0 0-1,0 0 1,0 0-1,0-1 1,0 1 0,0 0-1,25 0 1,-25 0 0,0-1 15,24-24-16,-24 25 17,25-25-1,0 0-15,0 0-1,0 0 1,-1 0-1,1 0 17,0 0-17,0 0 32</inkml:trace>
  <inkml:trace contextRef="#ctx0" brushRef="#br0" timeOffset="42940.078">5606 11137 0,'49'-25'219,"-24"25"-204,25 0-15,-50-24 32,49 24-17,-24 0 1,0 0-1,0 0 17,0 0 46</inkml:trace>
  <inkml:trace contextRef="#ctx0" brushRef="#br0" timeOffset="44266.467">5606 11261 0,'25'0'203,"-1"25"-187,26 0 0,-25-25-16,0 0 15,-1 0 17,1 0-32,0 0 15,0 0 1,0 0-1,0 0 1,-1 0 0,1 0 15,0 0 0,0 0-15,0 25 15,-1-25 0</inkml:trace>
  <inkml:trace contextRef="#ctx0" brushRef="#br0" timeOffset="60193.736">6524 10939 0,'24'0'313,"1"0"-313,25 0 15,-25 0 1,-1 0 0,26 0-16,-25 0 15,49 25 1,-24-25 0,-25 0 15,0 0-16,-1 0 17,1 0-17,0 0 1</inkml:trace>
  <inkml:trace contextRef="#ctx0" brushRef="#br0" timeOffset="61902.189">7144 10790 0,'25'0'281,"-1"0"-266,1 0 1,0 0 15,0 0 1,0 0-17,-25 25 1,0 0-1,0 49 1,0-49 0,-25 24-16,0 1 31,0-25-15,25 0-1,-25-1 1,-24-24-1,49 25 1,-25 0 0,0-25 15,25 25 0,-25-25-15,50 0 62,0 0-62,0 0-16,0 0 15,24 0 1,-24 0-1,0 0 1,0 0 15</inkml:trace>
  <inkml:trace contextRef="#ctx0" brushRef="#br0" timeOffset="63443.842">7491 10815 0,'25'0'281,"0"0"-265,-1 0 0,-24 25 15,0-1-31,0 1 16,0 25-1,-24-25 1,24-1-1,-50 1 1,25 25 0,0-50 15,25 25-15,-24-25-1,-1 0 16,50 0 32,-1 0-47,26 0-1,-25 0 16,0 0-15,-1 0 0,1 0-1,0 0 1,0 0 15</inkml:trace>
  <inkml:trace contextRef="#ctx0" brushRef="#br0" timeOffset="64961.383">6796 11311 0,'50'25'219,"25"-25"-204,-26 0 1,-24 0 0,49 0 15,1 0-16,-50 0 1,49 0 0,-24 0-1,-1 0 1,1 0 0,-25 0-1,24-25 1,-24 25-1,0 0 1,0 0-16,24-25 16,-24 25-1,0 0 1,0 0 0,-1 0-1,1 0 16,0 0 1,0 0-1,0 0 0,-1 0 0</inkml:trace>
  <inkml:trace contextRef="#ctx0" brushRef="#br0" timeOffset="67088.388">7243 11633 0,'25'0'328,"0"0"-297,-1 0 0,1 0-15,0 25 15,0-25 0,0 25-15,-25 0 0,0 0 15,0-1-15,0 1-1,-25 50 1,0-51 15,25 1-15,-25-25-1,0 25 17,25 0-1,25-25 47,0 0-62,-25-25-1,25 25 1,0 0-1,-1 0 1,1 0 15,0 0 1,-25 25-17,0 0 1,0-1-1,0 26 1,0-25 0,-25 0 15,25 24-15,-49-49-1,-1 25 1,-24 0-1,24-25 1,-74 0 0,0-25-1,99 25 1,0-25 0,1 25-1,-1 0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4947-C27A-471C-92FF-8D3F03EEC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9175F-A6CC-46B6-B3CC-D22F37C65E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95729-0AAE-4E44-9B21-5F2C2C923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61C8-6F9F-4322-893B-FF77788305F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D84FC-38F4-45E3-96B1-266A9AADF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F94A8-9EF2-4F18-9369-23478AA6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F464-57F7-42BC-A7CC-3D03AD6CC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1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4E68-2128-4CB3-BAEC-250F0C9B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ACE14-FF85-4581-8A70-6E084E080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23513-8425-4757-91ED-D6E26A985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61C8-6F9F-4322-893B-FF77788305F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F0E81-78EA-4FDF-8AA2-DE3A632A2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9803A-774B-4DB6-B10E-7B9D46293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F464-57F7-42BC-A7CC-3D03AD6CC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3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BBD899-42FA-4519-8D5E-B02FE2ABA3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16620-6C6F-4EE2-A50A-1587733FE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F17F7-6CE3-4A4D-9A93-EB7D6DED5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61C8-6F9F-4322-893B-FF77788305F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20397-490E-4CEB-AC0F-0A5F2F4C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F0E1-EE6D-4C4A-8A31-0BF1A4DC4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F464-57F7-42BC-A7CC-3D03AD6CC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23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BC54E-0567-4FA5-858C-74F63ED7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D5878-201E-4C91-836E-CB6C9E5D8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19B4-B8C4-43A2-8880-22FC040FA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61C8-6F9F-4322-893B-FF77788305F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F58E6-4B2E-430A-85F5-EF1F91469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0B2DF-1ACC-4B5A-8DCF-7918CD78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F464-57F7-42BC-A7CC-3D03AD6CC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2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B5A7C-A060-41B0-BD19-871E381EF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66799-6EF3-4D6A-8615-34EE6501F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BE47-43F2-4CF5-ACE7-5EDCAAFF2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61C8-6F9F-4322-893B-FF77788305F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DC3CA-4A32-48C4-852D-81007EEE3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05AE4-4584-4E02-AD47-63C90996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F464-57F7-42BC-A7CC-3D03AD6CC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83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E6980-F1D4-4B4B-9E05-857A90E4B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3B96E-A5FF-4187-A552-215D653D3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865B4-E16B-45F1-8DCC-B69FA46D7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25ECD-9D70-428A-8CA1-F1888557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61C8-6F9F-4322-893B-FF77788305F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B9F32-3A79-4CB9-9F99-D237AA628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5101F-D409-48D4-97EA-3A41F98C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F464-57F7-42BC-A7CC-3D03AD6CC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00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1DEE7-CFB6-4555-9F33-CDF9543F1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045F7-887D-47F1-BC7D-2785451E8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DD0B6-4E8F-468C-914D-BCAA06250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B69DF-78A8-4712-88CE-6EF4AB8E99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084BC1-2A3A-48E1-A2D8-7B12503690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2DC14A-125B-4881-804A-918CDCD79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61C8-6F9F-4322-893B-FF77788305F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CC20AF-D9BE-45B6-9775-E716154D6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5E2EC1-61E7-4BEA-B293-EE72EEFB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F464-57F7-42BC-A7CC-3D03AD6CC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7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2FFF-80EA-4A26-8CB9-1CAF5224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4EB66D-7A2E-4A94-9608-DEAD76218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61C8-6F9F-4322-893B-FF77788305F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C33C5-CAE2-4D88-ACC2-08B12A74C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9882A-196E-4532-ADC0-972C9F99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F464-57F7-42BC-A7CC-3D03AD6CC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2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FA24D9-621D-4274-B32A-2050CF8EE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61C8-6F9F-4322-893B-FF77788305F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335FB7-F1DA-4340-A21C-CA7DE604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62F0D-2AE0-426F-BE24-46ABD860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F464-57F7-42BC-A7CC-3D03AD6CC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8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4CAF-47FE-4481-B23F-51C372DF0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9EBDA-6A9B-420D-8F4F-4665BE2D8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8D65-6C35-4BFD-803A-EAA478DDF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D5D83-5F40-4F94-B052-927211789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61C8-6F9F-4322-893B-FF77788305F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1C5FB-7D12-4ABF-B498-0B226941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24069-467B-40BC-8337-145D6215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F464-57F7-42BC-A7CC-3D03AD6CC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89889-ADFE-4BAC-88E1-601FCC4E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3307D-B8BA-4254-8374-B5EC7A4029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76B7B-092D-45EE-8277-B0D7837B9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F4DB6-883E-4A54-9F29-29324618D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61C8-6F9F-4322-893B-FF77788305F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8EA1D-0281-430B-B573-AD8B69FA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99E85-F2D2-4905-ACA7-EFE222FC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FF464-57F7-42BC-A7CC-3D03AD6CC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1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0153F4-8468-4359-86A8-FB70AD8AB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DAC43-583B-4B89-ABC4-9650C52B6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7FF8E-A175-40DB-9C31-C979B31D7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061C8-6F9F-4322-893B-FF77788305F2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A0A5C-84B9-4AC7-A73D-D35DFE72A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BFE5B-70B6-4098-98C9-6EAB97D48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FF464-57F7-42BC-A7CC-3D03AD6CC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9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6.emf"/><Relationship Id="rId4" Type="http://schemas.openxmlformats.org/officeDocument/2006/relationships/customXml" Target="../ink/ink5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8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emf"/><Relationship Id="rId5" Type="http://schemas.openxmlformats.org/officeDocument/2006/relationships/customXml" Target="../ink/ink59.xml"/><Relationship Id="rId4" Type="http://schemas.openxmlformats.org/officeDocument/2006/relationships/image" Target="../media/image166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0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3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1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2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9.emf"/><Relationship Id="rId4" Type="http://schemas.openxmlformats.org/officeDocument/2006/relationships/customXml" Target="../ink/ink6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emf"/><Relationship Id="rId4" Type="http://schemas.openxmlformats.org/officeDocument/2006/relationships/customXml" Target="../ink/ink6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5.xm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emf"/><Relationship Id="rId4" Type="http://schemas.openxmlformats.org/officeDocument/2006/relationships/customXml" Target="../ink/ink6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customXml" Target="../ink/ink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0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customXml" Target="../ink/ink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customXml" Target="../ink/ink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emf"/><Relationship Id="rId4" Type="http://schemas.openxmlformats.org/officeDocument/2006/relationships/customXml" Target="../ink/ink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png"/><Relationship Id="rId7" Type="http://schemas.openxmlformats.org/officeDocument/2006/relationships/customXml" Target="../ink/ink10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customXml" Target="../ink/ink9.xml"/><Relationship Id="rId4" Type="http://schemas.openxmlformats.org/officeDocument/2006/relationships/image" Target="../media/image27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310.emf"/><Relationship Id="rId4" Type="http://schemas.openxmlformats.org/officeDocument/2006/relationships/customXml" Target="../ink/ink11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emf"/><Relationship Id="rId4" Type="http://schemas.openxmlformats.org/officeDocument/2006/relationships/customXml" Target="../ink/ink13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0.emf"/><Relationship Id="rId4" Type="http://schemas.openxmlformats.org/officeDocument/2006/relationships/customXml" Target="../ink/ink15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emf"/><Relationship Id="rId5" Type="http://schemas.openxmlformats.org/officeDocument/2006/relationships/customXml" Target="../ink/ink18.xml"/><Relationship Id="rId4" Type="http://schemas.openxmlformats.org/officeDocument/2006/relationships/image" Target="../media/image43.png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emf"/><Relationship Id="rId4" Type="http://schemas.openxmlformats.org/officeDocument/2006/relationships/customXml" Target="../ink/ink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customXml" Target="../ink/ink20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emf"/><Relationship Id="rId4" Type="http://schemas.openxmlformats.org/officeDocument/2006/relationships/customXml" Target="../ink/ink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emf"/><Relationship Id="rId4" Type="http://schemas.openxmlformats.org/officeDocument/2006/relationships/customXml" Target="../ink/ink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emf"/><Relationship Id="rId4" Type="http://schemas.openxmlformats.org/officeDocument/2006/relationships/customXml" Target="../ink/ink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emf"/><Relationship Id="rId4" Type="http://schemas.openxmlformats.org/officeDocument/2006/relationships/customXml" Target="../ink/ink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emf"/><Relationship Id="rId4" Type="http://schemas.openxmlformats.org/officeDocument/2006/relationships/customXml" Target="../ink/ink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emf"/><Relationship Id="rId4" Type="http://schemas.openxmlformats.org/officeDocument/2006/relationships/customXml" Target="../ink/ink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emf"/><Relationship Id="rId4" Type="http://schemas.openxmlformats.org/officeDocument/2006/relationships/customXml" Target="../ink/ink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emf"/><Relationship Id="rId5" Type="http://schemas.openxmlformats.org/officeDocument/2006/relationships/customXml" Target="../ink/ink3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9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91.png"/><Relationship Id="rId7" Type="http://schemas.openxmlformats.org/officeDocument/2006/relationships/customXml" Target="../ink/ink37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customXml" Target="../ink/ink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customXml" Target="../ink/ink38.xml"/><Relationship Id="rId4" Type="http://schemas.openxmlformats.org/officeDocument/2006/relationships/image" Target="../media/image96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5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9.xml"/><Relationship Id="rId5" Type="http://schemas.openxmlformats.org/officeDocument/2006/relationships/image" Target="../media/image102.emf"/><Relationship Id="rId4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8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0.xml"/><Relationship Id="rId5" Type="http://schemas.openxmlformats.org/officeDocument/2006/relationships/image" Target="../media/image114.emf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6.e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2.xml"/><Relationship Id="rId5" Type="http://schemas.openxmlformats.org/officeDocument/2006/relationships/image" Target="../media/image120.emf"/><Relationship Id="rId4" Type="http://schemas.openxmlformats.org/officeDocument/2006/relationships/image" Target="../media/image11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emf"/><Relationship Id="rId4" Type="http://schemas.openxmlformats.org/officeDocument/2006/relationships/customXml" Target="../ink/ink4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.xml"/><Relationship Id="rId3" Type="http://schemas.openxmlformats.org/officeDocument/2006/relationships/image" Target="../media/image126.png"/><Relationship Id="rId7" Type="http://schemas.openxmlformats.org/officeDocument/2006/relationships/image" Target="../media/image1290.em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4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emf"/><Relationship Id="rId5" Type="http://schemas.openxmlformats.org/officeDocument/2006/relationships/customXml" Target="../ink/ink46.xml"/><Relationship Id="rId4" Type="http://schemas.openxmlformats.org/officeDocument/2006/relationships/image" Target="../media/image134.e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image" Target="../media/image138.png"/><Relationship Id="rId7" Type="http://schemas.openxmlformats.org/officeDocument/2006/relationships/customXml" Target="../ink/ink47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emf"/><Relationship Id="rId5" Type="http://schemas.openxmlformats.org/officeDocument/2006/relationships/image" Target="../media/image140.emf"/><Relationship Id="rId4" Type="http://schemas.openxmlformats.org/officeDocument/2006/relationships/image" Target="../media/image13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8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9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0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1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emf"/><Relationship Id="rId5" Type="http://schemas.openxmlformats.org/officeDocument/2006/relationships/customXml" Target="../ink/ink52.xml"/><Relationship Id="rId4" Type="http://schemas.openxmlformats.org/officeDocument/2006/relationships/image" Target="../media/image15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3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4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5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emf"/><Relationship Id="rId5" Type="http://schemas.openxmlformats.org/officeDocument/2006/relationships/customXml" Target="../ink/ink56.xml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4C00B1-FC83-4E19-A801-217025FF8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889" y="643467"/>
            <a:ext cx="790222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33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14CCC2-227C-48ED-9BE2-6719870E0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20503"/>
            <a:ext cx="10905066" cy="32169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CE10575-B6D9-4B52-AA4F-2F3CA59E89EA}"/>
                  </a:ext>
                </a:extLst>
              </p14:cNvPr>
              <p14:cNvContentPartPr/>
              <p14:nvPr/>
            </p14:nvContentPartPr>
            <p14:xfrm>
              <a:off x="1705680" y="866160"/>
              <a:ext cx="8555040" cy="5099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CE10575-B6D9-4B52-AA4F-2F3CA59E89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96320" y="856800"/>
                <a:ext cx="8573760" cy="511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42812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4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3FC8F-8329-4C0B-8813-E2036354B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47662"/>
            <a:ext cx="10905066" cy="4171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0DEC5-7667-48DD-A3B4-E5D67AE0E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55" y="4441405"/>
            <a:ext cx="2514600" cy="22574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E9A6CB8-4D37-40DD-A0BE-A3067592D41A}"/>
                  </a:ext>
                </a:extLst>
              </p14:cNvPr>
              <p14:cNvContentPartPr/>
              <p14:nvPr/>
            </p14:nvContentPartPr>
            <p14:xfrm>
              <a:off x="2955600" y="2312640"/>
              <a:ext cx="6170760" cy="2134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E9A6CB8-4D37-40DD-A0BE-A3067592D41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6240" y="2303280"/>
                <a:ext cx="6189480" cy="215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56208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719B2-5F3E-41C7-BE44-E8FF01DE7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8" y="758480"/>
            <a:ext cx="11922363" cy="53410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6A0E428-BFBD-4D32-9919-DC00CB9C381D}"/>
                  </a:ext>
                </a:extLst>
              </p14:cNvPr>
              <p14:cNvContentPartPr/>
              <p14:nvPr/>
            </p14:nvContentPartPr>
            <p14:xfrm>
              <a:off x="794880" y="2491560"/>
              <a:ext cx="10224720" cy="3036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6A0E428-BFBD-4D32-9919-DC00CB9C38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5520" y="2482200"/>
                <a:ext cx="10243440" cy="305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74468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AA824B-5C90-4FD7-8B3A-AEE76ADB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88" y="239989"/>
            <a:ext cx="11674824" cy="3907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917070-BCF2-4A86-AD8E-F8075BE62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23" y="4210879"/>
            <a:ext cx="542925" cy="838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9DEE98-CE56-4190-91E9-66AA687D9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893" y="4406141"/>
            <a:ext cx="723900" cy="447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E550931-4F99-45F2-9A3C-0D562887A227}"/>
                  </a:ext>
                </a:extLst>
              </p14:cNvPr>
              <p14:cNvContentPartPr/>
              <p14:nvPr/>
            </p14:nvContentPartPr>
            <p14:xfrm>
              <a:off x="5634720" y="258840"/>
              <a:ext cx="6099120" cy="6385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E550931-4F99-45F2-9A3C-0D562887A2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5360" y="249480"/>
                <a:ext cx="6117840" cy="640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53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51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3FF3B7-ECAC-44AD-BC1E-6206A48E7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15" y="643467"/>
            <a:ext cx="1087037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773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DB469F-E6A4-4362-98AA-6D9EFA248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70448"/>
            <a:ext cx="10905066" cy="29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69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229C0-FDD8-4183-9B79-3E786FDFF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75250"/>
            <a:ext cx="10905066" cy="430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233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03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2F706-E9F1-4102-9EA1-81CAE5DA4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334" y="1176793"/>
            <a:ext cx="4710239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273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C84565-EE72-4B5B-85D7-8E006B3ED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19" y="643467"/>
            <a:ext cx="8842962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53BF186-87BE-4B6B-9C4B-D9FAAC0108CC}"/>
                  </a:ext>
                </a:extLst>
              </p14:cNvPr>
              <p14:cNvContentPartPr/>
              <p14:nvPr/>
            </p14:nvContentPartPr>
            <p14:xfrm>
              <a:off x="5214960" y="2241360"/>
              <a:ext cx="1750680" cy="63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53BF186-87BE-4B6B-9C4B-D9FAAC0108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05600" y="2232000"/>
                <a:ext cx="1769400" cy="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7613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0BB7FE-09B0-4453-9AFD-E5AE2A66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18" y="643467"/>
            <a:ext cx="8603964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E5AAEC0-06D3-4B45-A858-1BF979375098}"/>
                  </a:ext>
                </a:extLst>
              </p14:cNvPr>
              <p14:cNvContentPartPr/>
              <p14:nvPr/>
            </p14:nvContentPartPr>
            <p14:xfrm>
              <a:off x="5090040" y="3857760"/>
              <a:ext cx="357480" cy="27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E5AAEC0-06D3-4B45-A858-1BF9793750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0680" y="3848400"/>
                <a:ext cx="376200" cy="4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57875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685FC-1EF2-4468-9DAF-43C88B379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31" y="155993"/>
            <a:ext cx="10759937" cy="65460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D2C3919-BEDD-4EA5-8687-27D4D71315B2}"/>
                  </a:ext>
                </a:extLst>
              </p14:cNvPr>
              <p14:cNvContentPartPr/>
              <p14:nvPr/>
            </p14:nvContentPartPr>
            <p14:xfrm>
              <a:off x="1401840" y="1089360"/>
              <a:ext cx="9287280" cy="4938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D2C3919-BEDD-4EA5-8687-27D4D71315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2480" y="1080000"/>
                <a:ext cx="9306000" cy="495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7794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CB8DEC-12B3-41FD-9F7C-181AC82A2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53" y="455258"/>
            <a:ext cx="11909093" cy="59474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9E320A-4F31-45AE-8C24-C230F37F0920}"/>
                  </a:ext>
                </a:extLst>
              </p14:cNvPr>
              <p14:cNvContentPartPr/>
              <p14:nvPr/>
            </p14:nvContentPartPr>
            <p14:xfrm>
              <a:off x="1857240" y="1527120"/>
              <a:ext cx="9099720" cy="4768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9E320A-4F31-45AE-8C24-C230F37F09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7880" y="1517760"/>
                <a:ext cx="9118440" cy="478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25220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0782B5-8216-45A2-A2D9-5AB6D2898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32" y="200339"/>
            <a:ext cx="4129714" cy="4251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3CEE8E-5924-4C3E-9A21-217731DCEACE}"/>
                  </a:ext>
                </a:extLst>
              </p:cNvPr>
              <p:cNvSpPr txBox="1"/>
              <p:nvPr/>
            </p:nvSpPr>
            <p:spPr>
              <a:xfrm>
                <a:off x="160931" y="3718485"/>
                <a:ext cx="12031069" cy="2822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𝑙𝑎𝑟𝑔𝑒𝑟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𝑡h𝑎𝑛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𝑠𝑜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𝑑𝑖𝑙𝑎𝑡𝑖𝑜𝑛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𝑎𝑛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𝑒𝑛𝑙𝑎𝑟𝑔𝑒𝑚𝑒𝑛𝑡</m:t>
                    </m:r>
                  </m:oMath>
                </a14:m>
                <a:r>
                  <a:rPr lang="en-US" sz="36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𝑇h𝑒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𝑏𝑒𝑡𝑤𝑒𝑒𝑛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𝑣𝑒𝑟𝑡𝑖𝑐𝑒𝑠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4,0</m:t>
                          </m:r>
                        </m:e>
                      </m:d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4,4</m:t>
                          </m:r>
                        </m:e>
                      </m:d>
                      <m:r>
                        <a:rPr lang="en-US" sz="3600" b="0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sz="3600" b="0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600" b="0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</m:oMath>
                  </m:oMathPara>
                </a14:m>
                <a:endParaRPr lang="en-US" sz="3600" b="0" i="1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 4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𝑏𝑒𝑡𝑤𝑒𝑒𝑛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𝑣𝑒𝑟𝑡𝑖𝑐𝑒𝑠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𝑎𝑡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 (5,0)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 (5,5)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 5.</m:t>
                    </m:r>
                  </m:oMath>
                </a14:m>
                <a:r>
                  <a:rPr lang="en-US" sz="36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𝑆𝑜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𝑠𝑐𝑎𝑙𝑒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𝑓𝑎𝑐𝑡𝑜𝑟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3CEE8E-5924-4C3E-9A21-217731DCE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31" y="3718485"/>
                <a:ext cx="12031069" cy="28226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418C2A8-3397-4C80-91A0-D1577616E010}"/>
                  </a:ext>
                </a:extLst>
              </p14:cNvPr>
              <p14:cNvContentPartPr/>
              <p14:nvPr/>
            </p14:nvContentPartPr>
            <p14:xfrm>
              <a:off x="1955520" y="1401840"/>
              <a:ext cx="8822880" cy="5010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418C2A8-3397-4C80-91A0-D1577616E0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6160" y="1392480"/>
                <a:ext cx="8841600" cy="502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5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12735-7A2D-4631-AD77-9A2ADDC4A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04" y="145774"/>
            <a:ext cx="4000369" cy="35250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325329F-0FA7-40DB-98F6-43832144B1D5}"/>
                  </a:ext>
                </a:extLst>
              </p:cNvPr>
              <p:cNvSpPr/>
              <p:nvPr/>
            </p:nvSpPr>
            <p:spPr>
              <a:xfrm>
                <a:off x="357808" y="3577907"/>
                <a:ext cx="11621187" cy="2269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𝑠𝑚𝑎𝑙𝑙𝑒𝑟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𝑡h𝑎𝑛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𝑠𝑜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𝑑𝑖𝑙𝑎𝑡𝑖𝑜𝑛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𝑎𝑛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𝑟𝑒𝑑𝑢𝑐𝑡𝑖𝑜𝑛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𝑇h𝑒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𝑏𝑒𝑡𝑤𝑒𝑒𝑛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𝑣𝑒𝑟𝑡𝑖𝑐𝑒𝑠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32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3200" i="1" dirty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32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sz="3200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sz="3200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</m:oMath>
                </a14:m>
                <a:endParaRPr lang="en-US" sz="3200" i="1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6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𝑏𝑒𝑡𝑤𝑒𝑒𝑛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𝑣𝑒𝑟𝑡𝑖𝑐𝑒𝑠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𝑎𝑡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(1,1)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(1,−1)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2.</m:t>
                    </m:r>
                  </m:oMath>
                </a14:m>
                <a:r>
                  <a:rPr lang="en-US" sz="32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𝑆𝑜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𝑠𝑐𝑎𝑙𝑒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𝑓𝑎𝑐𝑡𝑜𝑟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200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sz="3200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325329F-0FA7-40DB-98F6-43832144B1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08" y="3577907"/>
                <a:ext cx="11621187" cy="22691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7F8E3B1-1303-42DA-B27B-9B05908DA259}"/>
                  </a:ext>
                </a:extLst>
              </p14:cNvPr>
              <p14:cNvContentPartPr/>
              <p14:nvPr/>
            </p14:nvContentPartPr>
            <p14:xfrm>
              <a:off x="4411440" y="5027400"/>
              <a:ext cx="437760" cy="803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7F8E3B1-1303-42DA-B27B-9B05908DA2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2080" y="5018040"/>
                <a:ext cx="456480" cy="82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722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AB1EB-FDFC-49D0-8A78-F25E3FA46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244614"/>
            <a:ext cx="11753850" cy="636877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1FF0385-06D1-47DB-B883-30D8B30A38B5}"/>
                  </a:ext>
                </a:extLst>
              </p14:cNvPr>
              <p14:cNvContentPartPr/>
              <p14:nvPr/>
            </p14:nvContentPartPr>
            <p14:xfrm>
              <a:off x="7179480" y="2777040"/>
              <a:ext cx="429120" cy="9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1FF0385-06D1-47DB-B883-30D8B30A38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70120" y="2767680"/>
                <a:ext cx="447840" cy="2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14511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C6F4F1-9233-4F14-8E9F-5D395A988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5" y="306249"/>
            <a:ext cx="12057010" cy="23839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8F7ABE-EDBE-443E-83AF-6E32343E27BE}"/>
                  </a:ext>
                </a:extLst>
              </p:cNvPr>
              <p:cNvSpPr txBox="1"/>
              <p:nvPr/>
            </p:nvSpPr>
            <p:spPr>
              <a:xfrm>
                <a:off x="-383079" y="3153279"/>
                <a:ext cx="12575079" cy="1966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dirty="0" smtClean="0">
                          <a:latin typeface="Cambria Math" panose="02040503050406030204" pitchFamily="18" charset="0"/>
                        </a:rPr>
                        <m:t>2. </m:t>
                      </m:r>
                      <m:r>
                        <a:rPr lang="en-US" sz="4200" i="1" dirty="0" smtClean="0">
                          <a:latin typeface="Cambria Math" panose="02040503050406030204" pitchFamily="18" charset="0"/>
                        </a:rPr>
                        <m:t>𝑇h𝑒</m:t>
                      </m:r>
                      <m:r>
                        <a:rPr lang="en-US" sz="4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200" i="1" dirty="0" smtClean="0">
                          <a:latin typeface="Cambria Math" panose="02040503050406030204" pitchFamily="18" charset="0"/>
                        </a:rPr>
                        <m:t>𝑠𝑐𝑎𝑙𝑒</m:t>
                      </m:r>
                      <m:r>
                        <a:rPr lang="en-US" sz="4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200" i="1" dirty="0" smtClean="0">
                          <a:latin typeface="Cambria Math" panose="02040503050406030204" pitchFamily="18" charset="0"/>
                        </a:rPr>
                        <m:t>𝑓𝑎𝑐𝑡𝑜𝑟</m:t>
                      </m:r>
                      <m:r>
                        <a:rPr lang="en-US" sz="4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200" i="1" dirty="0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4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200" i="1" dirty="0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4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200" i="1" dirty="0" smtClean="0">
                          <a:latin typeface="Cambria Math" panose="02040503050406030204" pitchFamily="18" charset="0"/>
                        </a:rPr>
                        <m:t>𝑑𝑖𝑙𝑎𝑡𝑖𝑜𝑛</m:t>
                      </m:r>
                      <m:r>
                        <a:rPr lang="en-US" sz="4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200" b="0" i="1" dirty="0" smtClean="0">
                              <a:latin typeface="Cambria Math" panose="02040503050406030204" pitchFamily="18" charset="0"/>
                            </a:rPr>
                            <m:t>1.5</m:t>
                          </m:r>
                          <m:r>
                            <a:rPr lang="en-US" sz="4200" b="0" i="1" dirty="0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num>
                        <m:den>
                          <m:r>
                            <a:rPr lang="en-US" sz="42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200" b="0" i="1" dirty="0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den>
                      </m:f>
                      <m:r>
                        <a:rPr lang="en-US" sz="4200" b="0" i="1" dirty="0" smtClean="0"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 sz="4200" b="0" i="1" dirty="0">
                  <a:latin typeface="Cambria Math" panose="02040503050406030204" pitchFamily="18" charset="0"/>
                </a:endParaRPr>
              </a:p>
              <a:p>
                <a:r>
                  <a:rPr lang="en-US" sz="4200" dirty="0"/>
                  <a:t>   </a:t>
                </a:r>
                <a14:m>
                  <m:oMath xmlns:m="http://schemas.openxmlformats.org/officeDocument/2006/math">
                    <m:r>
                      <a:rPr lang="en-US" sz="42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𝑃𝑒𝑟𝑐𝑒𝑛𝑡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𝑠𝑐𝑎𝑙𝑒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𝑓𝑎𝑐𝑡𝑜𝑟</m:t>
                    </m:r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=0.3×100=30%</m:t>
                    </m:r>
                  </m:oMath>
                </a14:m>
                <a:endParaRPr lang="en-US" sz="4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8F7ABE-EDBE-443E-83AF-6E32343E2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3079" y="3153279"/>
                <a:ext cx="12575079" cy="19661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646BFD-4622-437A-86DD-BB2EEA7FA109}"/>
                  </a:ext>
                </a:extLst>
              </p14:cNvPr>
              <p14:cNvContentPartPr/>
              <p14:nvPr/>
            </p14:nvContentPartPr>
            <p14:xfrm>
              <a:off x="3723840" y="2027160"/>
              <a:ext cx="8046000" cy="300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646BFD-4622-437A-86DD-BB2EEA7FA1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4480" y="2017800"/>
                <a:ext cx="8064720" cy="302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095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E31590-890D-4EFA-BA83-E5D38A017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83" y="422412"/>
            <a:ext cx="11664033" cy="1552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E4596B-981B-4F59-8911-D3AF4BBAE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900" y="3127513"/>
            <a:ext cx="4637212" cy="330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0529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7C4DE2-3780-4C81-8847-58B8609D8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3" y="316706"/>
            <a:ext cx="11878694" cy="622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911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16FAD4-2E24-47D6-9B41-BA2A5028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15" y="112107"/>
            <a:ext cx="10901570" cy="66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607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1DCC1F-1830-4C9A-9C2F-E8BAE6452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7" y="160682"/>
            <a:ext cx="11836319" cy="36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456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407A41-E693-46B8-8DCC-233B3DE4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7" y="241427"/>
            <a:ext cx="6843268" cy="2150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67BA51-0603-4642-8DAC-FB0972DA9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499" y="155500"/>
            <a:ext cx="5255414" cy="65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958E7B-0417-437B-904E-CB9976772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73" y="311136"/>
            <a:ext cx="9748578" cy="1358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94D323-40A0-489B-89BC-ECCB519C9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30" y="1876318"/>
            <a:ext cx="11006665" cy="48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E21CE-1414-441E-9830-E4BCF233D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" y="302822"/>
            <a:ext cx="11620593" cy="1483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92561-5615-4551-9741-59C96B81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27" y="2029445"/>
            <a:ext cx="2629397" cy="6077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5BD226F-ADBD-48D5-8F41-27E9DC34B97D}"/>
                  </a:ext>
                </a:extLst>
              </p14:cNvPr>
              <p14:cNvContentPartPr/>
              <p14:nvPr/>
            </p14:nvContentPartPr>
            <p14:xfrm>
              <a:off x="2464560" y="1267920"/>
              <a:ext cx="7572600" cy="2072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5BD226F-ADBD-48D5-8F41-27E9DC34B9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55200" y="1258560"/>
                <a:ext cx="7591320" cy="209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91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D9616-DE2F-4CDF-82EB-8C327AAB3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405" y="643467"/>
            <a:ext cx="952319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4090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5DBA9-39E6-45F6-8E2E-87783C1B9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02402"/>
            <a:ext cx="10905066" cy="365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650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689CC-9F09-4C3A-A4B6-55F78410B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29775"/>
            <a:ext cx="10905066" cy="41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5299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26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4CF359-F1CE-4E77-BD47-5C5297A28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402" y="1176793"/>
            <a:ext cx="4664104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7834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14484-9481-451F-ADA1-7B466765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23" y="220807"/>
            <a:ext cx="10659342" cy="1186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F335D9-9254-487D-9EED-70BBD4258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23" y="1407413"/>
            <a:ext cx="10782431" cy="5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137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F462C-C200-4B36-AD8F-A9B02DA77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47" y="767798"/>
            <a:ext cx="11771905" cy="53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1888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5B918-0E66-4D0B-BA75-95414D46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07" y="405432"/>
            <a:ext cx="11319985" cy="1767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BFB5A6-F77F-4F4A-B308-66B7245AF715}"/>
                  </a:ext>
                </a:extLst>
              </p:cNvPr>
              <p:cNvSpPr txBox="1"/>
              <p:nvPr/>
            </p:nvSpPr>
            <p:spPr>
              <a:xfrm>
                <a:off x="124115" y="2729849"/>
                <a:ext cx="11868955" cy="296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0" dirty="0"/>
                  <a:t>1.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𝑈𝑠𝑒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𝑟𝑢𝑙𝑒𝑟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𝑓𝑖𝑛𝑑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𝑏𝑒𝑡𝑤𝑒𝑒𝑛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𝑁𝑎𝑠h𝑣𝑖𝑙𝑙𝑒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𝐶h𝑎𝑡𝑡𝑎𝑛𝑜𝑜𝑔𝑎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b="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𝑇h𝑒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𝑏𝑒𝑡𝑤𝑒𝑒𝑛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𝑁𝑎𝑠h𝑣𝑖𝑙𝑙𝑒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𝐶h𝑎𝑡𝑡𝑎𝑛𝑜𝑜𝑔𝑎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2.2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𝑐𝑒𝑛𝑡𝑖𝑚𝑒𝑡𝑒𝑟𝑠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𝑟𝑒𝑝𝑟𝑒𝑠𝑒𝑛𝑡𝑠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𝑎𝑐𝑡𝑢𝑎𝑙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𝑏𝑒𝑡𝑤𝑒𝑒𝑛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𝑁𝑎𝑠h𝑣𝑖𝑙𝑙𝑒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𝐶h𝑎𝑡𝑡𝑎𝑛𝑜𝑜𝑔𝑎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𝑀𝑎𝑝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𝐴𝑐𝑡𝑢𝑎𝑙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64.4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2.2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=64.4×2.2</m:t>
                      </m:r>
                    </m:oMath>
                  </m:oMathPara>
                </a14:m>
                <a:endParaRPr lang="en-US" sz="28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=141.68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𝑘𝑚𝑠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BFB5A6-F77F-4F4A-B308-66B7245AF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15" y="2729849"/>
                <a:ext cx="11868955" cy="2964017"/>
              </a:xfrm>
              <a:prstGeom prst="rect">
                <a:avLst/>
              </a:prstGeom>
              <a:blipFill>
                <a:blip r:embed="rId3"/>
                <a:stretch>
                  <a:fillRect l="-1798" t="-3498" r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536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10C00-5F8F-45BD-9795-8D6A13BB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236826"/>
            <a:ext cx="11744360" cy="1134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089BFF-F7C8-462A-A65E-502B607B7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09" y="1371600"/>
            <a:ext cx="11841582" cy="50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5221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E8D4DF-F1AA-417C-B197-E0DE4FE19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80" y="314532"/>
            <a:ext cx="11869040" cy="3303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379A1C-C053-4FF2-90FA-91B41DC99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120" y="4071109"/>
            <a:ext cx="28194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2030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AB0BFB-A416-4177-9026-CDAF1C335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14" y="323228"/>
            <a:ext cx="11706371" cy="3105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3A3EFE-1D94-4526-AD05-092F23AFE616}"/>
                  </a:ext>
                </a:extLst>
              </p:cNvPr>
              <p:cNvSpPr txBox="1"/>
              <p:nvPr/>
            </p:nvSpPr>
            <p:spPr>
              <a:xfrm>
                <a:off x="649357" y="3821335"/>
                <a:ext cx="10118476" cy="1113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𝑆𝑐𝑎𝑙𝑒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𝑚𝑜𝑑𝑒𝑙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𝑀𝑜𝑑𝑒𝑙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h𝑒𝑖𝑔h𝑡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𝐴𝑐𝑡𝑢𝑎𝑙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h𝑒𝑖𝑔h𝑡</m:t>
                          </m:r>
                        </m:den>
                      </m:f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0.9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10.2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11.33</m:t>
                          </m:r>
                        </m:den>
                      </m:f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3A3EFE-1D94-4526-AD05-092F23AFE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57" y="3821335"/>
                <a:ext cx="10118476" cy="11137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046BA26-6523-4A05-8BC2-EE21E3B1CB3B}"/>
                  </a:ext>
                </a:extLst>
              </p:cNvPr>
              <p:cNvSpPr txBox="1"/>
              <p:nvPr/>
            </p:nvSpPr>
            <p:spPr>
              <a:xfrm>
                <a:off x="649357" y="5252113"/>
                <a:ext cx="11083034" cy="1282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B.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𝑇h𝑒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𝑎𝑐𝑡𝑢𝑎𝑙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𝑏𝑢𝑖𝑙𝑑𝑖𝑛𝑔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11.33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𝑡𝑖𝑚𝑒𝑠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𝑡𝑎𝑙𝑙𝑒𝑟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𝑡h𝑎𝑛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𝑚𝑜𝑑𝑒𝑙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𝑇h𝑒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𝑚𝑜𝑑𝑒𝑙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11.33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𝑡𝑖𝑚𝑒𝑠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𝑡𝑎𝑙𝑙𝑒𝑟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𝑡h𝑎𝑛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𝑎𝑐𝑡𝑢𝑎𝑙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𝑏𝑢𝑖𝑙𝑑𝑖𝑛𝑔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046BA26-6523-4A05-8BC2-EE21E3B1C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57" y="5252113"/>
                <a:ext cx="11083034" cy="1282659"/>
              </a:xfrm>
              <a:prstGeom prst="rect">
                <a:avLst/>
              </a:prstGeom>
              <a:blipFill>
                <a:blip r:embed="rId4"/>
                <a:stretch>
                  <a:fillRect l="-1430" t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431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C3C50D-5910-48FB-B23B-457136206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63" y="439616"/>
            <a:ext cx="11946874" cy="13047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5763FE3-7756-4F8A-9D1B-D133009A3473}"/>
                  </a:ext>
                </a:extLst>
              </p14:cNvPr>
              <p14:cNvContentPartPr/>
              <p14:nvPr/>
            </p14:nvContentPartPr>
            <p14:xfrm>
              <a:off x="2687760" y="303480"/>
              <a:ext cx="7724520" cy="589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5763FE3-7756-4F8A-9D1B-D133009A34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78400" y="294120"/>
                <a:ext cx="7743240" cy="60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669480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9D0AA-0039-40C0-B5B8-8D130849E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696" y="29171"/>
            <a:ext cx="9610304" cy="4233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138794-C3FF-43E2-8873-3BF3AB4AE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4" y="3697357"/>
            <a:ext cx="2636528" cy="313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3002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5AC47-642E-4341-9690-B67B85762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54" y="289063"/>
            <a:ext cx="11848092" cy="1897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89DEAF-413D-4E59-B032-21FDAAF2679E}"/>
                  </a:ext>
                </a:extLst>
              </p:cNvPr>
              <p:cNvSpPr txBox="1"/>
              <p:nvPr/>
            </p:nvSpPr>
            <p:spPr>
              <a:xfrm>
                <a:off x="453738" y="2160104"/>
                <a:ext cx="11566308" cy="4443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3. 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𝑀𝑎𝑥𝑖𝑚𝑢𝑚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𝑙𝑒𝑛𝑔𝑡h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=14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𝑓𝑒𝑒𝑡</m:t>
                    </m:r>
                  </m:oMath>
                </a14:m>
                <a:r>
                  <a:rPr lang="en-US" sz="2400" b="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𝑆𝑜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11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𝑖𝑛𝑐h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=14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𝑓𝑒𝑒𝑡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𝑖𝑛𝑐h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=1.27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𝑓𝑒𝑒𝑡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𝑖𝑛𝑐h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≈1.5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𝑓𝑒𝑒𝑡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𝑝𝑒𝑟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𝑖𝑛𝑐h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𝑠𝑜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1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𝑖𝑛𝑐h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=1.5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𝑓𝑒𝑒𝑡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𝑇h𝑖𝑠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𝑠𝑐𝑎𝑙𝑒</m:t>
                        </m:r>
                      </m:e>
                    </m:d>
                  </m:oMath>
                </a14:m>
                <a:r>
                  <a:rPr lang="en-US" sz="2400" b="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𝐴𝑐𝑡𝑢𝑎𝑙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𝑙𝑒𝑛𝑔𝑡h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err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err="1" smtClean="0">
                        <a:latin typeface="Cambria Math" panose="02040503050406030204" pitchFamily="18" charset="0"/>
                      </a:rPr>
                      <m:t>𝑀𝑜𝑑𝑒𝑙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𝑙𝑒𝑛𝑔𝑡h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;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𝑀𝑜𝑑𝑒𝑙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𝑤𝑖𝑑𝑡h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             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=1.5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𝐿𝑒𝑛𝑔𝑡h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:14=1.5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  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𝑊𝑖𝑑𝑡h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:12=1.5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</m:t>
                      </m:r>
                    </m:oMath>
                  </m:oMathPara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                             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1.5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1.5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=9.33                                          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=8                         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𝑆𝑜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𝑑𝑖𝑚𝑒𝑛𝑠𝑖𝑜𝑛𝑠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𝑝𝑎𝑝𝑒𝑟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𝑎𝑟𝑒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9.33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𝑖𝑛𝑐h𝑒𝑠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8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𝑖𝑛𝑐h𝑒𝑠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                 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89DEAF-413D-4E59-B032-21FDAAF26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38" y="2160104"/>
                <a:ext cx="11566308" cy="4443139"/>
              </a:xfrm>
              <a:prstGeom prst="rect">
                <a:avLst/>
              </a:prstGeom>
              <a:blipFill>
                <a:blip r:embed="rId3"/>
                <a:stretch>
                  <a:fillRect l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99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C08379-DEC4-4806-A907-52F8F1A8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15" y="643467"/>
            <a:ext cx="1087037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02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78B5CC-1AED-41A5-8656-10A1496CF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83" y="654099"/>
            <a:ext cx="10667234" cy="11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992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299495-F6A3-4E1F-9585-B82C00F62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78" y="2240532"/>
            <a:ext cx="9664846" cy="21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5945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D2D6BC-AF29-4083-8082-871809548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52" y="177539"/>
            <a:ext cx="6420456" cy="650292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9290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1E4AC6-69D6-4332-A124-486BFF3C5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41" y="261945"/>
            <a:ext cx="7555304" cy="63341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422169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92693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84661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9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692E13-7178-41C4-9E06-24C06AE2D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251"/>
            <a:ext cx="9617765" cy="65854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2CBEA7-B734-4806-AA32-30EE36DEC3A8}"/>
                  </a:ext>
                </a:extLst>
              </p14:cNvPr>
              <p14:cNvContentPartPr/>
              <p14:nvPr/>
            </p14:nvContentPartPr>
            <p14:xfrm>
              <a:off x="1598400" y="1071720"/>
              <a:ext cx="7510320" cy="4331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2CBEA7-B734-4806-AA32-30EE36DEC3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89040" y="1062360"/>
                <a:ext cx="7529040" cy="434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836624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12216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49262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83790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1158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7310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45631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97725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57776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60214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92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D629C8-CC18-417E-AEB7-078DA4731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49" y="272084"/>
            <a:ext cx="11663494" cy="1675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FABC47-1224-4E90-AE1F-D5364263E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122" y="2225846"/>
            <a:ext cx="2871031" cy="7987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2661D43-ED37-4E20-ABE9-BC809BD19FCD}"/>
                  </a:ext>
                </a:extLst>
              </p14:cNvPr>
              <p14:cNvContentPartPr/>
              <p14:nvPr/>
            </p14:nvContentPartPr>
            <p14:xfrm>
              <a:off x="696600" y="1285920"/>
              <a:ext cx="10680120" cy="2616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2661D43-ED37-4E20-ABE9-BC809BD19F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7240" y="1276560"/>
                <a:ext cx="10698840" cy="263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09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64087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18557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46886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62068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66937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93206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8580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32840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72468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86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1FFDC2-A644-4E74-B661-30F02A1D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587" y="661792"/>
            <a:ext cx="8441009" cy="5571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BF067-1583-4C6F-B226-E3803A459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4" y="2946733"/>
            <a:ext cx="2257425" cy="3286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EDDF39E-5432-41F6-AAA3-DE933158D930}"/>
                  </a:ext>
                </a:extLst>
              </p14:cNvPr>
              <p14:cNvContentPartPr/>
              <p14:nvPr/>
            </p14:nvContentPartPr>
            <p14:xfrm>
              <a:off x="1428840" y="1000080"/>
              <a:ext cx="7626240" cy="5188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EDDF39E-5432-41F6-AAA3-DE933158D9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19480" y="990720"/>
                <a:ext cx="7644960" cy="520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909732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02925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44906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68858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43357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26180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95214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65464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79322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20836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213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BCA26C-AAF7-4F6D-B6D3-FC0DE5F2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11" y="276638"/>
            <a:ext cx="11736378" cy="177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4338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84836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18588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4686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00969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24984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6161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9518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49858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24510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1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C7FBC4-67DB-409B-86C0-6BBF72BAF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442" y="373959"/>
            <a:ext cx="9903703" cy="6110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886C43-D84F-4C83-A6DE-0B9804C4C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6575"/>
            <a:ext cx="2657475" cy="37814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470648F-44FE-4033-8B8C-9E370774EC7A}"/>
                  </a:ext>
                </a:extLst>
              </p14:cNvPr>
              <p14:cNvContentPartPr/>
              <p14:nvPr/>
            </p14:nvContentPartPr>
            <p14:xfrm>
              <a:off x="3170160" y="2009160"/>
              <a:ext cx="8876520" cy="4375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470648F-44FE-4033-8B8C-9E370774EC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0800" y="1999800"/>
                <a:ext cx="8895240" cy="439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171982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09548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96985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69631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10655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7605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30788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06729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69773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55194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883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64EDF2-FFF3-46F4-B269-98C07D2C8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9" y="101669"/>
            <a:ext cx="3629025" cy="638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AE42EF-A909-4FB7-8CF7-86CA79EF8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79" y="829296"/>
            <a:ext cx="2733675" cy="1000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2DE8F3-B9B0-4DC3-8C03-25A839CE0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268" y="2158240"/>
            <a:ext cx="1047750" cy="10572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D94119-6A3C-4C0A-A7B3-FB108AAD8041}"/>
                  </a:ext>
                </a:extLst>
              </p14:cNvPr>
              <p14:cNvContentPartPr/>
              <p14:nvPr/>
            </p14:nvContentPartPr>
            <p14:xfrm>
              <a:off x="1473480" y="1152000"/>
              <a:ext cx="1652400" cy="3241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D94119-6A3C-4C0A-A7B3-FB108AAD80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4120" y="1142640"/>
                <a:ext cx="1671120" cy="32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F049A42-078A-424C-9009-6140D6EA1E91}"/>
                  </a:ext>
                </a:extLst>
              </p14:cNvPr>
              <p14:cNvContentPartPr/>
              <p14:nvPr/>
            </p14:nvContentPartPr>
            <p14:xfrm>
              <a:off x="2857320" y="1419840"/>
              <a:ext cx="3902760" cy="2634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F049A42-078A-424C-9009-6140D6EA1E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47960" y="1410480"/>
                <a:ext cx="3921480" cy="265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076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71129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90837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76099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08823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2383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25374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91914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6317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33316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635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0FE9A-6EA6-478F-BE79-BBAA8C2D6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29997"/>
            <a:ext cx="10905066" cy="539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78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40D8BB-3A95-4109-8264-257D99B88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" y="76200"/>
            <a:ext cx="3810000" cy="1114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80B57F-9CE2-4E30-918B-EB859B297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61" y="1563134"/>
            <a:ext cx="1143000" cy="12668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C4DFC67-DEA9-4100-A57F-D1503599EFC2}"/>
                  </a:ext>
                </a:extLst>
              </p14:cNvPr>
              <p14:cNvContentPartPr/>
              <p14:nvPr/>
            </p14:nvContentPartPr>
            <p14:xfrm>
              <a:off x="884160" y="419760"/>
              <a:ext cx="3938400" cy="5617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C4DFC67-DEA9-4100-A57F-D1503599EF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4800" y="410400"/>
                <a:ext cx="3957120" cy="56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F6CE461-DBA5-49AC-832B-EC5908CE2A06}"/>
                  </a:ext>
                </a:extLst>
              </p14:cNvPr>
              <p14:cNvContentPartPr/>
              <p14:nvPr/>
            </p14:nvContentPartPr>
            <p14:xfrm>
              <a:off x="3839760" y="536688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F6CE461-DBA5-49AC-832B-EC5908CE2A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30400" y="53575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51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32632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66273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06280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40294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54411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63257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91720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4240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33293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334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4EA6C-7E72-4B68-A621-754E6028B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58" y="153434"/>
            <a:ext cx="3981450" cy="103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434DB0-C20E-4CB6-85AF-A24116076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814" y="1708494"/>
            <a:ext cx="904875" cy="14001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542B88-FA68-4E6E-9CE5-B6A8E8E7F45C}"/>
                  </a:ext>
                </a:extLst>
              </p14:cNvPr>
              <p14:cNvContentPartPr/>
              <p14:nvPr/>
            </p14:nvContentPartPr>
            <p14:xfrm>
              <a:off x="410760" y="473400"/>
              <a:ext cx="3893760" cy="599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542B88-FA68-4E6E-9CE5-B6A8E8E7F45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400" y="464040"/>
                <a:ext cx="3912480" cy="601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468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87181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76655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30651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1181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0007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52462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2042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47845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435956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177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39B2A1-4CDA-4CE3-A58B-D5035283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1" y="487826"/>
            <a:ext cx="11847157" cy="58823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C81DB34-9B32-4E0E-92B0-17E699A1AA94}"/>
                  </a:ext>
                </a:extLst>
              </p14:cNvPr>
              <p14:cNvContentPartPr/>
              <p14:nvPr/>
            </p14:nvContentPartPr>
            <p14:xfrm>
              <a:off x="866160" y="1205640"/>
              <a:ext cx="7099560" cy="5143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C81DB34-9B32-4E0E-92B0-17E699A1AA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00" y="1196280"/>
                <a:ext cx="7118280" cy="516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5285007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98201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99260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733535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13034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96774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370336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748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70116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23880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038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A5474E-5A8C-4AC8-976F-5078D765B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05" y="425473"/>
            <a:ext cx="11549390" cy="2134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F563EB-2A70-4D4F-8F0A-1C0C36C72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39" y="2739265"/>
            <a:ext cx="5582949" cy="689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6584D4-2A76-4C21-ADDF-FE2D6C9A5977}"/>
                  </a:ext>
                </a:extLst>
              </p14:cNvPr>
              <p14:cNvContentPartPr/>
              <p14:nvPr/>
            </p14:nvContentPartPr>
            <p14:xfrm>
              <a:off x="6572160" y="2518200"/>
              <a:ext cx="1607760" cy="3072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6584D4-2A76-4C21-ADDF-FE2D6C9A59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62800" y="2508840"/>
                <a:ext cx="1626480" cy="309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651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94987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68714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65529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9616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15196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90046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48646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9900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209777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939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ED0091-2DBA-4B06-87BB-3DAA1C4F4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88771"/>
            <a:ext cx="10905066" cy="368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88043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1798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792097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041660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21402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78054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176585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410480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997868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8918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504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631449-64BF-4488-ABFF-BEA958B99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68" y="643467"/>
            <a:ext cx="1017546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6600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593422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19878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288584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284398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798531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65098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240770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724997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583670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302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7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FF96F-2998-4EE1-B1BC-4AF0B47E6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16144"/>
            <a:ext cx="10905066" cy="42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68973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385860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756623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253319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664547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666943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487258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828635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529762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149198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27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3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E41148-DAE7-4359-B9E2-958D4483E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1564317"/>
            <a:ext cx="5462546" cy="377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76112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67639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30678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87824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52533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208385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021765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952403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519308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744303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709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A12C5-C17F-4477-965B-10483374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277" y="643467"/>
            <a:ext cx="8505445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0F2815B-DA6D-4007-B74C-C7AE17E32857}"/>
                  </a:ext>
                </a:extLst>
              </p14:cNvPr>
              <p14:cNvContentPartPr/>
              <p14:nvPr/>
            </p14:nvContentPartPr>
            <p14:xfrm>
              <a:off x="2866320" y="2589480"/>
              <a:ext cx="6027840" cy="2840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0F2815B-DA6D-4007-B74C-C7AE17E328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6960" y="2580120"/>
                <a:ext cx="6046560" cy="285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6819297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173649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111364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327314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287136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792406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049465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769881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696775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847231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186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3B213-1882-4B3C-8C7F-1BCE48A0D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65" y="291134"/>
            <a:ext cx="11758469" cy="45856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D4CADE-44A0-4040-90F9-96339177D16E}"/>
                  </a:ext>
                </a:extLst>
              </p14:cNvPr>
              <p14:cNvContentPartPr/>
              <p14:nvPr/>
            </p14:nvContentPartPr>
            <p14:xfrm>
              <a:off x="732240" y="1312560"/>
              <a:ext cx="10439280" cy="2786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D4CADE-44A0-4040-90F9-96339177D1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2880" y="1303200"/>
                <a:ext cx="10458000" cy="280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1415020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848823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389707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601198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825474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673883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745961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348465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8464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320173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749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52B778-31D5-48D1-B5F9-4176A2D7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75361"/>
            <a:ext cx="10905066" cy="49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17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42560F-75DD-4A3F-BC9F-A7D5CA623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3" y="314118"/>
            <a:ext cx="8219824" cy="2240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E6C044-C234-4C15-8C84-FB41600A3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147" y="314118"/>
            <a:ext cx="3696252" cy="1885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6BD2A-8A27-48D1-B4FC-43E12CC39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44" y="2892907"/>
            <a:ext cx="8689858" cy="26919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6EF7296-B14D-4081-9B9B-A26953BBB901}"/>
                  </a:ext>
                </a:extLst>
              </p14:cNvPr>
              <p14:cNvContentPartPr/>
              <p14:nvPr/>
            </p14:nvContentPartPr>
            <p14:xfrm>
              <a:off x="3187800" y="669600"/>
              <a:ext cx="8519400" cy="3107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6EF7296-B14D-4081-9B9B-A26953BBB9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8440" y="660240"/>
                <a:ext cx="8538120" cy="312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36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11952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771910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851113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711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FFBEA8-0C89-453F-94D2-37E447778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555777"/>
            <a:ext cx="10905066" cy="327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70AE90-FB49-48C8-B69C-4B80DB0AD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4072413"/>
            <a:ext cx="3619363" cy="21254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5963164-0C5F-4981-B98D-9F1F0E1FF6FD}"/>
                  </a:ext>
                </a:extLst>
              </p14:cNvPr>
              <p14:cNvContentPartPr/>
              <p14:nvPr/>
            </p14:nvContentPartPr>
            <p14:xfrm>
              <a:off x="696600" y="1375200"/>
              <a:ext cx="5626080" cy="2384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5963164-0C5F-4981-B98D-9F1F0E1FF6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7240" y="1365840"/>
                <a:ext cx="5644800" cy="240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2757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684433-40BA-4D7F-9F3D-9916CED5E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40" y="217625"/>
            <a:ext cx="11751123" cy="3002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A95036-8273-4112-BC8D-07CDD196B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0278"/>
            <a:ext cx="3228975" cy="2390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3ECD8E-BF36-47EE-BA8F-23B21928D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443" y="3429000"/>
            <a:ext cx="9042557" cy="3020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5FF1CEA-B149-461D-AFD4-F257F88B9AA9}"/>
                  </a:ext>
                </a:extLst>
              </p14:cNvPr>
              <p14:cNvContentPartPr/>
              <p14:nvPr/>
            </p14:nvContentPartPr>
            <p14:xfrm>
              <a:off x="598320" y="767880"/>
              <a:ext cx="9046080" cy="5635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5FF1CEA-B149-461D-AFD4-F257F88B9A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8960" y="758520"/>
                <a:ext cx="9064800" cy="565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8921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7517A3-3CE7-43DB-9389-D8632624A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9" y="175186"/>
            <a:ext cx="3343275" cy="2371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5C4941-DA1A-40FA-B238-F0952416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079" y="175186"/>
            <a:ext cx="7848600" cy="2724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B89CD37-1D9B-4BD8-965A-A14583C22C23}"/>
                  </a:ext>
                </a:extLst>
              </p14:cNvPr>
              <p14:cNvContentPartPr/>
              <p14:nvPr/>
            </p14:nvContentPartPr>
            <p14:xfrm>
              <a:off x="6509880" y="1669680"/>
              <a:ext cx="3777480" cy="750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B89CD37-1D9B-4BD8-965A-A14583C22C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00520" y="1660320"/>
                <a:ext cx="3796200" cy="76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5260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39B876-14DE-4A07-A113-C57F4B3CA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07" y="117890"/>
            <a:ext cx="11797966" cy="2540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40D56-D628-4C4F-B3F2-344DBE8E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330" y="1709530"/>
            <a:ext cx="4329809" cy="49941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0F36390-BC43-4AC4-9C1C-DE0A442D128E}"/>
                  </a:ext>
                </a:extLst>
              </p14:cNvPr>
              <p14:cNvContentPartPr/>
              <p14:nvPr/>
            </p14:nvContentPartPr>
            <p14:xfrm>
              <a:off x="4205880" y="509040"/>
              <a:ext cx="5590440" cy="5929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0F36390-BC43-4AC4-9C1C-DE0A442D12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6520" y="499680"/>
                <a:ext cx="5609160" cy="594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548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5116DF-B918-474A-A97D-F0B1E46FD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281" y="1867835"/>
            <a:ext cx="4725534" cy="4175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04136D-6C66-4094-8980-08CDF3C11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191" y="814864"/>
            <a:ext cx="9920215" cy="9481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89CF6E-782E-49C6-9E37-172AD3F3316D}"/>
                  </a:ext>
                </a:extLst>
              </p14:cNvPr>
              <p14:cNvContentPartPr/>
              <p14:nvPr/>
            </p14:nvContentPartPr>
            <p14:xfrm>
              <a:off x="7983000" y="50900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89CF6E-782E-49C6-9E37-172AD3F3316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3640" y="50806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6550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38033-B88C-4010-9D0A-D8DA82790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85" y="0"/>
            <a:ext cx="871646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6675E-7024-4FD2-9D2D-D50C828A5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35" y="1330789"/>
            <a:ext cx="3997350" cy="48950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66BA94-2974-47BF-80C4-6FEC58030FE1}"/>
                  </a:ext>
                </a:extLst>
              </p14:cNvPr>
              <p14:cNvContentPartPr/>
              <p14:nvPr/>
            </p14:nvContentPartPr>
            <p14:xfrm>
              <a:off x="1375200" y="633960"/>
              <a:ext cx="8715600" cy="6018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66BA94-2974-47BF-80C4-6FEC58030F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5840" y="624600"/>
                <a:ext cx="8734320" cy="603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437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18883-C872-4063-9BDA-6D827470E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99" y="168343"/>
            <a:ext cx="10582444" cy="5583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496920-6C72-4B37-97C4-A7C9F37C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939" y="3429000"/>
            <a:ext cx="2703263" cy="33103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E3D318-11AC-491B-B614-C8F88C339F58}"/>
                  </a:ext>
                </a:extLst>
              </p14:cNvPr>
              <p14:cNvContentPartPr/>
              <p14:nvPr/>
            </p14:nvContentPartPr>
            <p14:xfrm>
              <a:off x="1053720" y="1000080"/>
              <a:ext cx="10198080" cy="5108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DE3D318-11AC-491B-B614-C8F88C339F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4360" y="990720"/>
                <a:ext cx="10216800" cy="512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880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A05C06-EE18-446C-9FE7-9F3F1D845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39" y="340414"/>
            <a:ext cx="5643687" cy="3088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CBDD66-6460-403C-9984-FBF567591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28" y="121553"/>
            <a:ext cx="6283372" cy="298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E1F9EF-0D3F-4CD6-AD33-1E5C957D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398" y="2168037"/>
            <a:ext cx="723900" cy="55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65EFF6-2110-4197-8C4C-EFEE14DBE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022" y="2831855"/>
            <a:ext cx="495300" cy="4857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AACC1E-E6FF-4571-83DF-872E84B8901C}"/>
                  </a:ext>
                </a:extLst>
              </p14:cNvPr>
              <p14:cNvContentPartPr/>
              <p14:nvPr/>
            </p14:nvContentPartPr>
            <p14:xfrm>
              <a:off x="857160" y="1428840"/>
              <a:ext cx="10501920" cy="4992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AACC1E-E6FF-4571-83DF-872E84B890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7800" y="1419480"/>
                <a:ext cx="10520640" cy="501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186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6BBD43-2892-48A0-8F54-891E2ADF0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34467"/>
            <a:ext cx="10905066" cy="49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96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6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0E3D8-E839-4DF8-8A4A-29DDDBD4E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91" y="643467"/>
            <a:ext cx="90956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99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17F5E4-3028-4965-BF1F-D1883F8B4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735" y="126169"/>
            <a:ext cx="8335254" cy="6603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A06F7A-68AF-437F-B667-F5CF83173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11" y="2296493"/>
            <a:ext cx="3388115" cy="42593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0BE2ED3-2251-4CAA-B203-BAD704167369}"/>
                  </a:ext>
                </a:extLst>
              </p14:cNvPr>
              <p14:cNvContentPartPr/>
              <p14:nvPr/>
            </p14:nvContentPartPr>
            <p14:xfrm>
              <a:off x="4277160" y="1018080"/>
              <a:ext cx="7010280" cy="5661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0BE2ED3-2251-4CAA-B203-BAD7041673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67800" y="1008720"/>
                <a:ext cx="7029000" cy="568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5663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F1D64D-B0EE-454E-8E6B-D8A4A9901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62" y="301429"/>
            <a:ext cx="11631585" cy="23995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798B4-7D2F-4F88-A875-534B24461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62" y="2824384"/>
            <a:ext cx="6693196" cy="19164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15F614-DA19-4A69-95FA-90DD6317F527}"/>
                  </a:ext>
                </a:extLst>
              </p14:cNvPr>
              <p14:cNvContentPartPr/>
              <p14:nvPr/>
            </p14:nvContentPartPr>
            <p14:xfrm>
              <a:off x="973440" y="750240"/>
              <a:ext cx="8795880" cy="5223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15F614-DA19-4A69-95FA-90DD6317F52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4080" y="740880"/>
                <a:ext cx="8814600" cy="524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216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57F03B-EECB-4238-9D8E-09352AAFC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60" y="643467"/>
            <a:ext cx="917047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0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9C094C-1D95-4E30-8E87-5016668A3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84410"/>
            <a:ext cx="10905066" cy="46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32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6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98437-ACC7-447F-90AD-08F9CC414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48209"/>
            <a:ext cx="10905066" cy="55615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83B8144-3EA6-45D1-B3FE-07EF77657753}"/>
                  </a:ext>
                </a:extLst>
              </p14:cNvPr>
              <p14:cNvContentPartPr/>
              <p14:nvPr/>
            </p14:nvContentPartPr>
            <p14:xfrm>
              <a:off x="3616560" y="3482640"/>
              <a:ext cx="1107720" cy="491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83B8144-3EA6-45D1-B3FE-07EF77657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7200" y="3473280"/>
                <a:ext cx="1126440" cy="51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1978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4C84F-1A54-428E-9F4B-51A7B0644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52457"/>
            <a:ext cx="10905066" cy="39530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FD8EB30-CDE3-4D98-9E05-0F3625DBEF00}"/>
                  </a:ext>
                </a:extLst>
              </p14:cNvPr>
              <p14:cNvContentPartPr/>
              <p14:nvPr/>
            </p14:nvContentPartPr>
            <p14:xfrm>
              <a:off x="4321800" y="3089520"/>
              <a:ext cx="32184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FD8EB30-CDE3-4D98-9E05-0F3625DBEF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2440" y="3080160"/>
                <a:ext cx="34056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9726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8CC90-D4E3-4564-9224-B99971322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6" y="559076"/>
            <a:ext cx="11918968" cy="57398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04453D5-C848-4F15-9DB0-AF8BD070B0A4}"/>
                  </a:ext>
                </a:extLst>
              </p14:cNvPr>
              <p14:cNvContentPartPr/>
              <p14:nvPr/>
            </p14:nvContentPartPr>
            <p14:xfrm>
              <a:off x="187560" y="115920"/>
              <a:ext cx="9974880" cy="5153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04453D5-C848-4F15-9DB0-AF8BD070B0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200" y="106560"/>
                <a:ext cx="9993600" cy="517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09530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04674A-A089-49DF-A7CE-D56D173D7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14" y="258416"/>
            <a:ext cx="11800688" cy="2908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05BAB5-3F85-4BB4-81F3-FECFEF741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3376407"/>
            <a:ext cx="4255507" cy="559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6AE7C-9042-43C1-AEC9-64C8D49B2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542" y="3352594"/>
            <a:ext cx="4869416" cy="8350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353E708-FEC3-4A41-81EA-10726FA8A734}"/>
                  </a:ext>
                </a:extLst>
              </p14:cNvPr>
              <p14:cNvContentPartPr/>
              <p14:nvPr/>
            </p14:nvContentPartPr>
            <p14:xfrm>
              <a:off x="1062720" y="1428840"/>
              <a:ext cx="7822800" cy="2554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353E708-FEC3-4A41-81EA-10726FA8A7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360" y="1419480"/>
                <a:ext cx="7841520" cy="257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68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5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3D444-CE95-4026-876D-D9BBEF0C6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60" y="702252"/>
            <a:ext cx="7951279" cy="545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731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05568-CCDD-41F1-AA73-EF1F795C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364" y="708630"/>
            <a:ext cx="8855271" cy="54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59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8E01B0-BDA2-45B7-B0E9-0FC4FE5BE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832" y="918546"/>
            <a:ext cx="4271371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9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962554-B0A7-494E-9971-20D7D4684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07204"/>
            <a:ext cx="10905066" cy="50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612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43534-0018-4F8B-801C-757C8C3CD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74547"/>
            <a:ext cx="10848975" cy="67089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A7C38F2-2E95-44C5-A826-9D29DDD78312}"/>
                  </a:ext>
                </a:extLst>
              </p14:cNvPr>
              <p14:cNvContentPartPr/>
              <p14:nvPr/>
            </p14:nvContentPartPr>
            <p14:xfrm>
              <a:off x="1044720" y="1500120"/>
              <a:ext cx="9573120" cy="4679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A7C38F2-2E95-44C5-A826-9D29DDD783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5360" y="1490760"/>
                <a:ext cx="9591840" cy="469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87722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D59886-7521-4A64-B786-60918F391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15" y="240196"/>
            <a:ext cx="11337970" cy="3188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195BD5-6FE1-4E40-BD28-C7A63713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46" y="4113246"/>
            <a:ext cx="3295977" cy="2392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27D282-2271-4169-9439-9819F660E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99" y="3194083"/>
            <a:ext cx="3257643" cy="3509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72533-08E7-4687-B0D3-F5DDC3211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0766" y="3194083"/>
            <a:ext cx="3550335" cy="34260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2C6C5E8-B1BE-4EF3-A990-90F82DD71B16}"/>
                  </a:ext>
                </a:extLst>
              </p14:cNvPr>
              <p14:cNvContentPartPr/>
              <p14:nvPr/>
            </p14:nvContentPartPr>
            <p14:xfrm>
              <a:off x="115920" y="1518120"/>
              <a:ext cx="9814320" cy="3929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2C6C5E8-B1BE-4EF3-A990-90F82DD71B1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560" y="1508760"/>
                <a:ext cx="9833040" cy="394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08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44ECFE-2AB1-42CA-A641-ACA90071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1" y="217004"/>
            <a:ext cx="11947437" cy="49380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63A2A3B-CECB-4136-92EB-9DB662B84BCA}"/>
                  </a:ext>
                </a:extLst>
              </p14:cNvPr>
              <p14:cNvContentPartPr/>
              <p14:nvPr/>
            </p14:nvContentPartPr>
            <p14:xfrm>
              <a:off x="124920" y="1812600"/>
              <a:ext cx="11475000" cy="1741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63A2A3B-CECB-4136-92EB-9DB662B84B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560" y="1803240"/>
                <a:ext cx="11493720" cy="176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56820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1D12C5-CABC-4935-B066-DC6745E12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08" y="783948"/>
            <a:ext cx="11917592" cy="52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35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71DC7D-EDB1-4CF3-B771-7679041C1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38" y="594278"/>
            <a:ext cx="4481924" cy="56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93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2E407B-08E6-4A87-B10B-C7C28026F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09" y="176212"/>
            <a:ext cx="11815539" cy="2460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0AA4F7-8EF6-4496-95E0-CE2B3DB6A816}"/>
                  </a:ext>
                </a:extLst>
              </p:cNvPr>
              <p:cNvSpPr txBox="1"/>
              <p:nvPr/>
            </p:nvSpPr>
            <p:spPr>
              <a:xfrm>
                <a:off x="3719579" y="1802092"/>
                <a:ext cx="407163" cy="595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0AA4F7-8EF6-4496-95E0-CE2B3DB6A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579" y="1802092"/>
                <a:ext cx="407163" cy="5953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1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1D9C2-3A9F-42C7-8385-2E66852CC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57038"/>
            <a:ext cx="10905066" cy="414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225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DB7916-4FA8-46ED-A5AC-877544B66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000" y="52026"/>
            <a:ext cx="9565999" cy="6753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1CD8C-2ACC-408A-A4F1-7B30A6349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75" y="4255693"/>
            <a:ext cx="3988904" cy="232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791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7EAF0-5F4A-4654-84E5-E29623F2C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78" y="313082"/>
            <a:ext cx="4048125" cy="47694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75D77B-9938-4F35-84A3-8C5E2DF25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005" y="2010530"/>
            <a:ext cx="1308447" cy="687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65B7F0-5D1A-44CB-AED8-D764240EFBF7}"/>
                  </a:ext>
                </a:extLst>
              </p14:cNvPr>
              <p14:cNvContentPartPr/>
              <p14:nvPr/>
            </p14:nvContentPartPr>
            <p14:xfrm>
              <a:off x="5107680" y="437400"/>
              <a:ext cx="1384560" cy="1188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65B7F0-5D1A-44CB-AED8-D764240EFB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8320" y="428040"/>
                <a:ext cx="1403280" cy="1206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E726049-0B4D-41B5-8A92-CE88298DA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134" y="-82763"/>
            <a:ext cx="6237330" cy="62618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E5BB57A-F6B1-4C08-8C89-A7AEF7229255}"/>
                  </a:ext>
                </a:extLst>
              </p14:cNvPr>
              <p14:cNvContentPartPr/>
              <p14:nvPr/>
            </p14:nvContentPartPr>
            <p14:xfrm>
              <a:off x="991080" y="1152000"/>
              <a:ext cx="9403560" cy="4804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E5BB57A-F6B1-4C08-8C89-A7AEF72292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1720" y="1142640"/>
                <a:ext cx="9422280" cy="482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656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0EA7C-A72B-4AAC-8B4C-C9A144D33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66" y="918546"/>
            <a:ext cx="4640503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112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53BD90-C82B-4E68-A236-08C7593A8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41" y="218246"/>
            <a:ext cx="5645424" cy="2895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A67DCC-8547-4F96-B73A-915B9A259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954" y="2811157"/>
            <a:ext cx="1128299" cy="605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6691DF-4030-4D4D-ACEC-A7A7906F5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197" y="458993"/>
            <a:ext cx="6164803" cy="53044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2D87818-6D26-4BD4-83EF-1E2DD62C8385}"/>
                  </a:ext>
                </a:extLst>
              </p14:cNvPr>
              <p14:cNvContentPartPr/>
              <p14:nvPr/>
            </p14:nvContentPartPr>
            <p14:xfrm>
              <a:off x="1027080" y="767880"/>
              <a:ext cx="7117200" cy="5126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2D87818-6D26-4BD4-83EF-1E2DD62C83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7720" y="758520"/>
                <a:ext cx="7135920" cy="514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542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CDE859-7D10-40F0-B209-DD0284D56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51" y="51145"/>
            <a:ext cx="9067550" cy="67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299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A7395A-CD92-4F47-85AA-B13D0DB12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6" y="429867"/>
            <a:ext cx="11979868" cy="59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171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67A24-B5FB-480C-9307-92D0E3C5F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47" y="193399"/>
            <a:ext cx="11705672" cy="1860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ED99AA-830A-4C4C-9684-AFCA0B8DC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994" y="3197501"/>
            <a:ext cx="2600325" cy="3467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297A42-C3AC-4406-9913-2EA28E92E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206" y="2387876"/>
            <a:ext cx="1352376" cy="475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8C7F7-71CB-4E64-AB90-3B4FC8713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582" y="1842655"/>
            <a:ext cx="6558411" cy="48219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D70DB3-FAFE-4C66-997E-4AB404940C9D}"/>
                  </a:ext>
                </a:extLst>
              </p14:cNvPr>
              <p14:cNvContentPartPr/>
              <p14:nvPr/>
            </p14:nvContentPartPr>
            <p14:xfrm>
              <a:off x="4438080" y="1544760"/>
              <a:ext cx="3483000" cy="2304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D70DB3-FAFE-4C66-997E-4AB404940C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28720" y="1535400"/>
                <a:ext cx="3501720" cy="232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520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CBF80B-6DDD-49A0-A844-54B3B3FDD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38715"/>
            <a:ext cx="10905066" cy="338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954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04496B-61B5-4FAC-A53D-83686FF64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70891"/>
            <a:ext cx="10905066" cy="531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77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321114-8999-40A6-BAE3-8E0212987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39" y="643467"/>
            <a:ext cx="973112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737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936DF-6238-4F63-870F-568CC9D8A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58" y="657219"/>
            <a:ext cx="11075884" cy="11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96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83672-6FF2-4782-B042-CBE3A56CC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66" y="968143"/>
            <a:ext cx="10933868" cy="49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128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35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9B9E4-A98D-4971-B291-D954B74D7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2307373"/>
            <a:ext cx="5462546" cy="22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7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3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99927B-C013-425A-963B-04917DD90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7" y="643467"/>
            <a:ext cx="465183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B66304-F5D8-4A91-8D2D-077D01AB9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966703"/>
            <a:ext cx="5129784" cy="492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005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5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D3E7F-5617-46BC-A035-EC74A1572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48098"/>
            <a:ext cx="10905066" cy="496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181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D7A17-8D14-4AF1-9CFC-D182AEE8E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99" y="61579"/>
            <a:ext cx="10814601" cy="673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750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C02584-3A66-42EB-BB32-226E05EC8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162339"/>
            <a:ext cx="9311861" cy="1745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EB190-530D-4152-A280-31404E348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757" y="1908313"/>
            <a:ext cx="3629025" cy="3135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66A522-5266-4E3C-A133-A3079CD2E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18" y="1784488"/>
            <a:ext cx="769868" cy="769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07435-04DC-4072-B550-2AB6D5FDB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512" y="2554356"/>
            <a:ext cx="6128539" cy="39534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6523C18-2CAD-4982-8343-D1A7092390A4}"/>
                  </a:ext>
                </a:extLst>
              </p14:cNvPr>
              <p14:cNvContentPartPr/>
              <p14:nvPr/>
            </p14:nvContentPartPr>
            <p14:xfrm>
              <a:off x="3116520" y="3562920"/>
              <a:ext cx="7733520" cy="1589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6523C18-2CAD-4982-8343-D1A7092390A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07160" y="3553560"/>
                <a:ext cx="7752240" cy="160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200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0FA87-DEDC-4D5F-A555-659B6E7A9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85" y="1343371"/>
            <a:ext cx="10627830" cy="41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0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13A36-D1F0-46C5-B346-AD9E6E5A3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81" y="95760"/>
            <a:ext cx="11044237" cy="66664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21EB3F-4019-4C57-9361-E0E3AC773E74}"/>
                  </a:ext>
                </a:extLst>
              </p14:cNvPr>
              <p14:cNvContentPartPr/>
              <p14:nvPr/>
            </p14:nvContentPartPr>
            <p14:xfrm>
              <a:off x="1518120" y="5866920"/>
              <a:ext cx="1000440" cy="812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21EB3F-4019-4C57-9361-E0E3AC773E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8760" y="5857560"/>
                <a:ext cx="1019160" cy="83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89994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6EC14-023F-4226-A345-2AAC76839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89" y="382863"/>
            <a:ext cx="11558822" cy="1525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96620-099D-4190-A547-1CF332EDB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652" y="1908312"/>
            <a:ext cx="2957719" cy="3404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7E1B39-E532-4362-8517-C135BCA1B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333" y="1908312"/>
            <a:ext cx="964883" cy="6679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305747-D41F-4A4F-A20B-EB0D29B9A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216" y="2585404"/>
            <a:ext cx="6164803" cy="33925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0881E3C-C112-424A-8973-617A2432BDC5}"/>
                  </a:ext>
                </a:extLst>
              </p14:cNvPr>
              <p14:cNvContentPartPr/>
              <p14:nvPr/>
            </p14:nvContentPartPr>
            <p14:xfrm>
              <a:off x="6331320" y="1258920"/>
              <a:ext cx="5063400" cy="4920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0881E3C-C112-424A-8973-617A2432BD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21960" y="1249560"/>
                <a:ext cx="5082120" cy="493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572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34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FC682-C015-448D-A11A-C8AA038D5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97" y="643467"/>
            <a:ext cx="10413205" cy="5571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C5C10B-DBCA-4777-A007-942F83C93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577" y="2566987"/>
            <a:ext cx="2486025" cy="1724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C56492A-7D75-4037-BEB7-92DCA0682A0D}"/>
                  </a:ext>
                </a:extLst>
              </p14:cNvPr>
              <p14:cNvContentPartPr/>
              <p14:nvPr/>
            </p14:nvContentPartPr>
            <p14:xfrm>
              <a:off x="3964680" y="3911040"/>
              <a:ext cx="5179680" cy="1206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C56492A-7D75-4037-BEB7-92DCA0682A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55320" y="3901680"/>
                <a:ext cx="5198400" cy="122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84739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2C42ED-5BDE-45E9-8FD4-F3313C991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33" y="0"/>
            <a:ext cx="11363533" cy="68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607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686701-6E25-4DAE-91FC-BA618ED32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6" y="99184"/>
            <a:ext cx="8817458" cy="369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184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DF6B4B-5AA3-4822-8BAA-7552581B8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88" y="166451"/>
            <a:ext cx="11504024" cy="4857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1EC095-4118-4A09-85C7-C0B6C5AEC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092" y="2084728"/>
            <a:ext cx="738019" cy="503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F9B308-C594-47F0-8AFE-2377124C5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092" y="3047875"/>
            <a:ext cx="667731" cy="503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1367-5E68-42B7-AF18-3A6B931A6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111" y="4017683"/>
            <a:ext cx="705216" cy="5037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5DF933-59DA-49AA-8D0A-7157F8B74C18}"/>
                  </a:ext>
                </a:extLst>
              </p14:cNvPr>
              <p14:cNvContentPartPr/>
              <p14:nvPr/>
            </p14:nvContentPartPr>
            <p14:xfrm>
              <a:off x="8876160" y="3384360"/>
              <a:ext cx="259200" cy="169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5DF933-59DA-49AA-8D0A-7157F8B74C1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66800" y="3375000"/>
                <a:ext cx="27792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7D39499-940F-4F67-BA9F-4912C02DD784}"/>
                  </a:ext>
                </a:extLst>
              </p14:cNvPr>
              <p14:cNvContentPartPr/>
              <p14:nvPr/>
            </p14:nvContentPartPr>
            <p14:xfrm>
              <a:off x="1419840" y="1285920"/>
              <a:ext cx="10073160" cy="2393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7D39499-940F-4F67-BA9F-4912C02DD78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10480" y="1276560"/>
                <a:ext cx="10091880" cy="241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074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7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EBCAA2-072B-4869-87D4-1749E966F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98042"/>
            <a:ext cx="10905066" cy="466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138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96DB0-55CB-48E5-AF4B-CDA3382E1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70891"/>
            <a:ext cx="10905066" cy="5316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F50E96-432B-4B75-B960-A3AD85703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668" y="5064941"/>
            <a:ext cx="2471332" cy="17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91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D020B-62C1-4732-BE2E-3C0028F9B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01" y="26117"/>
            <a:ext cx="7712145" cy="683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294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DDE5E1-4691-4BA1-9361-28CDCE88C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31" y="316810"/>
            <a:ext cx="11755337" cy="28769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0C6B94-C8DC-46A1-AE8F-973452BD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119" y="3468964"/>
            <a:ext cx="1651789" cy="559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670CB0-55E6-4734-A9C9-BDA8E24B9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668" y="3429000"/>
            <a:ext cx="3698882" cy="2533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080C9D3-41E5-491C-8258-4176C40315C4}"/>
                  </a:ext>
                </a:extLst>
              </p14:cNvPr>
              <p14:cNvContentPartPr/>
              <p14:nvPr/>
            </p14:nvContentPartPr>
            <p14:xfrm>
              <a:off x="3402360" y="964440"/>
              <a:ext cx="6384960" cy="1795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080C9D3-41E5-491C-8258-4176C40315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93000" y="955080"/>
                <a:ext cx="6403680" cy="181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905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54B06-70B7-43CC-BBEF-C30E602AA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97932"/>
            <a:ext cx="10905066" cy="40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87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114A9-3D2F-4574-A9E4-7CF7EEB9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28" y="16846"/>
            <a:ext cx="9793149" cy="68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942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DE8940-90EA-405E-ADDE-D54E4233F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7" y="156542"/>
            <a:ext cx="11907808" cy="3660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ADB06-C134-47D8-93D9-DD691EA9D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211" y="3963646"/>
            <a:ext cx="1051561" cy="1669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E578E1-82C8-4F94-A31D-253E14EED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6934" y="4221852"/>
            <a:ext cx="657225" cy="53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8D5065-4AC5-46F1-A660-4F89BBD05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863" y="3429000"/>
            <a:ext cx="3626355" cy="3501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0036BC-84BA-4E9D-BF5D-DDC6D1224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7250" y="3788364"/>
            <a:ext cx="2284603" cy="29130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9C96BD1-943A-467E-9BF0-9044663203B9}"/>
                  </a:ext>
                </a:extLst>
              </p14:cNvPr>
              <p14:cNvContentPartPr/>
              <p14:nvPr/>
            </p14:nvContentPartPr>
            <p14:xfrm>
              <a:off x="9215280" y="1187640"/>
              <a:ext cx="2054520" cy="1321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9C96BD1-943A-467E-9BF0-9044663203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05920" y="1178280"/>
                <a:ext cx="2073240" cy="134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318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EB9EE-7B3C-4CC1-910F-D88AD6CE8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79" y="1857504"/>
            <a:ext cx="9613166" cy="4361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F0BD38-557B-4D9B-A11C-C7CEFBC4A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79" y="736889"/>
            <a:ext cx="732472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350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D2A41E-5E66-4513-A05F-2AEAD66A4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68" y="643467"/>
            <a:ext cx="1017546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362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7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16608A-172C-4869-A269-868F1D9BB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84522"/>
            <a:ext cx="10905066" cy="52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938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861DED-9E63-4D51-AE2D-2B981F6A0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29554"/>
            <a:ext cx="10905066" cy="299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26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3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031824-CAAD-41CB-94B0-01267E0A7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508" y="770668"/>
            <a:ext cx="4654983" cy="531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618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66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70D23-103E-44CD-871E-420295ECB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26014"/>
            <a:ext cx="10905066" cy="49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778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3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6C4DE9-7101-47DE-937C-2F63D293C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43516"/>
            <a:ext cx="10905066" cy="47709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CA804CA-2B3F-4443-AD22-C4F35D13C051}"/>
                  </a:ext>
                </a:extLst>
              </p14:cNvPr>
              <p14:cNvContentPartPr/>
              <p14:nvPr/>
            </p14:nvContentPartPr>
            <p14:xfrm>
              <a:off x="1884240" y="3580920"/>
              <a:ext cx="9046080" cy="1455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CA804CA-2B3F-4443-AD22-C4F35D13C0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4880" y="3571560"/>
                <a:ext cx="9064800" cy="147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89187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DEBC6-BD4D-4AF7-BFEA-AF36AFE8B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98" y="662593"/>
            <a:ext cx="8802203" cy="55328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68189B2-6904-4536-B46B-57BE64BAE14F}"/>
                  </a:ext>
                </a:extLst>
              </p14:cNvPr>
              <p14:cNvContentPartPr/>
              <p14:nvPr/>
            </p14:nvContentPartPr>
            <p14:xfrm>
              <a:off x="8027640" y="4152240"/>
              <a:ext cx="786240" cy="232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68189B2-6904-4536-B46B-57BE64BAE1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18280" y="4142880"/>
                <a:ext cx="804960" cy="25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70872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63982-DE90-4905-88FE-82510E5F4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51" y="643467"/>
            <a:ext cx="10462097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5FD8929-154B-48DF-A6A7-C85BFC91C5DC}"/>
                  </a:ext>
                </a:extLst>
              </p14:cNvPr>
              <p14:cNvContentPartPr/>
              <p14:nvPr/>
            </p14:nvContentPartPr>
            <p14:xfrm>
              <a:off x="9081360" y="184860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5FD8929-154B-48DF-A6A7-C85BFC91C5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72000" y="18392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66034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2A87BC-8014-41D7-94AD-D6F9F736D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48" y="0"/>
            <a:ext cx="949669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D262005-6ACD-40BD-8997-DFFE5DB2A97D}"/>
                  </a:ext>
                </a:extLst>
              </p14:cNvPr>
              <p14:cNvContentPartPr/>
              <p14:nvPr/>
            </p14:nvContentPartPr>
            <p14:xfrm>
              <a:off x="1143000" y="660960"/>
              <a:ext cx="8430120" cy="477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D262005-6ACD-40BD-8997-DFFE5DB2A9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3640" y="651600"/>
                <a:ext cx="8448840" cy="479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511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2E936D-D63F-4B0B-AAA7-0960CBD2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69" y="220732"/>
            <a:ext cx="11666262" cy="3937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75D694-D46C-4755-90B3-8DE6BAE0D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077" y="4157930"/>
            <a:ext cx="849190" cy="6550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CECD3B-2AD4-4C15-B560-C5161266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560" y="4184369"/>
            <a:ext cx="975691" cy="7317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BC50408-300A-4789-BF9F-1431799F44DB}"/>
                  </a:ext>
                </a:extLst>
              </p14:cNvPr>
              <p14:cNvContentPartPr/>
              <p14:nvPr/>
            </p14:nvContentPartPr>
            <p14:xfrm>
              <a:off x="312480" y="142920"/>
              <a:ext cx="9528480" cy="6536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BC50408-300A-4789-BF9F-1431799F44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3120" y="133560"/>
                <a:ext cx="9547200" cy="655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578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CC3BA4-5E66-4FD7-91CF-FDACB620C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26" y="99598"/>
            <a:ext cx="11812146" cy="30809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00081F-1948-4147-B420-E77BA5BBAE11}"/>
                  </a:ext>
                </a:extLst>
              </p14:cNvPr>
              <p14:cNvContentPartPr/>
              <p14:nvPr/>
            </p14:nvContentPartPr>
            <p14:xfrm>
              <a:off x="5590080" y="5232960"/>
              <a:ext cx="500400" cy="142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00081F-1948-4147-B420-E77BA5BBAE1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0720" y="5223600"/>
                <a:ext cx="519120" cy="16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58401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5DE604-11BD-4C04-89A9-03D7A4D66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2" y="53076"/>
            <a:ext cx="10907575" cy="68048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D1FC517-4BC1-4D92-8896-526190CFBA7E}"/>
                  </a:ext>
                </a:extLst>
              </p14:cNvPr>
              <p14:cNvContentPartPr/>
              <p14:nvPr/>
            </p14:nvContentPartPr>
            <p14:xfrm>
              <a:off x="2143080" y="2821680"/>
              <a:ext cx="8304840" cy="518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D1FC517-4BC1-4D92-8896-526190CFBA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3720" y="2812320"/>
                <a:ext cx="8323560" cy="53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49349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15736E-3293-4C96-A3F6-33CB697C0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90" y="109244"/>
            <a:ext cx="10234820" cy="66395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46CF365-184B-468A-814F-D7502CBFE276}"/>
                  </a:ext>
                </a:extLst>
              </p14:cNvPr>
              <p14:cNvContentPartPr/>
              <p14:nvPr/>
            </p14:nvContentPartPr>
            <p14:xfrm>
              <a:off x="2134080" y="1625040"/>
              <a:ext cx="3974040" cy="3027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46CF365-184B-468A-814F-D7502CBFE2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24720" y="1615680"/>
                <a:ext cx="3992760" cy="304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48745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0E4086-32C9-446F-A11D-FB403FB5B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68" y="306249"/>
            <a:ext cx="11915463" cy="24236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C69F7C-D566-4EF0-9AFC-45E86E37A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16" y="2838450"/>
            <a:ext cx="3590925" cy="590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B9E748-ECAD-45D2-BC9E-8F8EF7422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932" y="4306957"/>
            <a:ext cx="5963285" cy="22309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7290350-2346-4C16-B989-178179E4718E}"/>
                  </a:ext>
                </a:extLst>
              </p14:cNvPr>
              <p14:cNvContentPartPr/>
              <p14:nvPr/>
            </p14:nvContentPartPr>
            <p14:xfrm>
              <a:off x="1232280" y="3018240"/>
              <a:ext cx="1848960" cy="2340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7290350-2346-4C16-B989-178179E471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22920" y="3008880"/>
                <a:ext cx="1867680" cy="235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21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7D08CE69FEEB4280396D1EAAA3F8DC" ma:contentTypeVersion="7" ma:contentTypeDescription="Create a new document." ma:contentTypeScope="" ma:versionID="238bb16ad485e0ec7b3127bc033f08c9">
  <xsd:schema xmlns:xsd="http://www.w3.org/2001/XMLSchema" xmlns:xs="http://www.w3.org/2001/XMLSchema" xmlns:p="http://schemas.microsoft.com/office/2006/metadata/properties" xmlns:ns2="ca9dc048-03e2-47ab-977f-feec9a11c5ef" targetNamespace="http://schemas.microsoft.com/office/2006/metadata/properties" ma:root="true" ma:fieldsID="09a5b76b129630001a3e5bb8c9cfbd1e" ns2:_="">
    <xsd:import namespace="ca9dc048-03e2-47ab-977f-feec9a11c5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9dc048-03e2-47ab-977f-feec9a11c5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BC0668-281B-455D-85AE-A99A81D9D63B}"/>
</file>

<file path=customXml/itemProps2.xml><?xml version="1.0" encoding="utf-8"?>
<ds:datastoreItem xmlns:ds="http://schemas.openxmlformats.org/officeDocument/2006/customXml" ds:itemID="{422D0591-A001-4D12-BD91-6C85A401C05B}"/>
</file>

<file path=customXml/itemProps3.xml><?xml version="1.0" encoding="utf-8"?>
<ds:datastoreItem xmlns:ds="http://schemas.openxmlformats.org/officeDocument/2006/customXml" ds:itemID="{C482B6B6-E1DB-4E18-9C62-565F5F01EF35}"/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365</Words>
  <Application>Microsoft Office PowerPoint</Application>
  <PresentationFormat>Widescreen</PresentationFormat>
  <Paragraphs>30</Paragraphs>
  <Slides>303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303</vt:i4>
      </vt:variant>
    </vt:vector>
  </HeadingPairs>
  <TitlesOfParts>
    <vt:vector size="308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Tanvi Rehani</dc:creator>
  <cp:lastModifiedBy>Laskhmi Sekharan</cp:lastModifiedBy>
  <cp:revision>20</cp:revision>
  <dcterms:created xsi:type="dcterms:W3CDTF">2020-05-11T19:31:10Z</dcterms:created>
  <dcterms:modified xsi:type="dcterms:W3CDTF">2020-05-27T07:03:00Z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0x010100277D08CE69FEEB4280396D1EAAA3F8DC</vt:lpwstr>
  </property>
</Properties>
</file>