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738255" y="861313"/>
            <a:ext cx="6721457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الرابع والعشرون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فريق البحث عن الولد البري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4" name="Audio Recording 16‏/04‏/2021، 4:15:10 م" descr="Audio Recording 16‏/04‏/2021، 4:15:10 م">
            <a:hlinkClick r:id="" action="ppaction://media"/>
            <a:extLst>
              <a:ext uri="{FF2B5EF4-FFF2-40B4-BE49-F238E27FC236}">
                <a16:creationId xmlns:a16="http://schemas.microsoft.com/office/drawing/2014/main" id="{092BDF8A-E6A5-6144-A5AC-96D5B689C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888" y="5996687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74411DF-500E-2147-BCEE-7A9F8F50D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08" y="2814451"/>
            <a:ext cx="3780630" cy="18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579358"/>
            <a:ext cx="11887200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400" b="1" dirty="0">
                <a:solidFill>
                  <a:srgbClr val="FFC000"/>
                </a:solidFill>
              </a:rPr>
              <a:t>استطاع ( لوك ) أن يقنع ( ناشيونال جيوغرافيك ) بالاجتماع معه ، فاجتمع بثلاثة رجال من المجلة وراح يحكي لهم عن قصة اصطياده للبؤة وأراهم صور اللبؤة وصور أقدام الولد البري والنعام وحكى لهم القصة كاملة ، فقال الرجال إنهم سمعوا العديد من القصص تحكي عن أطفال عاشوا مع الذئاب أو الدببة أو الأغنام أو الغزلان أو القرود ، غير أن ( لوك ) قال لهم بأنه الوحيد الذي يمتلك إثباتات وهي الصور .</a:t>
            </a:r>
          </a:p>
          <a:p>
            <a:pPr algn="just" rtl="1"/>
            <a:r>
              <a:rPr lang="ar-SA" sz="3400" b="1" dirty="0">
                <a:solidFill>
                  <a:srgbClr val="FFC000"/>
                </a:solidFill>
              </a:rPr>
              <a:t>أردف المحققون التابعون للمجلة بأن هذه الحكايات غير مثبتة وأغلبها تعود لأطفال يعانون من إعاقات ذهنية لا أكثر ، وحين حاول ( لوك ) إقناعهم اكتفوا بأخذ الصور ورقم هاتفه ، وبعد ثلاثة أيام اتصلوا به ليخبروه بعدم اقتناعهم بالقصة .</a:t>
            </a:r>
          </a:p>
          <a:p>
            <a:pPr algn="just" rtl="1"/>
            <a:r>
              <a:rPr lang="ar-SA" sz="3400" b="1" dirty="0">
                <a:solidFill>
                  <a:srgbClr val="FFC000"/>
                </a:solidFill>
              </a:rPr>
              <a:t>بعدها حاول ( لوك ) إقناع شركة إنتاج أفلام بتمويل فريق بحث خاص بالموضوع رفضوا لخوفهم من أن يكون الولد غير قادر على الكلام فكذب عليهم ( لوك ) وقال إن الولد نطق بلغة غير مفهومة فوافقت الشركة .</a:t>
            </a:r>
          </a:p>
          <a:p>
            <a:pPr algn="just" rtl="1"/>
            <a:r>
              <a:rPr lang="ar-SA" sz="3400" b="1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5" name="Audio Recording 16‏/04‏/2021، 4:19:18 م" descr="Audio Recording 16‏/04‏/2021، 4:19:18 م">
            <a:hlinkClick r:id="" action="ppaction://media"/>
            <a:extLst>
              <a:ext uri="{FF2B5EF4-FFF2-40B4-BE49-F238E27FC236}">
                <a16:creationId xmlns:a16="http://schemas.microsoft.com/office/drawing/2014/main" id="{3A875001-2324-3E46-8F79-3C64E887C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6080" y="6128418"/>
            <a:ext cx="387643" cy="387643"/>
          </a:xfrm>
          <a:prstGeom prst="rect">
            <a:avLst/>
          </a:prstGeom>
        </p:spPr>
      </p:pic>
      <p:pic>
        <p:nvPicPr>
          <p:cNvPr id="6" name="صورة 5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43CA94BC-9528-7643-B6DC-E7F26722F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485" y="6219367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241</TotalTime>
  <Words>165</Words>
  <Application>Microsoft Office PowerPoint</Application>
  <PresentationFormat>شاشة عريضة</PresentationFormat>
  <Paragraphs>8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35</cp:revision>
  <dcterms:created xsi:type="dcterms:W3CDTF">2021-04-16T06:58:00Z</dcterms:created>
  <dcterms:modified xsi:type="dcterms:W3CDTF">2021-04-17T21:14:03Z</dcterms:modified>
</cp:coreProperties>
</file>