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17" r:id="rId1"/>
    <p:sldMasterId id="2147484129" r:id="rId2"/>
    <p:sldMasterId id="2147484165" r:id="rId3"/>
  </p:sldMasterIdLst>
  <p:notesMasterIdLst>
    <p:notesMasterId r:id="rId111"/>
  </p:notesMasterIdLst>
  <p:sldIdLst>
    <p:sldId id="1682" r:id="rId4"/>
    <p:sldId id="1683" r:id="rId5"/>
    <p:sldId id="1754" r:id="rId6"/>
    <p:sldId id="2252" r:id="rId7"/>
    <p:sldId id="1755" r:id="rId8"/>
    <p:sldId id="2183" r:id="rId9"/>
    <p:sldId id="2184" r:id="rId10"/>
    <p:sldId id="1758" r:id="rId11"/>
    <p:sldId id="1759" r:id="rId12"/>
    <p:sldId id="1772" r:id="rId13"/>
    <p:sldId id="1796" r:id="rId14"/>
    <p:sldId id="260" r:id="rId15"/>
    <p:sldId id="338" r:id="rId16"/>
    <p:sldId id="262" r:id="rId17"/>
    <p:sldId id="1401" r:id="rId18"/>
    <p:sldId id="1603" r:id="rId19"/>
    <p:sldId id="1402" r:id="rId20"/>
    <p:sldId id="1442" r:id="rId21"/>
    <p:sldId id="2208" r:id="rId22"/>
    <p:sldId id="2209" r:id="rId23"/>
    <p:sldId id="2210" r:id="rId24"/>
    <p:sldId id="2211" r:id="rId25"/>
    <p:sldId id="2253" r:id="rId26"/>
    <p:sldId id="2212" r:id="rId27"/>
    <p:sldId id="2213" r:id="rId28"/>
    <p:sldId id="2214" r:id="rId29"/>
    <p:sldId id="2215" r:id="rId30"/>
    <p:sldId id="2216" r:id="rId31"/>
    <p:sldId id="2217" r:id="rId32"/>
    <p:sldId id="2257" r:id="rId33"/>
    <p:sldId id="1443" r:id="rId34"/>
    <p:sldId id="1444" r:id="rId35"/>
    <p:sldId id="1519" r:id="rId36"/>
    <p:sldId id="1520" r:id="rId37"/>
    <p:sldId id="1521" r:id="rId38"/>
    <p:sldId id="1604" r:id="rId39"/>
    <p:sldId id="1605" r:id="rId40"/>
    <p:sldId id="1522" r:id="rId41"/>
    <p:sldId id="2219" r:id="rId42"/>
    <p:sldId id="2220" r:id="rId43"/>
    <p:sldId id="2221" r:id="rId44"/>
    <p:sldId id="2222" r:id="rId45"/>
    <p:sldId id="2254" r:id="rId46"/>
    <p:sldId id="2223" r:id="rId47"/>
    <p:sldId id="2224" r:id="rId48"/>
    <p:sldId id="2225" r:id="rId49"/>
    <p:sldId id="2226" r:id="rId50"/>
    <p:sldId id="2227" r:id="rId51"/>
    <p:sldId id="2261" r:id="rId52"/>
    <p:sldId id="2258" r:id="rId53"/>
    <p:sldId id="1523" r:id="rId54"/>
    <p:sldId id="1525" r:id="rId55"/>
    <p:sldId id="2185" r:id="rId56"/>
    <p:sldId id="2186" r:id="rId57"/>
    <p:sldId id="2187" r:id="rId58"/>
    <p:sldId id="2188" r:id="rId59"/>
    <p:sldId id="2189" r:id="rId60"/>
    <p:sldId id="2190" r:id="rId61"/>
    <p:sldId id="2191" r:id="rId62"/>
    <p:sldId id="2192" r:id="rId63"/>
    <p:sldId id="2229" r:id="rId64"/>
    <p:sldId id="2230" r:id="rId65"/>
    <p:sldId id="2231" r:id="rId66"/>
    <p:sldId id="2232" r:id="rId67"/>
    <p:sldId id="2255" r:id="rId68"/>
    <p:sldId id="2233" r:id="rId69"/>
    <p:sldId id="2234" r:id="rId70"/>
    <p:sldId id="2235" r:id="rId71"/>
    <p:sldId id="2236" r:id="rId72"/>
    <p:sldId id="2237" r:id="rId73"/>
    <p:sldId id="2238" r:id="rId74"/>
    <p:sldId id="2259" r:id="rId75"/>
    <p:sldId id="1529" r:id="rId76"/>
    <p:sldId id="1530" r:id="rId77"/>
    <p:sldId id="1531" r:id="rId78"/>
    <p:sldId id="1536" r:id="rId79"/>
    <p:sldId id="2193" r:id="rId80"/>
    <p:sldId id="2194" r:id="rId81"/>
    <p:sldId id="2250" r:id="rId82"/>
    <p:sldId id="2195" r:id="rId83"/>
    <p:sldId id="2196" r:id="rId84"/>
    <p:sldId id="2197" r:id="rId85"/>
    <p:sldId id="2198" r:id="rId86"/>
    <p:sldId id="2199" r:id="rId87"/>
    <p:sldId id="2200" r:id="rId88"/>
    <p:sldId id="2248" r:id="rId89"/>
    <p:sldId id="2239" r:id="rId90"/>
    <p:sldId id="2240" r:id="rId91"/>
    <p:sldId id="2241" r:id="rId92"/>
    <p:sldId id="2256" r:id="rId93"/>
    <p:sldId id="2242" r:id="rId94"/>
    <p:sldId id="2243" r:id="rId95"/>
    <p:sldId id="2244" r:id="rId96"/>
    <p:sldId id="2245" r:id="rId97"/>
    <p:sldId id="2246" r:id="rId98"/>
    <p:sldId id="2247" r:id="rId99"/>
    <p:sldId id="2260" r:id="rId100"/>
    <p:sldId id="1539" r:id="rId101"/>
    <p:sldId id="1540" r:id="rId102"/>
    <p:sldId id="2201" r:id="rId103"/>
    <p:sldId id="2202" r:id="rId104"/>
    <p:sldId id="2203" r:id="rId105"/>
    <p:sldId id="2204" r:id="rId106"/>
    <p:sldId id="2205" r:id="rId107"/>
    <p:sldId id="2206" r:id="rId108"/>
    <p:sldId id="2251" r:id="rId109"/>
    <p:sldId id="2249" r:id="rId110"/>
  </p:sldIdLst>
  <p:sldSz cx="14630400" cy="8229600"/>
  <p:notesSz cx="9144000" cy="6858000"/>
  <p:defaultTextStyle>
    <a:defPPr>
      <a:defRPr lang="en-US"/>
    </a:defPPr>
    <a:lvl1pPr marL="0" algn="l" defTabSz="45715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9" algn="l" defTabSz="45715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18" algn="l" defTabSz="45715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77" algn="l" defTabSz="45715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36" algn="l" defTabSz="45715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95" algn="l" defTabSz="45715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54" algn="l" defTabSz="45715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14" algn="l" defTabSz="45715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72" algn="l" defTabSz="45715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 userDrawn="1">
          <p15:clr>
            <a:srgbClr val="A4A3A4"/>
          </p15:clr>
        </p15:guide>
        <p15:guide id="2" pos="460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EFE"/>
    <a:srgbClr val="FF3300"/>
    <a:srgbClr val="67441E"/>
    <a:srgbClr val="58320C"/>
    <a:srgbClr val="66FF33"/>
    <a:srgbClr val="66FFFF"/>
    <a:srgbClr val="FFF3FF"/>
    <a:srgbClr val="000000"/>
    <a:srgbClr val="FCF1B2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59" autoAdjust="0"/>
    <p:restoredTop sz="93333" autoAdjust="0"/>
  </p:normalViewPr>
  <p:slideViewPr>
    <p:cSldViewPr snapToGrid="0">
      <p:cViewPr varScale="1">
        <p:scale>
          <a:sx n="56" d="100"/>
          <a:sy n="56" d="100"/>
        </p:scale>
        <p:origin x="894" y="84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presProps" Target="presProps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viewProps" Target="viewProps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14" Type="http://schemas.openxmlformats.org/officeDocument/2006/relationships/theme" Target="theme/theme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tableStyles" Target="tableStyles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87C675-421A-4860-8EEC-73FFB067420A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F6C639-E61D-4428-871A-286109598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686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77517" rtl="0" eaLnBrk="1" latinLnBrk="0" hangingPunct="1">
      <a:defRPr sz="1152" kern="1200">
        <a:solidFill>
          <a:schemeClr val="tx1"/>
        </a:solidFill>
        <a:latin typeface="+mn-lt"/>
        <a:ea typeface="+mn-ea"/>
        <a:cs typeface="+mn-cs"/>
      </a:defRPr>
    </a:lvl1pPr>
    <a:lvl2pPr marL="438758" algn="l" defTabSz="877517" rtl="0" eaLnBrk="1" latinLnBrk="0" hangingPunct="1">
      <a:defRPr sz="1152" kern="1200">
        <a:solidFill>
          <a:schemeClr val="tx1"/>
        </a:solidFill>
        <a:latin typeface="+mn-lt"/>
        <a:ea typeface="+mn-ea"/>
        <a:cs typeface="+mn-cs"/>
      </a:defRPr>
    </a:lvl2pPr>
    <a:lvl3pPr marL="877517" algn="l" defTabSz="877517" rtl="0" eaLnBrk="1" latinLnBrk="0" hangingPunct="1">
      <a:defRPr sz="1152" kern="1200">
        <a:solidFill>
          <a:schemeClr val="tx1"/>
        </a:solidFill>
        <a:latin typeface="+mn-lt"/>
        <a:ea typeface="+mn-ea"/>
        <a:cs typeface="+mn-cs"/>
      </a:defRPr>
    </a:lvl3pPr>
    <a:lvl4pPr marL="1316274" algn="l" defTabSz="877517" rtl="0" eaLnBrk="1" latinLnBrk="0" hangingPunct="1">
      <a:defRPr sz="1152" kern="1200">
        <a:solidFill>
          <a:schemeClr val="tx1"/>
        </a:solidFill>
        <a:latin typeface="+mn-lt"/>
        <a:ea typeface="+mn-ea"/>
        <a:cs typeface="+mn-cs"/>
      </a:defRPr>
    </a:lvl4pPr>
    <a:lvl5pPr marL="1755033" algn="l" defTabSz="877517" rtl="0" eaLnBrk="1" latinLnBrk="0" hangingPunct="1">
      <a:defRPr sz="1152" kern="1200">
        <a:solidFill>
          <a:schemeClr val="tx1"/>
        </a:solidFill>
        <a:latin typeface="+mn-lt"/>
        <a:ea typeface="+mn-ea"/>
        <a:cs typeface="+mn-cs"/>
      </a:defRPr>
    </a:lvl5pPr>
    <a:lvl6pPr marL="2193790" algn="l" defTabSz="877517" rtl="0" eaLnBrk="1" latinLnBrk="0" hangingPunct="1">
      <a:defRPr sz="1152" kern="1200">
        <a:solidFill>
          <a:schemeClr val="tx1"/>
        </a:solidFill>
        <a:latin typeface="+mn-lt"/>
        <a:ea typeface="+mn-ea"/>
        <a:cs typeface="+mn-cs"/>
      </a:defRPr>
    </a:lvl6pPr>
    <a:lvl7pPr marL="2632548" algn="l" defTabSz="877517" rtl="0" eaLnBrk="1" latinLnBrk="0" hangingPunct="1">
      <a:defRPr sz="1152" kern="1200">
        <a:solidFill>
          <a:schemeClr val="tx1"/>
        </a:solidFill>
        <a:latin typeface="+mn-lt"/>
        <a:ea typeface="+mn-ea"/>
        <a:cs typeface="+mn-cs"/>
      </a:defRPr>
    </a:lvl7pPr>
    <a:lvl8pPr marL="3071307" algn="l" defTabSz="877517" rtl="0" eaLnBrk="1" latinLnBrk="0" hangingPunct="1">
      <a:defRPr sz="1152" kern="1200">
        <a:solidFill>
          <a:schemeClr val="tx1"/>
        </a:solidFill>
        <a:latin typeface="+mn-lt"/>
        <a:ea typeface="+mn-ea"/>
        <a:cs typeface="+mn-cs"/>
      </a:defRPr>
    </a:lvl8pPr>
    <a:lvl9pPr marL="3510065" algn="l" defTabSz="877517" rtl="0" eaLnBrk="1" latinLnBrk="0" hangingPunct="1">
      <a:defRPr sz="1152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F6C639-E61D-4428-871A-2861095988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179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F6C639-E61D-4428-871A-2861095988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6991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F6C639-E61D-4428-871A-2861095988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1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289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F6C639-E61D-4428-871A-2861095988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1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47408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6C639-E61D-4428-871A-2861095988B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282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6C639-E61D-4428-871A-2861095988B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8808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F6C639-E61D-4428-871A-2861095988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2150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F6C639-E61D-4428-871A-2861095988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1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8349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F6C639-E61D-4428-871A-2861095988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3183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F6C639-E61D-4428-871A-2861095988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1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6995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F6C639-E61D-4428-871A-2861095988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4887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6C639-E61D-4428-871A-2861095988B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1156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F6C639-E61D-4428-871A-2861095988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1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47726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F6C639-E61D-4428-871A-2861095988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67504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6C639-E61D-4428-871A-2861095988B1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7023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F6C639-E61D-4428-871A-2861095988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092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F6C639-E61D-4428-871A-2861095988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1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2385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F6C639-E61D-4428-871A-2861095988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306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F6C639-E61D-4428-871A-2861095988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2588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6C639-E61D-4428-871A-2861095988B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792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6C639-E61D-4428-871A-2861095988B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166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6C639-E61D-4428-871A-2861095988B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8983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6C639-E61D-4428-871A-2861095988B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68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F6C639-E61D-4428-871A-2861095988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736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6C639-E61D-4428-871A-2861095988B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602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-1" y="-2775"/>
            <a:ext cx="14630401" cy="8309395"/>
            <a:chOff x="-1" y="-2313"/>
            <a:chExt cx="12192001" cy="6924496"/>
          </a:xfrm>
        </p:grpSpPr>
        <p:sp>
          <p:nvSpPr>
            <p:cNvPr id="25" name="Freeform 13"/>
            <p:cNvSpPr>
              <a:spLocks noEditPoints="1"/>
            </p:cNvSpPr>
            <p:nvPr/>
          </p:nvSpPr>
          <p:spPr bwMode="auto">
            <a:xfrm>
              <a:off x="233" y="-2312"/>
              <a:ext cx="12191767" cy="6864080"/>
            </a:xfrm>
            <a:custGeom>
              <a:avLst/>
              <a:gdLst/>
              <a:ahLst/>
              <a:cxnLst/>
              <a:rect l="0" t="0" r="r" b="b"/>
              <a:pathLst>
                <a:path w="3840" h="2161">
                  <a:moveTo>
                    <a:pt x="2652" y="274"/>
                  </a:moveTo>
                  <a:cubicBezTo>
                    <a:pt x="2722" y="253"/>
                    <a:pt x="2771" y="204"/>
                    <a:pt x="2817" y="150"/>
                  </a:cubicBezTo>
                  <a:cubicBezTo>
                    <a:pt x="2824" y="142"/>
                    <a:pt x="2831" y="133"/>
                    <a:pt x="2838" y="125"/>
                  </a:cubicBezTo>
                  <a:cubicBezTo>
                    <a:pt x="2839" y="124"/>
                    <a:pt x="2841" y="124"/>
                    <a:pt x="2846" y="124"/>
                  </a:cubicBezTo>
                  <a:cubicBezTo>
                    <a:pt x="2865" y="210"/>
                    <a:pt x="2890" y="295"/>
                    <a:pt x="2947" y="368"/>
                  </a:cubicBezTo>
                  <a:cubicBezTo>
                    <a:pt x="3012" y="310"/>
                    <a:pt x="3030" y="234"/>
                    <a:pt x="3034" y="155"/>
                  </a:cubicBezTo>
                  <a:cubicBezTo>
                    <a:pt x="3036" y="97"/>
                    <a:pt x="3021" y="46"/>
                    <a:pt x="2987" y="0"/>
                  </a:cubicBezTo>
                  <a:cubicBezTo>
                    <a:pt x="2796" y="0"/>
                    <a:pt x="2796" y="0"/>
                    <a:pt x="2796" y="0"/>
                  </a:cubicBezTo>
                  <a:cubicBezTo>
                    <a:pt x="2802" y="1"/>
                    <a:pt x="2808" y="4"/>
                    <a:pt x="2814" y="7"/>
                  </a:cubicBezTo>
                  <a:cubicBezTo>
                    <a:pt x="2778" y="53"/>
                    <a:pt x="2744" y="97"/>
                    <a:pt x="2710" y="141"/>
                  </a:cubicBezTo>
                  <a:cubicBezTo>
                    <a:pt x="2712" y="143"/>
                    <a:pt x="2714" y="144"/>
                    <a:pt x="2716" y="146"/>
                  </a:cubicBezTo>
                  <a:cubicBezTo>
                    <a:pt x="2754" y="107"/>
                    <a:pt x="2793" y="68"/>
                    <a:pt x="2838" y="22"/>
                  </a:cubicBezTo>
                  <a:cubicBezTo>
                    <a:pt x="2838" y="96"/>
                    <a:pt x="2800" y="142"/>
                    <a:pt x="2760" y="183"/>
                  </a:cubicBezTo>
                  <a:cubicBezTo>
                    <a:pt x="2721" y="222"/>
                    <a:pt x="2677" y="257"/>
                    <a:pt x="2613" y="257"/>
                  </a:cubicBezTo>
                  <a:cubicBezTo>
                    <a:pt x="2640" y="155"/>
                    <a:pt x="2694" y="74"/>
                    <a:pt x="2771" y="7"/>
                  </a:cubicBezTo>
                  <a:cubicBezTo>
                    <a:pt x="2775" y="3"/>
                    <a:pt x="2779" y="1"/>
                    <a:pt x="2783" y="0"/>
                  </a:cubicBezTo>
                  <a:cubicBezTo>
                    <a:pt x="2597" y="0"/>
                    <a:pt x="2597" y="0"/>
                    <a:pt x="2597" y="0"/>
                  </a:cubicBezTo>
                  <a:cubicBezTo>
                    <a:pt x="2634" y="15"/>
                    <a:pt x="2673" y="23"/>
                    <a:pt x="2716" y="21"/>
                  </a:cubicBezTo>
                  <a:cubicBezTo>
                    <a:pt x="2717" y="20"/>
                    <a:pt x="2718" y="23"/>
                    <a:pt x="2719" y="24"/>
                  </a:cubicBezTo>
                  <a:cubicBezTo>
                    <a:pt x="2653" y="98"/>
                    <a:pt x="2601" y="196"/>
                    <a:pt x="2588" y="270"/>
                  </a:cubicBezTo>
                  <a:cubicBezTo>
                    <a:pt x="2609" y="282"/>
                    <a:pt x="2630" y="280"/>
                    <a:pt x="2652" y="274"/>
                  </a:cubicBezTo>
                  <a:close/>
                  <a:moveTo>
                    <a:pt x="2870" y="108"/>
                  </a:moveTo>
                  <a:cubicBezTo>
                    <a:pt x="2872" y="76"/>
                    <a:pt x="2870" y="37"/>
                    <a:pt x="2912" y="17"/>
                  </a:cubicBezTo>
                  <a:cubicBezTo>
                    <a:pt x="2931" y="57"/>
                    <a:pt x="2929" y="100"/>
                    <a:pt x="2943" y="138"/>
                  </a:cubicBezTo>
                  <a:cubicBezTo>
                    <a:pt x="2959" y="97"/>
                    <a:pt x="2940" y="56"/>
                    <a:pt x="2941" y="13"/>
                  </a:cubicBezTo>
                  <a:cubicBezTo>
                    <a:pt x="2970" y="25"/>
                    <a:pt x="2991" y="44"/>
                    <a:pt x="3000" y="71"/>
                  </a:cubicBezTo>
                  <a:cubicBezTo>
                    <a:pt x="3028" y="166"/>
                    <a:pt x="3007" y="252"/>
                    <a:pt x="2954" y="335"/>
                  </a:cubicBezTo>
                  <a:cubicBezTo>
                    <a:pt x="2908" y="280"/>
                    <a:pt x="2865" y="171"/>
                    <a:pt x="2870" y="108"/>
                  </a:cubicBezTo>
                  <a:close/>
                  <a:moveTo>
                    <a:pt x="3414" y="0"/>
                  </a:moveTo>
                  <a:cubicBezTo>
                    <a:pt x="3375" y="0"/>
                    <a:pt x="3375" y="0"/>
                    <a:pt x="3375" y="0"/>
                  </a:cubicBezTo>
                  <a:cubicBezTo>
                    <a:pt x="3371" y="22"/>
                    <a:pt x="3362" y="41"/>
                    <a:pt x="3348" y="59"/>
                  </a:cubicBezTo>
                  <a:cubicBezTo>
                    <a:pt x="3302" y="115"/>
                    <a:pt x="3237" y="132"/>
                    <a:pt x="3169" y="144"/>
                  </a:cubicBezTo>
                  <a:cubicBezTo>
                    <a:pt x="3165" y="96"/>
                    <a:pt x="3176" y="44"/>
                    <a:pt x="3197" y="0"/>
                  </a:cubicBezTo>
                  <a:cubicBezTo>
                    <a:pt x="3171" y="0"/>
                    <a:pt x="3171" y="0"/>
                    <a:pt x="3171" y="0"/>
                  </a:cubicBezTo>
                  <a:cubicBezTo>
                    <a:pt x="3151" y="46"/>
                    <a:pt x="3143" y="98"/>
                    <a:pt x="3149" y="155"/>
                  </a:cubicBezTo>
                  <a:cubicBezTo>
                    <a:pt x="3231" y="183"/>
                    <a:pt x="3358" y="113"/>
                    <a:pt x="3414" y="0"/>
                  </a:cubicBezTo>
                  <a:close/>
                  <a:moveTo>
                    <a:pt x="77" y="680"/>
                  </a:moveTo>
                  <a:cubicBezTo>
                    <a:pt x="64" y="685"/>
                    <a:pt x="51" y="689"/>
                    <a:pt x="39" y="694"/>
                  </a:cubicBezTo>
                  <a:cubicBezTo>
                    <a:pt x="26" y="700"/>
                    <a:pt x="13" y="706"/>
                    <a:pt x="0" y="710"/>
                  </a:cubicBezTo>
                  <a:cubicBezTo>
                    <a:pt x="0" y="732"/>
                    <a:pt x="0" y="732"/>
                    <a:pt x="0" y="732"/>
                  </a:cubicBezTo>
                  <a:cubicBezTo>
                    <a:pt x="29" y="721"/>
                    <a:pt x="56" y="706"/>
                    <a:pt x="77" y="680"/>
                  </a:cubicBezTo>
                  <a:close/>
                  <a:moveTo>
                    <a:pt x="3289" y="0"/>
                  </a:moveTo>
                  <a:cubicBezTo>
                    <a:pt x="3279" y="13"/>
                    <a:pt x="3269" y="26"/>
                    <a:pt x="3260" y="40"/>
                  </a:cubicBezTo>
                  <a:cubicBezTo>
                    <a:pt x="3278" y="30"/>
                    <a:pt x="3296" y="16"/>
                    <a:pt x="3313" y="0"/>
                  </a:cubicBezTo>
                  <a:lnTo>
                    <a:pt x="3289" y="0"/>
                  </a:lnTo>
                  <a:close/>
                  <a:moveTo>
                    <a:pt x="3803" y="228"/>
                  </a:moveTo>
                  <a:cubicBezTo>
                    <a:pt x="3807" y="250"/>
                    <a:pt x="3809" y="270"/>
                    <a:pt x="3840" y="265"/>
                  </a:cubicBezTo>
                  <a:cubicBezTo>
                    <a:pt x="3840" y="261"/>
                    <a:pt x="3840" y="261"/>
                    <a:pt x="3840" y="261"/>
                  </a:cubicBezTo>
                  <a:cubicBezTo>
                    <a:pt x="3834" y="243"/>
                    <a:pt x="3828" y="228"/>
                    <a:pt x="3803" y="228"/>
                  </a:cubicBezTo>
                  <a:close/>
                  <a:moveTo>
                    <a:pt x="3788" y="152"/>
                  </a:moveTo>
                  <a:cubicBezTo>
                    <a:pt x="3765" y="165"/>
                    <a:pt x="3754" y="158"/>
                    <a:pt x="3747" y="141"/>
                  </a:cubicBezTo>
                  <a:cubicBezTo>
                    <a:pt x="3741" y="127"/>
                    <a:pt x="3731" y="114"/>
                    <a:pt x="3728" y="99"/>
                  </a:cubicBezTo>
                  <a:cubicBezTo>
                    <a:pt x="3722" y="76"/>
                    <a:pt x="3710" y="62"/>
                    <a:pt x="3685" y="60"/>
                  </a:cubicBezTo>
                  <a:cubicBezTo>
                    <a:pt x="3685" y="32"/>
                    <a:pt x="3673" y="14"/>
                    <a:pt x="3656" y="0"/>
                  </a:cubicBezTo>
                  <a:cubicBezTo>
                    <a:pt x="3596" y="0"/>
                    <a:pt x="3596" y="0"/>
                    <a:pt x="3596" y="0"/>
                  </a:cubicBezTo>
                  <a:cubicBezTo>
                    <a:pt x="3609" y="12"/>
                    <a:pt x="3620" y="25"/>
                    <a:pt x="3631" y="40"/>
                  </a:cubicBezTo>
                  <a:cubicBezTo>
                    <a:pt x="3646" y="60"/>
                    <a:pt x="3657" y="82"/>
                    <a:pt x="3685" y="89"/>
                  </a:cubicBezTo>
                  <a:cubicBezTo>
                    <a:pt x="3692" y="91"/>
                    <a:pt x="3700" y="100"/>
                    <a:pt x="3704" y="108"/>
                  </a:cubicBezTo>
                  <a:cubicBezTo>
                    <a:pt x="3760" y="203"/>
                    <a:pt x="3798" y="305"/>
                    <a:pt x="3820" y="413"/>
                  </a:cubicBezTo>
                  <a:cubicBezTo>
                    <a:pt x="3827" y="450"/>
                    <a:pt x="3825" y="488"/>
                    <a:pt x="3815" y="525"/>
                  </a:cubicBezTo>
                  <a:cubicBezTo>
                    <a:pt x="3811" y="539"/>
                    <a:pt x="3810" y="554"/>
                    <a:pt x="3807" y="568"/>
                  </a:cubicBezTo>
                  <a:cubicBezTo>
                    <a:pt x="3820" y="575"/>
                    <a:pt x="3830" y="577"/>
                    <a:pt x="3840" y="576"/>
                  </a:cubicBezTo>
                  <a:cubicBezTo>
                    <a:pt x="3840" y="343"/>
                    <a:pt x="3840" y="343"/>
                    <a:pt x="3840" y="343"/>
                  </a:cubicBezTo>
                  <a:cubicBezTo>
                    <a:pt x="3834" y="333"/>
                    <a:pt x="3829" y="322"/>
                    <a:pt x="3826" y="311"/>
                  </a:cubicBezTo>
                  <a:cubicBezTo>
                    <a:pt x="3810" y="261"/>
                    <a:pt x="3761" y="220"/>
                    <a:pt x="3788" y="152"/>
                  </a:cubicBezTo>
                  <a:close/>
                  <a:moveTo>
                    <a:pt x="3559" y="1512"/>
                  </a:moveTo>
                  <a:cubicBezTo>
                    <a:pt x="3526" y="1458"/>
                    <a:pt x="3479" y="1418"/>
                    <a:pt x="3424" y="1391"/>
                  </a:cubicBezTo>
                  <a:cubicBezTo>
                    <a:pt x="3381" y="1371"/>
                    <a:pt x="3333" y="1376"/>
                    <a:pt x="3287" y="1379"/>
                  </a:cubicBezTo>
                  <a:cubicBezTo>
                    <a:pt x="3246" y="1382"/>
                    <a:pt x="3208" y="1397"/>
                    <a:pt x="3172" y="1416"/>
                  </a:cubicBezTo>
                  <a:cubicBezTo>
                    <a:pt x="3159" y="1424"/>
                    <a:pt x="3145" y="1431"/>
                    <a:pt x="3126" y="1416"/>
                  </a:cubicBezTo>
                  <a:cubicBezTo>
                    <a:pt x="3185" y="1395"/>
                    <a:pt x="3225" y="1355"/>
                    <a:pt x="3260" y="1309"/>
                  </a:cubicBezTo>
                  <a:cubicBezTo>
                    <a:pt x="3297" y="1260"/>
                    <a:pt x="3310" y="1204"/>
                    <a:pt x="3318" y="1143"/>
                  </a:cubicBezTo>
                  <a:cubicBezTo>
                    <a:pt x="3236" y="1133"/>
                    <a:pt x="3166" y="1161"/>
                    <a:pt x="3103" y="1208"/>
                  </a:cubicBezTo>
                  <a:cubicBezTo>
                    <a:pt x="3041" y="1255"/>
                    <a:pt x="2998" y="1316"/>
                    <a:pt x="2990" y="1398"/>
                  </a:cubicBezTo>
                  <a:cubicBezTo>
                    <a:pt x="2841" y="1409"/>
                    <a:pt x="2710" y="1458"/>
                    <a:pt x="2597" y="1557"/>
                  </a:cubicBezTo>
                  <a:cubicBezTo>
                    <a:pt x="2618" y="1415"/>
                    <a:pt x="2674" y="1287"/>
                    <a:pt x="2740" y="1161"/>
                  </a:cubicBezTo>
                  <a:cubicBezTo>
                    <a:pt x="2766" y="1167"/>
                    <a:pt x="2788" y="1173"/>
                    <a:pt x="2811" y="1176"/>
                  </a:cubicBezTo>
                  <a:cubicBezTo>
                    <a:pt x="2886" y="1183"/>
                    <a:pt x="2957" y="1170"/>
                    <a:pt x="3022" y="1134"/>
                  </a:cubicBezTo>
                  <a:cubicBezTo>
                    <a:pt x="3053" y="1116"/>
                    <a:pt x="3079" y="1089"/>
                    <a:pt x="3105" y="1065"/>
                  </a:cubicBezTo>
                  <a:cubicBezTo>
                    <a:pt x="3116" y="1055"/>
                    <a:pt x="3113" y="1043"/>
                    <a:pt x="3104" y="1031"/>
                  </a:cubicBezTo>
                  <a:cubicBezTo>
                    <a:pt x="3081" y="999"/>
                    <a:pt x="3046" y="988"/>
                    <a:pt x="3012" y="977"/>
                  </a:cubicBezTo>
                  <a:cubicBezTo>
                    <a:pt x="2984" y="968"/>
                    <a:pt x="2955" y="968"/>
                    <a:pt x="2923" y="963"/>
                  </a:cubicBezTo>
                  <a:cubicBezTo>
                    <a:pt x="2962" y="910"/>
                    <a:pt x="3013" y="869"/>
                    <a:pt x="3065" y="824"/>
                  </a:cubicBezTo>
                  <a:cubicBezTo>
                    <a:pt x="3072" y="844"/>
                    <a:pt x="3076" y="863"/>
                    <a:pt x="3085" y="879"/>
                  </a:cubicBezTo>
                  <a:cubicBezTo>
                    <a:pt x="3108" y="919"/>
                    <a:pt x="3148" y="934"/>
                    <a:pt x="3190" y="938"/>
                  </a:cubicBezTo>
                  <a:cubicBezTo>
                    <a:pt x="3237" y="943"/>
                    <a:pt x="3283" y="935"/>
                    <a:pt x="3326" y="915"/>
                  </a:cubicBezTo>
                  <a:cubicBezTo>
                    <a:pt x="3348" y="904"/>
                    <a:pt x="3372" y="896"/>
                    <a:pt x="3396" y="887"/>
                  </a:cubicBezTo>
                  <a:cubicBezTo>
                    <a:pt x="3434" y="872"/>
                    <a:pt x="3474" y="864"/>
                    <a:pt x="3521" y="889"/>
                  </a:cubicBezTo>
                  <a:cubicBezTo>
                    <a:pt x="3503" y="843"/>
                    <a:pt x="3481" y="807"/>
                    <a:pt x="3448" y="787"/>
                  </a:cubicBezTo>
                  <a:cubicBezTo>
                    <a:pt x="3415" y="767"/>
                    <a:pt x="3375" y="761"/>
                    <a:pt x="3334" y="747"/>
                  </a:cubicBezTo>
                  <a:cubicBezTo>
                    <a:pt x="3401" y="673"/>
                    <a:pt x="3439" y="585"/>
                    <a:pt x="3461" y="484"/>
                  </a:cubicBezTo>
                  <a:cubicBezTo>
                    <a:pt x="3452" y="486"/>
                    <a:pt x="3446" y="486"/>
                    <a:pt x="3443" y="489"/>
                  </a:cubicBezTo>
                  <a:cubicBezTo>
                    <a:pt x="3406" y="525"/>
                    <a:pt x="3357" y="535"/>
                    <a:pt x="3311" y="549"/>
                  </a:cubicBezTo>
                  <a:cubicBezTo>
                    <a:pt x="3273" y="562"/>
                    <a:pt x="3233" y="570"/>
                    <a:pt x="3194" y="580"/>
                  </a:cubicBezTo>
                  <a:cubicBezTo>
                    <a:pt x="3181" y="555"/>
                    <a:pt x="3166" y="527"/>
                    <a:pt x="3153" y="498"/>
                  </a:cubicBezTo>
                  <a:cubicBezTo>
                    <a:pt x="3139" y="469"/>
                    <a:pt x="3127" y="440"/>
                    <a:pt x="3114" y="409"/>
                  </a:cubicBezTo>
                  <a:cubicBezTo>
                    <a:pt x="3041" y="440"/>
                    <a:pt x="3022" y="512"/>
                    <a:pt x="3003" y="581"/>
                  </a:cubicBezTo>
                  <a:cubicBezTo>
                    <a:pt x="2983" y="652"/>
                    <a:pt x="2986" y="723"/>
                    <a:pt x="3041" y="782"/>
                  </a:cubicBezTo>
                  <a:cubicBezTo>
                    <a:pt x="3007" y="807"/>
                    <a:pt x="2974" y="830"/>
                    <a:pt x="2944" y="854"/>
                  </a:cubicBezTo>
                  <a:cubicBezTo>
                    <a:pt x="2914" y="879"/>
                    <a:pt x="2886" y="906"/>
                    <a:pt x="2852" y="937"/>
                  </a:cubicBezTo>
                  <a:cubicBezTo>
                    <a:pt x="2855" y="813"/>
                    <a:pt x="2820" y="709"/>
                    <a:pt x="2724" y="630"/>
                  </a:cubicBezTo>
                  <a:cubicBezTo>
                    <a:pt x="2694" y="646"/>
                    <a:pt x="2682" y="675"/>
                    <a:pt x="2666" y="701"/>
                  </a:cubicBezTo>
                  <a:cubicBezTo>
                    <a:pt x="2626" y="765"/>
                    <a:pt x="2621" y="838"/>
                    <a:pt x="2628" y="912"/>
                  </a:cubicBezTo>
                  <a:cubicBezTo>
                    <a:pt x="2635" y="995"/>
                    <a:pt x="2666" y="1072"/>
                    <a:pt x="2699" y="1151"/>
                  </a:cubicBezTo>
                  <a:cubicBezTo>
                    <a:pt x="2639" y="1249"/>
                    <a:pt x="2586" y="1354"/>
                    <a:pt x="2552" y="1467"/>
                  </a:cubicBezTo>
                  <a:cubicBezTo>
                    <a:pt x="2518" y="1578"/>
                    <a:pt x="2495" y="1693"/>
                    <a:pt x="2467" y="1810"/>
                  </a:cubicBezTo>
                  <a:cubicBezTo>
                    <a:pt x="2456" y="1782"/>
                    <a:pt x="2446" y="1755"/>
                    <a:pt x="2437" y="1729"/>
                  </a:cubicBezTo>
                  <a:cubicBezTo>
                    <a:pt x="2515" y="1569"/>
                    <a:pt x="2524" y="1412"/>
                    <a:pt x="2421" y="1256"/>
                  </a:cubicBezTo>
                  <a:cubicBezTo>
                    <a:pt x="2369" y="1290"/>
                    <a:pt x="2340" y="1335"/>
                    <a:pt x="2328" y="1389"/>
                  </a:cubicBezTo>
                  <a:cubicBezTo>
                    <a:pt x="2317" y="1440"/>
                    <a:pt x="2313" y="1493"/>
                    <a:pt x="2306" y="1549"/>
                  </a:cubicBezTo>
                  <a:cubicBezTo>
                    <a:pt x="2228" y="1465"/>
                    <a:pt x="2129" y="1417"/>
                    <a:pt x="2022" y="1375"/>
                  </a:cubicBezTo>
                  <a:cubicBezTo>
                    <a:pt x="2019" y="1358"/>
                    <a:pt x="2013" y="1338"/>
                    <a:pt x="2011" y="1318"/>
                  </a:cubicBezTo>
                  <a:cubicBezTo>
                    <a:pt x="1998" y="1229"/>
                    <a:pt x="1944" y="1171"/>
                    <a:pt x="1871" y="1129"/>
                  </a:cubicBezTo>
                  <a:cubicBezTo>
                    <a:pt x="1842" y="1112"/>
                    <a:pt x="1811" y="1099"/>
                    <a:pt x="1779" y="1090"/>
                  </a:cubicBezTo>
                  <a:cubicBezTo>
                    <a:pt x="1742" y="1079"/>
                    <a:pt x="1727" y="1096"/>
                    <a:pt x="1734" y="1135"/>
                  </a:cubicBezTo>
                  <a:cubicBezTo>
                    <a:pt x="1747" y="1201"/>
                    <a:pt x="1768" y="1264"/>
                    <a:pt x="1818" y="1314"/>
                  </a:cubicBezTo>
                  <a:cubicBezTo>
                    <a:pt x="1819" y="1314"/>
                    <a:pt x="1818" y="1316"/>
                    <a:pt x="1818" y="1318"/>
                  </a:cubicBezTo>
                  <a:cubicBezTo>
                    <a:pt x="1718" y="1318"/>
                    <a:pt x="1610" y="1344"/>
                    <a:pt x="1547" y="1384"/>
                  </a:cubicBezTo>
                  <a:cubicBezTo>
                    <a:pt x="1551" y="1407"/>
                    <a:pt x="1567" y="1421"/>
                    <a:pt x="1586" y="1434"/>
                  </a:cubicBezTo>
                  <a:cubicBezTo>
                    <a:pt x="1648" y="1473"/>
                    <a:pt x="1718" y="1477"/>
                    <a:pt x="1789" y="1476"/>
                  </a:cubicBezTo>
                  <a:cubicBezTo>
                    <a:pt x="1800" y="1475"/>
                    <a:pt x="1810" y="1475"/>
                    <a:pt x="1821" y="1475"/>
                  </a:cubicBezTo>
                  <a:cubicBezTo>
                    <a:pt x="1822" y="1475"/>
                    <a:pt x="1823" y="1476"/>
                    <a:pt x="1827" y="1480"/>
                  </a:cubicBezTo>
                  <a:cubicBezTo>
                    <a:pt x="1775" y="1551"/>
                    <a:pt x="1728" y="1626"/>
                    <a:pt x="1711" y="1717"/>
                  </a:cubicBezTo>
                  <a:cubicBezTo>
                    <a:pt x="1798" y="1727"/>
                    <a:pt x="1866" y="1691"/>
                    <a:pt x="1928" y="1641"/>
                  </a:cubicBezTo>
                  <a:cubicBezTo>
                    <a:pt x="1992" y="1590"/>
                    <a:pt x="2021" y="1520"/>
                    <a:pt x="2021" y="1431"/>
                  </a:cubicBezTo>
                  <a:cubicBezTo>
                    <a:pt x="2130" y="1478"/>
                    <a:pt x="2221" y="1538"/>
                    <a:pt x="2292" y="1632"/>
                  </a:cubicBezTo>
                  <a:cubicBezTo>
                    <a:pt x="2177" y="1615"/>
                    <a:pt x="2081" y="1643"/>
                    <a:pt x="2005" y="1727"/>
                  </a:cubicBezTo>
                  <a:cubicBezTo>
                    <a:pt x="2046" y="1827"/>
                    <a:pt x="2249" y="1878"/>
                    <a:pt x="2382" y="1783"/>
                  </a:cubicBezTo>
                  <a:cubicBezTo>
                    <a:pt x="2410" y="1858"/>
                    <a:pt x="2428" y="1933"/>
                    <a:pt x="2411" y="2012"/>
                  </a:cubicBezTo>
                  <a:cubicBezTo>
                    <a:pt x="2406" y="2036"/>
                    <a:pt x="2397" y="2059"/>
                    <a:pt x="2410" y="2084"/>
                  </a:cubicBezTo>
                  <a:cubicBezTo>
                    <a:pt x="2413" y="2091"/>
                    <a:pt x="2411" y="2103"/>
                    <a:pt x="2408" y="2112"/>
                  </a:cubicBezTo>
                  <a:cubicBezTo>
                    <a:pt x="2403" y="2128"/>
                    <a:pt x="2397" y="2145"/>
                    <a:pt x="2391" y="2161"/>
                  </a:cubicBezTo>
                  <a:cubicBezTo>
                    <a:pt x="2414" y="2161"/>
                    <a:pt x="2414" y="2161"/>
                    <a:pt x="2414" y="2161"/>
                  </a:cubicBezTo>
                  <a:cubicBezTo>
                    <a:pt x="2419" y="2148"/>
                    <a:pt x="2422" y="2134"/>
                    <a:pt x="2430" y="2124"/>
                  </a:cubicBezTo>
                  <a:cubicBezTo>
                    <a:pt x="2444" y="2104"/>
                    <a:pt x="2446" y="2086"/>
                    <a:pt x="2432" y="2065"/>
                  </a:cubicBezTo>
                  <a:cubicBezTo>
                    <a:pt x="2465" y="2036"/>
                    <a:pt x="2459" y="1999"/>
                    <a:pt x="2451" y="1963"/>
                  </a:cubicBezTo>
                  <a:cubicBezTo>
                    <a:pt x="2438" y="1900"/>
                    <a:pt x="2429" y="1836"/>
                    <a:pt x="2405" y="1776"/>
                  </a:cubicBezTo>
                  <a:cubicBezTo>
                    <a:pt x="2399" y="1761"/>
                    <a:pt x="2399" y="1749"/>
                    <a:pt x="2417" y="1745"/>
                  </a:cubicBezTo>
                  <a:cubicBezTo>
                    <a:pt x="2455" y="1806"/>
                    <a:pt x="2444" y="1878"/>
                    <a:pt x="2464" y="1943"/>
                  </a:cubicBezTo>
                  <a:cubicBezTo>
                    <a:pt x="2471" y="1935"/>
                    <a:pt x="2476" y="1928"/>
                    <a:pt x="2478" y="1919"/>
                  </a:cubicBezTo>
                  <a:cubicBezTo>
                    <a:pt x="2495" y="1825"/>
                    <a:pt x="2514" y="1730"/>
                    <a:pt x="2529" y="1635"/>
                  </a:cubicBezTo>
                  <a:cubicBezTo>
                    <a:pt x="2544" y="1544"/>
                    <a:pt x="2573" y="1456"/>
                    <a:pt x="2609" y="1371"/>
                  </a:cubicBezTo>
                  <a:cubicBezTo>
                    <a:pt x="2616" y="1354"/>
                    <a:pt x="2625" y="1339"/>
                    <a:pt x="2633" y="1323"/>
                  </a:cubicBezTo>
                  <a:cubicBezTo>
                    <a:pt x="2627" y="1360"/>
                    <a:pt x="2612" y="1393"/>
                    <a:pt x="2602" y="1428"/>
                  </a:cubicBezTo>
                  <a:cubicBezTo>
                    <a:pt x="2567" y="1546"/>
                    <a:pt x="2542" y="1666"/>
                    <a:pt x="2521" y="1787"/>
                  </a:cubicBezTo>
                  <a:cubicBezTo>
                    <a:pt x="2503" y="1886"/>
                    <a:pt x="2489" y="1986"/>
                    <a:pt x="2473" y="2085"/>
                  </a:cubicBezTo>
                  <a:cubicBezTo>
                    <a:pt x="2469" y="2111"/>
                    <a:pt x="2464" y="2136"/>
                    <a:pt x="2457" y="2161"/>
                  </a:cubicBezTo>
                  <a:cubicBezTo>
                    <a:pt x="2479" y="2161"/>
                    <a:pt x="2479" y="2161"/>
                    <a:pt x="2479" y="2161"/>
                  </a:cubicBezTo>
                  <a:cubicBezTo>
                    <a:pt x="2485" y="2135"/>
                    <a:pt x="2490" y="2109"/>
                    <a:pt x="2495" y="2083"/>
                  </a:cubicBezTo>
                  <a:cubicBezTo>
                    <a:pt x="2497" y="2069"/>
                    <a:pt x="2502" y="2057"/>
                    <a:pt x="2506" y="2040"/>
                  </a:cubicBezTo>
                  <a:cubicBezTo>
                    <a:pt x="2516" y="2045"/>
                    <a:pt x="2523" y="2048"/>
                    <a:pt x="2529" y="2053"/>
                  </a:cubicBezTo>
                  <a:cubicBezTo>
                    <a:pt x="2596" y="2101"/>
                    <a:pt x="2669" y="2097"/>
                    <a:pt x="2742" y="2076"/>
                  </a:cubicBezTo>
                  <a:cubicBezTo>
                    <a:pt x="2781" y="2064"/>
                    <a:pt x="2818" y="2040"/>
                    <a:pt x="2853" y="2017"/>
                  </a:cubicBezTo>
                  <a:cubicBezTo>
                    <a:pt x="2878" y="2001"/>
                    <a:pt x="2897" y="1976"/>
                    <a:pt x="2919" y="1955"/>
                  </a:cubicBezTo>
                  <a:cubicBezTo>
                    <a:pt x="2891" y="1911"/>
                    <a:pt x="2844" y="1908"/>
                    <a:pt x="2801" y="1890"/>
                  </a:cubicBezTo>
                  <a:cubicBezTo>
                    <a:pt x="2874" y="1816"/>
                    <a:pt x="2911" y="1727"/>
                    <a:pt x="2937" y="1628"/>
                  </a:cubicBezTo>
                  <a:cubicBezTo>
                    <a:pt x="2930" y="1625"/>
                    <a:pt x="2923" y="1620"/>
                    <a:pt x="2916" y="1619"/>
                  </a:cubicBezTo>
                  <a:cubicBezTo>
                    <a:pt x="2824" y="1615"/>
                    <a:pt x="2739" y="1631"/>
                    <a:pt x="2666" y="1696"/>
                  </a:cubicBezTo>
                  <a:cubicBezTo>
                    <a:pt x="2621" y="1738"/>
                    <a:pt x="2574" y="1777"/>
                    <a:pt x="2539" y="1829"/>
                  </a:cubicBezTo>
                  <a:cubicBezTo>
                    <a:pt x="2555" y="1709"/>
                    <a:pt x="2601" y="1607"/>
                    <a:pt x="2709" y="1543"/>
                  </a:cubicBezTo>
                  <a:cubicBezTo>
                    <a:pt x="2766" y="1509"/>
                    <a:pt x="2824" y="1477"/>
                    <a:pt x="2889" y="1463"/>
                  </a:cubicBezTo>
                  <a:cubicBezTo>
                    <a:pt x="2969" y="1446"/>
                    <a:pt x="3051" y="1432"/>
                    <a:pt x="3136" y="1452"/>
                  </a:cubicBezTo>
                  <a:cubicBezTo>
                    <a:pt x="3111" y="1572"/>
                    <a:pt x="3197" y="1725"/>
                    <a:pt x="3381" y="1761"/>
                  </a:cubicBezTo>
                  <a:cubicBezTo>
                    <a:pt x="3415" y="1727"/>
                    <a:pt x="3407" y="1686"/>
                    <a:pt x="3397" y="1646"/>
                  </a:cubicBezTo>
                  <a:cubicBezTo>
                    <a:pt x="3390" y="1622"/>
                    <a:pt x="3379" y="1600"/>
                    <a:pt x="3370" y="1577"/>
                  </a:cubicBezTo>
                  <a:cubicBezTo>
                    <a:pt x="3436" y="1565"/>
                    <a:pt x="3498" y="1553"/>
                    <a:pt x="3563" y="1540"/>
                  </a:cubicBezTo>
                  <a:cubicBezTo>
                    <a:pt x="3561" y="1528"/>
                    <a:pt x="3563" y="1518"/>
                    <a:pt x="3559" y="1512"/>
                  </a:cubicBezTo>
                  <a:close/>
                  <a:moveTo>
                    <a:pt x="3423" y="797"/>
                  </a:moveTo>
                  <a:cubicBezTo>
                    <a:pt x="3443" y="804"/>
                    <a:pt x="3462" y="816"/>
                    <a:pt x="3470" y="842"/>
                  </a:cubicBezTo>
                  <a:cubicBezTo>
                    <a:pt x="3424" y="857"/>
                    <a:pt x="3382" y="868"/>
                    <a:pt x="3343" y="885"/>
                  </a:cubicBezTo>
                  <a:cubicBezTo>
                    <a:pt x="3310" y="900"/>
                    <a:pt x="3275" y="903"/>
                    <a:pt x="3241" y="903"/>
                  </a:cubicBezTo>
                  <a:cubicBezTo>
                    <a:pt x="3213" y="904"/>
                    <a:pt x="3188" y="894"/>
                    <a:pt x="3169" y="868"/>
                  </a:cubicBezTo>
                  <a:cubicBezTo>
                    <a:pt x="3199" y="864"/>
                    <a:pt x="3226" y="861"/>
                    <a:pt x="3253" y="858"/>
                  </a:cubicBezTo>
                  <a:cubicBezTo>
                    <a:pt x="3232" y="851"/>
                    <a:pt x="3211" y="850"/>
                    <a:pt x="3191" y="847"/>
                  </a:cubicBezTo>
                  <a:cubicBezTo>
                    <a:pt x="3171" y="844"/>
                    <a:pt x="3149" y="843"/>
                    <a:pt x="3140" y="817"/>
                  </a:cubicBezTo>
                  <a:cubicBezTo>
                    <a:pt x="3169" y="815"/>
                    <a:pt x="3197" y="814"/>
                    <a:pt x="3224" y="811"/>
                  </a:cubicBezTo>
                  <a:cubicBezTo>
                    <a:pt x="3253" y="807"/>
                    <a:pt x="3275" y="781"/>
                    <a:pt x="3307" y="789"/>
                  </a:cubicBezTo>
                  <a:cubicBezTo>
                    <a:pt x="3348" y="763"/>
                    <a:pt x="3386" y="784"/>
                    <a:pt x="3423" y="797"/>
                  </a:cubicBezTo>
                  <a:close/>
                  <a:moveTo>
                    <a:pt x="3269" y="582"/>
                  </a:moveTo>
                  <a:cubicBezTo>
                    <a:pt x="3321" y="570"/>
                    <a:pt x="3373" y="561"/>
                    <a:pt x="3425" y="534"/>
                  </a:cubicBezTo>
                  <a:cubicBezTo>
                    <a:pt x="3415" y="564"/>
                    <a:pt x="3406" y="594"/>
                    <a:pt x="3392" y="623"/>
                  </a:cubicBezTo>
                  <a:cubicBezTo>
                    <a:pt x="3367" y="675"/>
                    <a:pt x="3335" y="722"/>
                    <a:pt x="3288" y="757"/>
                  </a:cubicBezTo>
                  <a:cubicBezTo>
                    <a:pt x="3233" y="798"/>
                    <a:pt x="3195" y="800"/>
                    <a:pt x="3145" y="762"/>
                  </a:cubicBezTo>
                  <a:cubicBezTo>
                    <a:pt x="3184" y="737"/>
                    <a:pt x="3227" y="718"/>
                    <a:pt x="3256" y="679"/>
                  </a:cubicBezTo>
                  <a:cubicBezTo>
                    <a:pt x="3214" y="697"/>
                    <a:pt x="3177" y="727"/>
                    <a:pt x="3130" y="734"/>
                  </a:cubicBezTo>
                  <a:cubicBezTo>
                    <a:pt x="3128" y="728"/>
                    <a:pt x="3126" y="725"/>
                    <a:pt x="3126" y="723"/>
                  </a:cubicBezTo>
                  <a:cubicBezTo>
                    <a:pt x="3126" y="720"/>
                    <a:pt x="3126" y="717"/>
                    <a:pt x="3126" y="715"/>
                  </a:cubicBezTo>
                  <a:cubicBezTo>
                    <a:pt x="3149" y="643"/>
                    <a:pt x="3196" y="598"/>
                    <a:pt x="3269" y="582"/>
                  </a:cubicBezTo>
                  <a:close/>
                  <a:moveTo>
                    <a:pt x="3017" y="647"/>
                  </a:moveTo>
                  <a:cubicBezTo>
                    <a:pt x="3020" y="579"/>
                    <a:pt x="3041" y="516"/>
                    <a:pt x="3079" y="459"/>
                  </a:cubicBezTo>
                  <a:cubicBezTo>
                    <a:pt x="3084" y="452"/>
                    <a:pt x="3093" y="447"/>
                    <a:pt x="3097" y="444"/>
                  </a:cubicBezTo>
                  <a:cubicBezTo>
                    <a:pt x="3114" y="474"/>
                    <a:pt x="3129" y="503"/>
                    <a:pt x="3146" y="531"/>
                  </a:cubicBezTo>
                  <a:cubicBezTo>
                    <a:pt x="3161" y="555"/>
                    <a:pt x="3170" y="581"/>
                    <a:pt x="3166" y="605"/>
                  </a:cubicBezTo>
                  <a:cubicBezTo>
                    <a:pt x="3144" y="628"/>
                    <a:pt x="3125" y="648"/>
                    <a:pt x="3103" y="671"/>
                  </a:cubicBezTo>
                  <a:cubicBezTo>
                    <a:pt x="3099" y="640"/>
                    <a:pt x="3095" y="613"/>
                    <a:pt x="3091" y="586"/>
                  </a:cubicBezTo>
                  <a:cubicBezTo>
                    <a:pt x="3081" y="628"/>
                    <a:pt x="3090" y="672"/>
                    <a:pt x="3063" y="709"/>
                  </a:cubicBezTo>
                  <a:cubicBezTo>
                    <a:pt x="3027" y="695"/>
                    <a:pt x="3015" y="680"/>
                    <a:pt x="3017" y="647"/>
                  </a:cubicBezTo>
                  <a:close/>
                  <a:moveTo>
                    <a:pt x="3008" y="836"/>
                  </a:moveTo>
                  <a:cubicBezTo>
                    <a:pt x="2931" y="931"/>
                    <a:pt x="2890" y="969"/>
                    <a:pt x="2854" y="980"/>
                  </a:cubicBezTo>
                  <a:cubicBezTo>
                    <a:pt x="2896" y="917"/>
                    <a:pt x="2948" y="873"/>
                    <a:pt x="3008" y="836"/>
                  </a:cubicBezTo>
                  <a:close/>
                  <a:moveTo>
                    <a:pt x="2903" y="994"/>
                  </a:moveTo>
                  <a:cubicBezTo>
                    <a:pt x="2923" y="990"/>
                    <a:pt x="2943" y="986"/>
                    <a:pt x="2962" y="988"/>
                  </a:cubicBezTo>
                  <a:cubicBezTo>
                    <a:pt x="3008" y="993"/>
                    <a:pt x="3052" y="1005"/>
                    <a:pt x="3086" y="1041"/>
                  </a:cubicBezTo>
                  <a:cubicBezTo>
                    <a:pt x="3040" y="1135"/>
                    <a:pt x="2858" y="1187"/>
                    <a:pt x="2806" y="1123"/>
                  </a:cubicBezTo>
                  <a:cubicBezTo>
                    <a:pt x="2849" y="1079"/>
                    <a:pt x="2910" y="1074"/>
                    <a:pt x="2969" y="1051"/>
                  </a:cubicBezTo>
                  <a:cubicBezTo>
                    <a:pt x="2909" y="1043"/>
                    <a:pt x="2862" y="1071"/>
                    <a:pt x="2810" y="1085"/>
                  </a:cubicBezTo>
                  <a:cubicBezTo>
                    <a:pt x="2822" y="1029"/>
                    <a:pt x="2856" y="1003"/>
                    <a:pt x="2903" y="994"/>
                  </a:cubicBezTo>
                  <a:close/>
                  <a:moveTo>
                    <a:pt x="2653" y="927"/>
                  </a:moveTo>
                  <a:cubicBezTo>
                    <a:pt x="2630" y="829"/>
                    <a:pt x="2654" y="739"/>
                    <a:pt x="2722" y="660"/>
                  </a:cubicBezTo>
                  <a:cubicBezTo>
                    <a:pt x="2818" y="733"/>
                    <a:pt x="2852" y="877"/>
                    <a:pt x="2819" y="981"/>
                  </a:cubicBezTo>
                  <a:cubicBezTo>
                    <a:pt x="2811" y="1006"/>
                    <a:pt x="2796" y="1030"/>
                    <a:pt x="2765" y="1044"/>
                  </a:cubicBezTo>
                  <a:cubicBezTo>
                    <a:pt x="2758" y="995"/>
                    <a:pt x="2751" y="950"/>
                    <a:pt x="2744" y="904"/>
                  </a:cubicBezTo>
                  <a:cubicBezTo>
                    <a:pt x="2741" y="905"/>
                    <a:pt x="2738" y="905"/>
                    <a:pt x="2735" y="905"/>
                  </a:cubicBezTo>
                  <a:cubicBezTo>
                    <a:pt x="2736" y="951"/>
                    <a:pt x="2736" y="998"/>
                    <a:pt x="2736" y="1045"/>
                  </a:cubicBezTo>
                  <a:cubicBezTo>
                    <a:pt x="2701" y="1037"/>
                    <a:pt x="2671" y="1002"/>
                    <a:pt x="2653" y="927"/>
                  </a:cubicBezTo>
                  <a:close/>
                  <a:moveTo>
                    <a:pt x="1757" y="1111"/>
                  </a:moveTo>
                  <a:cubicBezTo>
                    <a:pt x="1842" y="1110"/>
                    <a:pt x="1959" y="1221"/>
                    <a:pt x="1959" y="1300"/>
                  </a:cubicBezTo>
                  <a:cubicBezTo>
                    <a:pt x="1925" y="1266"/>
                    <a:pt x="1889" y="1231"/>
                    <a:pt x="1853" y="1196"/>
                  </a:cubicBezTo>
                  <a:cubicBezTo>
                    <a:pt x="1851" y="1197"/>
                    <a:pt x="1849" y="1199"/>
                    <a:pt x="1847" y="1201"/>
                  </a:cubicBezTo>
                  <a:cubicBezTo>
                    <a:pt x="1877" y="1248"/>
                    <a:pt x="1928" y="1279"/>
                    <a:pt x="1947" y="1335"/>
                  </a:cubicBezTo>
                  <a:cubicBezTo>
                    <a:pt x="1817" y="1329"/>
                    <a:pt x="1758" y="1226"/>
                    <a:pt x="1757" y="1111"/>
                  </a:cubicBezTo>
                  <a:close/>
                  <a:moveTo>
                    <a:pt x="1726" y="1455"/>
                  </a:moveTo>
                  <a:cubicBezTo>
                    <a:pt x="1671" y="1452"/>
                    <a:pt x="1615" y="1441"/>
                    <a:pt x="1573" y="1394"/>
                  </a:cubicBezTo>
                  <a:cubicBezTo>
                    <a:pt x="1668" y="1346"/>
                    <a:pt x="1764" y="1333"/>
                    <a:pt x="1865" y="1346"/>
                  </a:cubicBezTo>
                  <a:cubicBezTo>
                    <a:pt x="1883" y="1348"/>
                    <a:pt x="1889" y="1361"/>
                    <a:pt x="1894" y="1378"/>
                  </a:cubicBezTo>
                  <a:cubicBezTo>
                    <a:pt x="1835" y="1382"/>
                    <a:pt x="1780" y="1386"/>
                    <a:pt x="1724" y="1389"/>
                  </a:cubicBezTo>
                  <a:cubicBezTo>
                    <a:pt x="1724" y="1392"/>
                    <a:pt x="1724" y="1394"/>
                    <a:pt x="1724" y="1397"/>
                  </a:cubicBezTo>
                  <a:cubicBezTo>
                    <a:pt x="1779" y="1400"/>
                    <a:pt x="1834" y="1403"/>
                    <a:pt x="1898" y="1407"/>
                  </a:cubicBezTo>
                  <a:cubicBezTo>
                    <a:pt x="1842" y="1456"/>
                    <a:pt x="1783" y="1458"/>
                    <a:pt x="1726" y="1455"/>
                  </a:cubicBezTo>
                  <a:close/>
                  <a:moveTo>
                    <a:pt x="1968" y="1560"/>
                  </a:moveTo>
                  <a:cubicBezTo>
                    <a:pt x="1916" y="1644"/>
                    <a:pt x="1838" y="1685"/>
                    <a:pt x="1741" y="1700"/>
                  </a:cubicBezTo>
                  <a:cubicBezTo>
                    <a:pt x="1751" y="1630"/>
                    <a:pt x="1804" y="1525"/>
                    <a:pt x="1855" y="1487"/>
                  </a:cubicBezTo>
                  <a:cubicBezTo>
                    <a:pt x="1880" y="1468"/>
                    <a:pt x="1908" y="1440"/>
                    <a:pt x="1951" y="1458"/>
                  </a:cubicBezTo>
                  <a:cubicBezTo>
                    <a:pt x="1934" y="1499"/>
                    <a:pt x="1900" y="1526"/>
                    <a:pt x="1881" y="1562"/>
                  </a:cubicBezTo>
                  <a:cubicBezTo>
                    <a:pt x="1922" y="1546"/>
                    <a:pt x="1940" y="1505"/>
                    <a:pt x="1973" y="1478"/>
                  </a:cubicBezTo>
                  <a:cubicBezTo>
                    <a:pt x="1983" y="1507"/>
                    <a:pt x="1983" y="1535"/>
                    <a:pt x="1968" y="1560"/>
                  </a:cubicBezTo>
                  <a:close/>
                  <a:moveTo>
                    <a:pt x="2205" y="1513"/>
                  </a:moveTo>
                  <a:cubicBezTo>
                    <a:pt x="2162" y="1479"/>
                    <a:pt x="2114" y="1453"/>
                    <a:pt x="2062" y="1420"/>
                  </a:cubicBezTo>
                  <a:cubicBezTo>
                    <a:pt x="2161" y="1446"/>
                    <a:pt x="2313" y="1557"/>
                    <a:pt x="2325" y="1625"/>
                  </a:cubicBezTo>
                  <a:cubicBezTo>
                    <a:pt x="2286" y="1588"/>
                    <a:pt x="2248" y="1547"/>
                    <a:pt x="2205" y="1513"/>
                  </a:cubicBezTo>
                  <a:close/>
                  <a:moveTo>
                    <a:pt x="2322" y="1740"/>
                  </a:moveTo>
                  <a:cubicBezTo>
                    <a:pt x="2291" y="1787"/>
                    <a:pt x="2255" y="1810"/>
                    <a:pt x="2208" y="1812"/>
                  </a:cubicBezTo>
                  <a:cubicBezTo>
                    <a:pt x="2136" y="1815"/>
                    <a:pt x="2080" y="1778"/>
                    <a:pt x="2026" y="1735"/>
                  </a:cubicBezTo>
                  <a:cubicBezTo>
                    <a:pt x="2100" y="1657"/>
                    <a:pt x="2240" y="1624"/>
                    <a:pt x="2304" y="1669"/>
                  </a:cubicBezTo>
                  <a:cubicBezTo>
                    <a:pt x="2311" y="1682"/>
                    <a:pt x="2318" y="1696"/>
                    <a:pt x="2326" y="1711"/>
                  </a:cubicBezTo>
                  <a:cubicBezTo>
                    <a:pt x="2273" y="1732"/>
                    <a:pt x="2220" y="1726"/>
                    <a:pt x="2164" y="1734"/>
                  </a:cubicBezTo>
                  <a:cubicBezTo>
                    <a:pt x="2208" y="1750"/>
                    <a:pt x="2261" y="1752"/>
                    <a:pt x="2322" y="1740"/>
                  </a:cubicBezTo>
                  <a:close/>
                  <a:moveTo>
                    <a:pt x="2419" y="1625"/>
                  </a:moveTo>
                  <a:cubicBezTo>
                    <a:pt x="2415" y="1564"/>
                    <a:pt x="2411" y="1504"/>
                    <a:pt x="2407" y="1444"/>
                  </a:cubicBezTo>
                  <a:cubicBezTo>
                    <a:pt x="2387" y="1509"/>
                    <a:pt x="2408" y="1577"/>
                    <a:pt x="2386" y="1647"/>
                  </a:cubicBezTo>
                  <a:cubicBezTo>
                    <a:pt x="2299" y="1561"/>
                    <a:pt x="2325" y="1355"/>
                    <a:pt x="2413" y="1285"/>
                  </a:cubicBezTo>
                  <a:cubicBezTo>
                    <a:pt x="2417" y="1290"/>
                    <a:pt x="2422" y="1295"/>
                    <a:pt x="2426" y="1301"/>
                  </a:cubicBezTo>
                  <a:cubicBezTo>
                    <a:pt x="2432" y="1310"/>
                    <a:pt x="2437" y="1320"/>
                    <a:pt x="2442" y="1330"/>
                  </a:cubicBezTo>
                  <a:cubicBezTo>
                    <a:pt x="2483" y="1417"/>
                    <a:pt x="2481" y="1506"/>
                    <a:pt x="2450" y="1595"/>
                  </a:cubicBezTo>
                  <a:cubicBezTo>
                    <a:pt x="2446" y="1607"/>
                    <a:pt x="2435" y="1617"/>
                    <a:pt x="2426" y="1629"/>
                  </a:cubicBezTo>
                  <a:cubicBezTo>
                    <a:pt x="2424" y="1627"/>
                    <a:pt x="2422" y="1626"/>
                    <a:pt x="2419" y="1625"/>
                  </a:cubicBezTo>
                  <a:close/>
                  <a:moveTo>
                    <a:pt x="2889" y="1952"/>
                  </a:moveTo>
                  <a:cubicBezTo>
                    <a:pt x="2863" y="1991"/>
                    <a:pt x="2825" y="2018"/>
                    <a:pt x="2769" y="2043"/>
                  </a:cubicBezTo>
                  <a:cubicBezTo>
                    <a:pt x="2733" y="2058"/>
                    <a:pt x="2697" y="2072"/>
                    <a:pt x="2656" y="2066"/>
                  </a:cubicBezTo>
                  <a:cubicBezTo>
                    <a:pt x="2624" y="2062"/>
                    <a:pt x="2611" y="2052"/>
                    <a:pt x="2597" y="2024"/>
                  </a:cubicBezTo>
                  <a:cubicBezTo>
                    <a:pt x="2651" y="1999"/>
                    <a:pt x="2719" y="2019"/>
                    <a:pt x="2775" y="1970"/>
                  </a:cubicBezTo>
                  <a:cubicBezTo>
                    <a:pt x="2749" y="1975"/>
                    <a:pt x="2732" y="1979"/>
                    <a:pt x="2712" y="1982"/>
                  </a:cubicBezTo>
                  <a:cubicBezTo>
                    <a:pt x="2764" y="1909"/>
                    <a:pt x="2818" y="1900"/>
                    <a:pt x="2889" y="1952"/>
                  </a:cubicBezTo>
                  <a:close/>
                  <a:moveTo>
                    <a:pt x="2564" y="1898"/>
                  </a:moveTo>
                  <a:cubicBezTo>
                    <a:pt x="2569" y="1845"/>
                    <a:pt x="2586" y="1798"/>
                    <a:pt x="2625" y="1760"/>
                  </a:cubicBezTo>
                  <a:cubicBezTo>
                    <a:pt x="2641" y="1743"/>
                    <a:pt x="2661" y="1729"/>
                    <a:pt x="2678" y="1712"/>
                  </a:cubicBezTo>
                  <a:cubicBezTo>
                    <a:pt x="2743" y="1650"/>
                    <a:pt x="2824" y="1638"/>
                    <a:pt x="2913" y="1638"/>
                  </a:cubicBezTo>
                  <a:cubicBezTo>
                    <a:pt x="2904" y="1670"/>
                    <a:pt x="2897" y="1700"/>
                    <a:pt x="2885" y="1728"/>
                  </a:cubicBezTo>
                  <a:cubicBezTo>
                    <a:pt x="2844" y="1831"/>
                    <a:pt x="2770" y="1906"/>
                    <a:pt x="2672" y="1955"/>
                  </a:cubicBezTo>
                  <a:cubicBezTo>
                    <a:pt x="2649" y="1967"/>
                    <a:pt x="2621" y="1967"/>
                    <a:pt x="2596" y="1944"/>
                  </a:cubicBezTo>
                  <a:cubicBezTo>
                    <a:pt x="2637" y="1887"/>
                    <a:pt x="2677" y="1830"/>
                    <a:pt x="2737" y="1776"/>
                  </a:cubicBezTo>
                  <a:cubicBezTo>
                    <a:pt x="2719" y="1784"/>
                    <a:pt x="2708" y="1785"/>
                    <a:pt x="2702" y="1791"/>
                  </a:cubicBezTo>
                  <a:cubicBezTo>
                    <a:pt x="2658" y="1834"/>
                    <a:pt x="2616" y="1877"/>
                    <a:pt x="2569" y="1924"/>
                  </a:cubicBezTo>
                  <a:cubicBezTo>
                    <a:pt x="2567" y="1914"/>
                    <a:pt x="2564" y="1906"/>
                    <a:pt x="2564" y="1898"/>
                  </a:cubicBezTo>
                  <a:close/>
                  <a:moveTo>
                    <a:pt x="2715" y="1511"/>
                  </a:moveTo>
                  <a:cubicBezTo>
                    <a:pt x="2755" y="1476"/>
                    <a:pt x="2822" y="1447"/>
                    <a:pt x="2868" y="1443"/>
                  </a:cubicBezTo>
                  <a:cubicBezTo>
                    <a:pt x="2814" y="1467"/>
                    <a:pt x="2765" y="1489"/>
                    <a:pt x="2715" y="1511"/>
                  </a:cubicBezTo>
                  <a:close/>
                  <a:moveTo>
                    <a:pt x="3071" y="1377"/>
                  </a:moveTo>
                  <a:cubicBezTo>
                    <a:pt x="3096" y="1332"/>
                    <a:pt x="3148" y="1310"/>
                    <a:pt x="3162" y="1261"/>
                  </a:cubicBezTo>
                  <a:cubicBezTo>
                    <a:pt x="3129" y="1288"/>
                    <a:pt x="3095" y="1315"/>
                    <a:pt x="3057" y="1345"/>
                  </a:cubicBezTo>
                  <a:cubicBezTo>
                    <a:pt x="3049" y="1311"/>
                    <a:pt x="3058" y="1290"/>
                    <a:pt x="3072" y="1270"/>
                  </a:cubicBezTo>
                  <a:cubicBezTo>
                    <a:pt x="3103" y="1230"/>
                    <a:pt x="3143" y="1204"/>
                    <a:pt x="3189" y="1184"/>
                  </a:cubicBezTo>
                  <a:cubicBezTo>
                    <a:pt x="3222" y="1169"/>
                    <a:pt x="3256" y="1159"/>
                    <a:pt x="3297" y="1166"/>
                  </a:cubicBezTo>
                  <a:cubicBezTo>
                    <a:pt x="3287" y="1196"/>
                    <a:pt x="3280" y="1224"/>
                    <a:pt x="3269" y="1250"/>
                  </a:cubicBezTo>
                  <a:cubicBezTo>
                    <a:pt x="3248" y="1302"/>
                    <a:pt x="3212" y="1343"/>
                    <a:pt x="3164" y="1372"/>
                  </a:cubicBezTo>
                  <a:cubicBezTo>
                    <a:pt x="3136" y="1388"/>
                    <a:pt x="3106" y="1397"/>
                    <a:pt x="3071" y="1377"/>
                  </a:cubicBezTo>
                  <a:close/>
                  <a:moveTo>
                    <a:pt x="3378" y="1738"/>
                  </a:moveTo>
                  <a:cubicBezTo>
                    <a:pt x="3301" y="1724"/>
                    <a:pt x="3241" y="1688"/>
                    <a:pt x="3197" y="1628"/>
                  </a:cubicBezTo>
                  <a:cubicBezTo>
                    <a:pt x="3176" y="1599"/>
                    <a:pt x="3160" y="1566"/>
                    <a:pt x="3174" y="1524"/>
                  </a:cubicBezTo>
                  <a:cubicBezTo>
                    <a:pt x="3219" y="1563"/>
                    <a:pt x="3251" y="1612"/>
                    <a:pt x="3305" y="1636"/>
                  </a:cubicBezTo>
                  <a:cubicBezTo>
                    <a:pt x="3280" y="1605"/>
                    <a:pt x="3255" y="1574"/>
                    <a:pt x="3225" y="1537"/>
                  </a:cubicBezTo>
                  <a:cubicBezTo>
                    <a:pt x="3266" y="1551"/>
                    <a:pt x="3300" y="1562"/>
                    <a:pt x="3334" y="1574"/>
                  </a:cubicBezTo>
                  <a:cubicBezTo>
                    <a:pt x="3337" y="1575"/>
                    <a:pt x="3340" y="1580"/>
                    <a:pt x="3342" y="1583"/>
                  </a:cubicBezTo>
                  <a:cubicBezTo>
                    <a:pt x="3372" y="1628"/>
                    <a:pt x="3391" y="1677"/>
                    <a:pt x="3378" y="1738"/>
                  </a:cubicBezTo>
                  <a:close/>
                  <a:moveTo>
                    <a:pt x="3366" y="1550"/>
                  </a:moveTo>
                  <a:cubicBezTo>
                    <a:pt x="3309" y="1547"/>
                    <a:pt x="3259" y="1533"/>
                    <a:pt x="3229" y="1472"/>
                  </a:cubicBezTo>
                  <a:cubicBezTo>
                    <a:pt x="3249" y="1469"/>
                    <a:pt x="3264" y="1466"/>
                    <a:pt x="3279" y="1465"/>
                  </a:cubicBezTo>
                  <a:cubicBezTo>
                    <a:pt x="3294" y="1465"/>
                    <a:pt x="3309" y="1469"/>
                    <a:pt x="3325" y="1471"/>
                  </a:cubicBezTo>
                  <a:cubicBezTo>
                    <a:pt x="3338" y="1472"/>
                    <a:pt x="3352" y="1473"/>
                    <a:pt x="3365" y="1475"/>
                  </a:cubicBezTo>
                  <a:cubicBezTo>
                    <a:pt x="3323" y="1444"/>
                    <a:pt x="3275" y="1442"/>
                    <a:pt x="3225" y="1442"/>
                  </a:cubicBezTo>
                  <a:cubicBezTo>
                    <a:pt x="3240" y="1410"/>
                    <a:pt x="3265" y="1402"/>
                    <a:pt x="3291" y="1399"/>
                  </a:cubicBezTo>
                  <a:cubicBezTo>
                    <a:pt x="3351" y="1393"/>
                    <a:pt x="3408" y="1395"/>
                    <a:pt x="3457" y="1438"/>
                  </a:cubicBezTo>
                  <a:cubicBezTo>
                    <a:pt x="3485" y="1462"/>
                    <a:pt x="3518" y="1481"/>
                    <a:pt x="3541" y="1523"/>
                  </a:cubicBezTo>
                  <a:cubicBezTo>
                    <a:pt x="3479" y="1528"/>
                    <a:pt x="3426" y="1554"/>
                    <a:pt x="3366" y="1550"/>
                  </a:cubicBezTo>
                  <a:close/>
                  <a:moveTo>
                    <a:pt x="18" y="867"/>
                  </a:moveTo>
                  <a:cubicBezTo>
                    <a:pt x="12" y="863"/>
                    <a:pt x="6" y="858"/>
                    <a:pt x="0" y="854"/>
                  </a:cubicBezTo>
                  <a:cubicBezTo>
                    <a:pt x="0" y="878"/>
                    <a:pt x="0" y="878"/>
                    <a:pt x="0" y="878"/>
                  </a:cubicBezTo>
                  <a:cubicBezTo>
                    <a:pt x="15" y="891"/>
                    <a:pt x="29" y="905"/>
                    <a:pt x="42" y="921"/>
                  </a:cubicBezTo>
                  <a:cubicBezTo>
                    <a:pt x="59" y="944"/>
                    <a:pt x="73" y="970"/>
                    <a:pt x="90" y="996"/>
                  </a:cubicBezTo>
                  <a:cubicBezTo>
                    <a:pt x="59" y="1011"/>
                    <a:pt x="29" y="1012"/>
                    <a:pt x="0" y="1009"/>
                  </a:cubicBezTo>
                  <a:cubicBezTo>
                    <a:pt x="0" y="1031"/>
                    <a:pt x="0" y="1031"/>
                    <a:pt x="0" y="1031"/>
                  </a:cubicBezTo>
                  <a:cubicBezTo>
                    <a:pt x="38" y="1033"/>
                    <a:pt x="77" y="1028"/>
                    <a:pt x="117" y="1012"/>
                  </a:cubicBezTo>
                  <a:cubicBezTo>
                    <a:pt x="93" y="956"/>
                    <a:pt x="66" y="905"/>
                    <a:pt x="18" y="867"/>
                  </a:cubicBezTo>
                  <a:close/>
                  <a:moveTo>
                    <a:pt x="55" y="580"/>
                  </a:moveTo>
                  <a:cubicBezTo>
                    <a:pt x="58" y="556"/>
                    <a:pt x="63" y="531"/>
                    <a:pt x="63" y="506"/>
                  </a:cubicBezTo>
                  <a:cubicBezTo>
                    <a:pt x="63" y="465"/>
                    <a:pt x="60" y="423"/>
                    <a:pt x="19" y="399"/>
                  </a:cubicBezTo>
                  <a:cubicBezTo>
                    <a:pt x="12" y="402"/>
                    <a:pt x="6" y="406"/>
                    <a:pt x="0" y="409"/>
                  </a:cubicBezTo>
                  <a:cubicBezTo>
                    <a:pt x="0" y="434"/>
                    <a:pt x="0" y="434"/>
                    <a:pt x="0" y="434"/>
                  </a:cubicBezTo>
                  <a:cubicBezTo>
                    <a:pt x="7" y="430"/>
                    <a:pt x="14" y="426"/>
                    <a:pt x="22" y="422"/>
                  </a:cubicBezTo>
                  <a:cubicBezTo>
                    <a:pt x="50" y="478"/>
                    <a:pt x="45" y="530"/>
                    <a:pt x="27" y="581"/>
                  </a:cubicBezTo>
                  <a:cubicBezTo>
                    <a:pt x="26" y="585"/>
                    <a:pt x="24" y="590"/>
                    <a:pt x="21" y="592"/>
                  </a:cubicBezTo>
                  <a:cubicBezTo>
                    <a:pt x="14" y="597"/>
                    <a:pt x="7" y="602"/>
                    <a:pt x="0" y="607"/>
                  </a:cubicBezTo>
                  <a:cubicBezTo>
                    <a:pt x="0" y="634"/>
                    <a:pt x="0" y="634"/>
                    <a:pt x="0" y="634"/>
                  </a:cubicBezTo>
                  <a:cubicBezTo>
                    <a:pt x="17" y="622"/>
                    <a:pt x="37" y="614"/>
                    <a:pt x="59" y="607"/>
                  </a:cubicBezTo>
                  <a:cubicBezTo>
                    <a:pt x="116" y="588"/>
                    <a:pt x="173" y="599"/>
                    <a:pt x="234" y="589"/>
                  </a:cubicBezTo>
                  <a:cubicBezTo>
                    <a:pt x="223" y="635"/>
                    <a:pt x="196" y="662"/>
                    <a:pt x="175" y="692"/>
                  </a:cubicBezTo>
                  <a:cubicBezTo>
                    <a:pt x="139" y="746"/>
                    <a:pt x="84" y="763"/>
                    <a:pt x="25" y="772"/>
                  </a:cubicBezTo>
                  <a:cubicBezTo>
                    <a:pt x="16" y="773"/>
                    <a:pt x="8" y="774"/>
                    <a:pt x="0" y="774"/>
                  </a:cubicBezTo>
                  <a:cubicBezTo>
                    <a:pt x="0" y="796"/>
                    <a:pt x="0" y="796"/>
                    <a:pt x="0" y="796"/>
                  </a:cubicBezTo>
                  <a:cubicBezTo>
                    <a:pt x="8" y="795"/>
                    <a:pt x="17" y="794"/>
                    <a:pt x="26" y="792"/>
                  </a:cubicBezTo>
                  <a:cubicBezTo>
                    <a:pt x="71" y="783"/>
                    <a:pt x="119" y="776"/>
                    <a:pt x="155" y="746"/>
                  </a:cubicBezTo>
                  <a:cubicBezTo>
                    <a:pt x="202" y="706"/>
                    <a:pt x="237" y="655"/>
                    <a:pt x="255" y="594"/>
                  </a:cubicBezTo>
                  <a:cubicBezTo>
                    <a:pt x="257" y="587"/>
                    <a:pt x="253" y="579"/>
                    <a:pt x="251" y="566"/>
                  </a:cubicBezTo>
                  <a:cubicBezTo>
                    <a:pt x="186" y="571"/>
                    <a:pt x="122" y="575"/>
                    <a:pt x="55" y="580"/>
                  </a:cubicBezTo>
                  <a:close/>
                  <a:moveTo>
                    <a:pt x="3740" y="24"/>
                  </a:moveTo>
                  <a:cubicBezTo>
                    <a:pt x="3734" y="17"/>
                    <a:pt x="3730" y="9"/>
                    <a:pt x="3724" y="0"/>
                  </a:cubicBezTo>
                  <a:cubicBezTo>
                    <a:pt x="3693" y="0"/>
                    <a:pt x="3693" y="0"/>
                    <a:pt x="3693" y="0"/>
                  </a:cubicBezTo>
                  <a:cubicBezTo>
                    <a:pt x="3705" y="14"/>
                    <a:pt x="3716" y="28"/>
                    <a:pt x="3728" y="42"/>
                  </a:cubicBezTo>
                  <a:cubicBezTo>
                    <a:pt x="3773" y="97"/>
                    <a:pt x="3810" y="157"/>
                    <a:pt x="3840" y="221"/>
                  </a:cubicBezTo>
                  <a:cubicBezTo>
                    <a:pt x="3840" y="174"/>
                    <a:pt x="3840" y="174"/>
                    <a:pt x="3840" y="174"/>
                  </a:cubicBezTo>
                  <a:cubicBezTo>
                    <a:pt x="3812" y="122"/>
                    <a:pt x="3779" y="72"/>
                    <a:pt x="3740" y="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8" name="Freeform 9"/>
            <p:cNvSpPr>
              <a:spLocks noEditPoints="1"/>
            </p:cNvSpPr>
            <p:nvPr/>
          </p:nvSpPr>
          <p:spPr bwMode="auto">
            <a:xfrm>
              <a:off x="0" y="-2313"/>
              <a:ext cx="12191768" cy="6864081"/>
            </a:xfrm>
            <a:custGeom>
              <a:avLst/>
              <a:gdLst/>
              <a:ahLst/>
              <a:cxnLst/>
              <a:rect l="0" t="0" r="r" b="b"/>
              <a:pathLst>
                <a:path w="3840" h="2161">
                  <a:moveTo>
                    <a:pt x="3767" y="2161"/>
                  </a:moveTo>
                  <a:cubicBezTo>
                    <a:pt x="3792" y="2161"/>
                    <a:pt x="3792" y="2161"/>
                    <a:pt x="3792" y="2161"/>
                  </a:cubicBezTo>
                  <a:cubicBezTo>
                    <a:pt x="3801" y="2150"/>
                    <a:pt x="3810" y="2139"/>
                    <a:pt x="3819" y="2129"/>
                  </a:cubicBezTo>
                  <a:cubicBezTo>
                    <a:pt x="3826" y="2122"/>
                    <a:pt x="3833" y="2116"/>
                    <a:pt x="3840" y="2109"/>
                  </a:cubicBezTo>
                  <a:cubicBezTo>
                    <a:pt x="3840" y="2086"/>
                    <a:pt x="3840" y="2086"/>
                    <a:pt x="3840" y="2086"/>
                  </a:cubicBezTo>
                  <a:cubicBezTo>
                    <a:pt x="3813" y="2108"/>
                    <a:pt x="3789" y="2134"/>
                    <a:pt x="3767" y="2161"/>
                  </a:cubicBezTo>
                  <a:close/>
                  <a:moveTo>
                    <a:pt x="2102" y="2102"/>
                  </a:moveTo>
                  <a:cubicBezTo>
                    <a:pt x="2066" y="2113"/>
                    <a:pt x="2034" y="2138"/>
                    <a:pt x="1997" y="2160"/>
                  </a:cubicBezTo>
                  <a:cubicBezTo>
                    <a:pt x="1986" y="2061"/>
                    <a:pt x="1945" y="1974"/>
                    <a:pt x="1884" y="1890"/>
                  </a:cubicBezTo>
                  <a:cubicBezTo>
                    <a:pt x="1880" y="1898"/>
                    <a:pt x="1875" y="1903"/>
                    <a:pt x="1876" y="1907"/>
                  </a:cubicBezTo>
                  <a:cubicBezTo>
                    <a:pt x="1878" y="1959"/>
                    <a:pt x="1853" y="2002"/>
                    <a:pt x="1834" y="2046"/>
                  </a:cubicBezTo>
                  <a:cubicBezTo>
                    <a:pt x="1817" y="2083"/>
                    <a:pt x="1797" y="2118"/>
                    <a:pt x="1779" y="2154"/>
                  </a:cubicBezTo>
                  <a:cubicBezTo>
                    <a:pt x="1751" y="2147"/>
                    <a:pt x="1721" y="2139"/>
                    <a:pt x="1690" y="2130"/>
                  </a:cubicBezTo>
                  <a:cubicBezTo>
                    <a:pt x="1660" y="2122"/>
                    <a:pt x="1630" y="2111"/>
                    <a:pt x="1598" y="2101"/>
                  </a:cubicBezTo>
                  <a:cubicBezTo>
                    <a:pt x="1591" y="2122"/>
                    <a:pt x="1589" y="2141"/>
                    <a:pt x="1591" y="2161"/>
                  </a:cubicBezTo>
                  <a:cubicBezTo>
                    <a:pt x="1612" y="2161"/>
                    <a:pt x="1612" y="2161"/>
                    <a:pt x="1612" y="2161"/>
                  </a:cubicBezTo>
                  <a:cubicBezTo>
                    <a:pt x="1612" y="2160"/>
                    <a:pt x="1612" y="2160"/>
                    <a:pt x="1612" y="2160"/>
                  </a:cubicBezTo>
                  <a:cubicBezTo>
                    <a:pt x="1610" y="2151"/>
                    <a:pt x="1612" y="2142"/>
                    <a:pt x="1612" y="2136"/>
                  </a:cubicBezTo>
                  <a:cubicBezTo>
                    <a:pt x="1646" y="2144"/>
                    <a:pt x="1678" y="2152"/>
                    <a:pt x="1710" y="2157"/>
                  </a:cubicBezTo>
                  <a:cubicBezTo>
                    <a:pt x="1715" y="2158"/>
                    <a:pt x="1720" y="2159"/>
                    <a:pt x="1725" y="2161"/>
                  </a:cubicBezTo>
                  <a:cubicBezTo>
                    <a:pt x="1807" y="2161"/>
                    <a:pt x="1807" y="2161"/>
                    <a:pt x="1807" y="2161"/>
                  </a:cubicBezTo>
                  <a:cubicBezTo>
                    <a:pt x="1811" y="2140"/>
                    <a:pt x="1819" y="2120"/>
                    <a:pt x="1830" y="2099"/>
                  </a:cubicBezTo>
                  <a:cubicBezTo>
                    <a:pt x="1855" y="2052"/>
                    <a:pt x="1883" y="2007"/>
                    <a:pt x="1898" y="1950"/>
                  </a:cubicBezTo>
                  <a:cubicBezTo>
                    <a:pt x="1913" y="1978"/>
                    <a:pt x="1930" y="2005"/>
                    <a:pt x="1942" y="2034"/>
                  </a:cubicBezTo>
                  <a:cubicBezTo>
                    <a:pt x="1959" y="2075"/>
                    <a:pt x="1971" y="2117"/>
                    <a:pt x="1974" y="2161"/>
                  </a:cubicBezTo>
                  <a:cubicBezTo>
                    <a:pt x="2037" y="2161"/>
                    <a:pt x="2037" y="2161"/>
                    <a:pt x="2037" y="2161"/>
                  </a:cubicBezTo>
                  <a:cubicBezTo>
                    <a:pt x="2053" y="2147"/>
                    <a:pt x="2074" y="2137"/>
                    <a:pt x="2093" y="2127"/>
                  </a:cubicBezTo>
                  <a:cubicBezTo>
                    <a:pt x="2112" y="2116"/>
                    <a:pt x="2133" y="2110"/>
                    <a:pt x="2158" y="2122"/>
                  </a:cubicBezTo>
                  <a:cubicBezTo>
                    <a:pt x="2152" y="2135"/>
                    <a:pt x="2146" y="2148"/>
                    <a:pt x="2140" y="2161"/>
                  </a:cubicBezTo>
                  <a:cubicBezTo>
                    <a:pt x="2165" y="2161"/>
                    <a:pt x="2165" y="2161"/>
                    <a:pt x="2165" y="2161"/>
                  </a:cubicBezTo>
                  <a:cubicBezTo>
                    <a:pt x="2179" y="2141"/>
                    <a:pt x="2198" y="2125"/>
                    <a:pt x="2227" y="2115"/>
                  </a:cubicBezTo>
                  <a:cubicBezTo>
                    <a:pt x="2180" y="2097"/>
                    <a:pt x="2139" y="2090"/>
                    <a:pt x="2102" y="2102"/>
                  </a:cubicBezTo>
                  <a:close/>
                  <a:moveTo>
                    <a:pt x="234" y="1391"/>
                  </a:moveTo>
                  <a:cubicBezTo>
                    <a:pt x="269" y="1368"/>
                    <a:pt x="307" y="1351"/>
                    <a:pt x="333" y="1324"/>
                  </a:cubicBezTo>
                  <a:cubicBezTo>
                    <a:pt x="360" y="1296"/>
                    <a:pt x="372" y="1256"/>
                    <a:pt x="377" y="1206"/>
                  </a:cubicBezTo>
                  <a:cubicBezTo>
                    <a:pt x="338" y="1242"/>
                    <a:pt x="298" y="1245"/>
                    <a:pt x="257" y="1241"/>
                  </a:cubicBezTo>
                  <a:cubicBezTo>
                    <a:pt x="232" y="1238"/>
                    <a:pt x="207" y="1236"/>
                    <a:pt x="182" y="1231"/>
                  </a:cubicBezTo>
                  <a:cubicBezTo>
                    <a:pt x="135" y="1223"/>
                    <a:pt x="89" y="1227"/>
                    <a:pt x="46" y="1244"/>
                  </a:cubicBezTo>
                  <a:cubicBezTo>
                    <a:pt x="29" y="1250"/>
                    <a:pt x="13" y="1258"/>
                    <a:pt x="0" y="1268"/>
                  </a:cubicBezTo>
                  <a:cubicBezTo>
                    <a:pt x="0" y="1518"/>
                    <a:pt x="0" y="1518"/>
                    <a:pt x="0" y="1518"/>
                  </a:cubicBezTo>
                  <a:cubicBezTo>
                    <a:pt x="18" y="1545"/>
                    <a:pt x="24" y="1579"/>
                    <a:pt x="40" y="1609"/>
                  </a:cubicBezTo>
                  <a:cubicBezTo>
                    <a:pt x="37" y="1582"/>
                    <a:pt x="33" y="1555"/>
                    <a:pt x="30" y="1524"/>
                  </a:cubicBezTo>
                  <a:cubicBezTo>
                    <a:pt x="56" y="1540"/>
                    <a:pt x="80" y="1555"/>
                    <a:pt x="108" y="1572"/>
                  </a:cubicBezTo>
                  <a:cubicBezTo>
                    <a:pt x="117" y="1594"/>
                    <a:pt x="115" y="1621"/>
                    <a:pt x="107" y="1649"/>
                  </a:cubicBezTo>
                  <a:cubicBezTo>
                    <a:pt x="98" y="1680"/>
                    <a:pt x="91" y="1712"/>
                    <a:pt x="82" y="1746"/>
                  </a:cubicBezTo>
                  <a:cubicBezTo>
                    <a:pt x="77" y="1743"/>
                    <a:pt x="67" y="1741"/>
                    <a:pt x="61" y="1735"/>
                  </a:cubicBezTo>
                  <a:cubicBezTo>
                    <a:pt x="37" y="1714"/>
                    <a:pt x="17" y="1692"/>
                    <a:pt x="0" y="1667"/>
                  </a:cubicBezTo>
                  <a:cubicBezTo>
                    <a:pt x="0" y="1706"/>
                    <a:pt x="0" y="1706"/>
                    <a:pt x="0" y="1706"/>
                  </a:cubicBezTo>
                  <a:cubicBezTo>
                    <a:pt x="26" y="1740"/>
                    <a:pt x="59" y="1768"/>
                    <a:pt x="107" y="1774"/>
                  </a:cubicBezTo>
                  <a:cubicBezTo>
                    <a:pt x="112" y="1741"/>
                    <a:pt x="116" y="1710"/>
                    <a:pt x="122" y="1678"/>
                  </a:cubicBezTo>
                  <a:cubicBezTo>
                    <a:pt x="128" y="1647"/>
                    <a:pt x="135" y="1617"/>
                    <a:pt x="141" y="1589"/>
                  </a:cubicBezTo>
                  <a:cubicBezTo>
                    <a:pt x="182" y="1589"/>
                    <a:pt x="222" y="1586"/>
                    <a:pt x="262" y="1588"/>
                  </a:cubicBezTo>
                  <a:cubicBezTo>
                    <a:pt x="310" y="1591"/>
                    <a:pt x="360" y="1588"/>
                    <a:pt x="405" y="1613"/>
                  </a:cubicBezTo>
                  <a:cubicBezTo>
                    <a:pt x="409" y="1615"/>
                    <a:pt x="414" y="1614"/>
                    <a:pt x="424" y="1614"/>
                  </a:cubicBezTo>
                  <a:cubicBezTo>
                    <a:pt x="376" y="1521"/>
                    <a:pt x="317" y="1446"/>
                    <a:pt x="234" y="1391"/>
                  </a:cubicBezTo>
                  <a:close/>
                  <a:moveTo>
                    <a:pt x="28" y="1374"/>
                  </a:moveTo>
                  <a:cubicBezTo>
                    <a:pt x="30" y="1346"/>
                    <a:pt x="51" y="1340"/>
                    <a:pt x="69" y="1332"/>
                  </a:cubicBezTo>
                  <a:cubicBezTo>
                    <a:pt x="88" y="1323"/>
                    <a:pt x="108" y="1317"/>
                    <a:pt x="126" y="1305"/>
                  </a:cubicBezTo>
                  <a:cubicBezTo>
                    <a:pt x="100" y="1309"/>
                    <a:pt x="73" y="1312"/>
                    <a:pt x="43" y="1317"/>
                  </a:cubicBezTo>
                  <a:cubicBezTo>
                    <a:pt x="54" y="1286"/>
                    <a:pt x="76" y="1271"/>
                    <a:pt x="103" y="1264"/>
                  </a:cubicBezTo>
                  <a:cubicBezTo>
                    <a:pt x="137" y="1256"/>
                    <a:pt x="171" y="1250"/>
                    <a:pt x="207" y="1255"/>
                  </a:cubicBezTo>
                  <a:cubicBezTo>
                    <a:pt x="249" y="1262"/>
                    <a:pt x="292" y="1262"/>
                    <a:pt x="340" y="1265"/>
                  </a:cubicBezTo>
                  <a:cubicBezTo>
                    <a:pt x="340" y="1292"/>
                    <a:pt x="324" y="1308"/>
                    <a:pt x="306" y="1320"/>
                  </a:cubicBezTo>
                  <a:cubicBezTo>
                    <a:pt x="274" y="1342"/>
                    <a:pt x="243" y="1373"/>
                    <a:pt x="197" y="1358"/>
                  </a:cubicBezTo>
                  <a:cubicBezTo>
                    <a:pt x="168" y="1374"/>
                    <a:pt x="139" y="1354"/>
                    <a:pt x="111" y="1358"/>
                  </a:cubicBezTo>
                  <a:cubicBezTo>
                    <a:pt x="84" y="1362"/>
                    <a:pt x="57" y="1368"/>
                    <a:pt x="28" y="1374"/>
                  </a:cubicBezTo>
                  <a:close/>
                  <a:moveTo>
                    <a:pt x="376" y="1574"/>
                  </a:moveTo>
                  <a:cubicBezTo>
                    <a:pt x="319" y="1561"/>
                    <a:pt x="266" y="1566"/>
                    <a:pt x="213" y="1568"/>
                  </a:cubicBezTo>
                  <a:cubicBezTo>
                    <a:pt x="138" y="1571"/>
                    <a:pt x="81" y="1539"/>
                    <a:pt x="41" y="1476"/>
                  </a:cubicBezTo>
                  <a:cubicBezTo>
                    <a:pt x="40" y="1474"/>
                    <a:pt x="39" y="1471"/>
                    <a:pt x="39" y="1468"/>
                  </a:cubicBezTo>
                  <a:cubicBezTo>
                    <a:pt x="38" y="1466"/>
                    <a:pt x="39" y="1463"/>
                    <a:pt x="40" y="1456"/>
                  </a:cubicBezTo>
                  <a:cubicBezTo>
                    <a:pt x="87" y="1451"/>
                    <a:pt x="130" y="1470"/>
                    <a:pt x="176" y="1477"/>
                  </a:cubicBezTo>
                  <a:cubicBezTo>
                    <a:pt x="138" y="1447"/>
                    <a:pt x="91" y="1439"/>
                    <a:pt x="47" y="1426"/>
                  </a:cubicBezTo>
                  <a:cubicBezTo>
                    <a:pt x="85" y="1376"/>
                    <a:pt x="123" y="1368"/>
                    <a:pt x="186" y="1394"/>
                  </a:cubicBezTo>
                  <a:cubicBezTo>
                    <a:pt x="240" y="1416"/>
                    <a:pt x="284" y="1453"/>
                    <a:pt x="321" y="1497"/>
                  </a:cubicBezTo>
                  <a:cubicBezTo>
                    <a:pt x="342" y="1520"/>
                    <a:pt x="358" y="1548"/>
                    <a:pt x="376" y="1574"/>
                  </a:cubicBezTo>
                  <a:close/>
                  <a:moveTo>
                    <a:pt x="1637" y="0"/>
                  </a:moveTo>
                  <a:cubicBezTo>
                    <a:pt x="1612" y="0"/>
                    <a:pt x="1612" y="0"/>
                    <a:pt x="1612" y="0"/>
                  </a:cubicBezTo>
                  <a:cubicBezTo>
                    <a:pt x="1614" y="3"/>
                    <a:pt x="1616" y="6"/>
                    <a:pt x="1618" y="9"/>
                  </a:cubicBezTo>
                  <a:cubicBezTo>
                    <a:pt x="1624" y="6"/>
                    <a:pt x="1632" y="4"/>
                    <a:pt x="1637" y="0"/>
                  </a:cubicBezTo>
                  <a:close/>
                  <a:moveTo>
                    <a:pt x="1656" y="290"/>
                  </a:moveTo>
                  <a:cubicBezTo>
                    <a:pt x="1634" y="349"/>
                    <a:pt x="1638" y="405"/>
                    <a:pt x="1650" y="462"/>
                  </a:cubicBezTo>
                  <a:cubicBezTo>
                    <a:pt x="1663" y="521"/>
                    <a:pt x="1697" y="569"/>
                    <a:pt x="1738" y="614"/>
                  </a:cubicBezTo>
                  <a:cubicBezTo>
                    <a:pt x="1799" y="558"/>
                    <a:pt x="1823" y="487"/>
                    <a:pt x="1829" y="409"/>
                  </a:cubicBezTo>
                  <a:cubicBezTo>
                    <a:pt x="1834" y="331"/>
                    <a:pt x="1815" y="259"/>
                    <a:pt x="1758" y="199"/>
                  </a:cubicBezTo>
                  <a:cubicBezTo>
                    <a:pt x="1804" y="136"/>
                    <a:pt x="1840" y="70"/>
                    <a:pt x="1863" y="0"/>
                  </a:cubicBezTo>
                  <a:cubicBezTo>
                    <a:pt x="1838" y="0"/>
                    <a:pt x="1838" y="0"/>
                    <a:pt x="1838" y="0"/>
                  </a:cubicBezTo>
                  <a:cubicBezTo>
                    <a:pt x="1830" y="30"/>
                    <a:pt x="1817" y="58"/>
                    <a:pt x="1803" y="77"/>
                  </a:cubicBezTo>
                  <a:cubicBezTo>
                    <a:pt x="1811" y="51"/>
                    <a:pt x="1819" y="25"/>
                    <a:pt x="1827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799" y="27"/>
                    <a:pt x="1788" y="54"/>
                    <a:pt x="1774" y="80"/>
                  </a:cubicBezTo>
                  <a:cubicBezTo>
                    <a:pt x="1735" y="152"/>
                    <a:pt x="1693" y="223"/>
                    <a:pt x="1622" y="275"/>
                  </a:cubicBezTo>
                  <a:cubicBezTo>
                    <a:pt x="1547" y="178"/>
                    <a:pt x="1376" y="143"/>
                    <a:pt x="1228" y="260"/>
                  </a:cubicBezTo>
                  <a:cubicBezTo>
                    <a:pt x="1232" y="307"/>
                    <a:pt x="1268" y="328"/>
                    <a:pt x="1305" y="346"/>
                  </a:cubicBezTo>
                  <a:cubicBezTo>
                    <a:pt x="1327" y="357"/>
                    <a:pt x="1352" y="363"/>
                    <a:pt x="1375" y="371"/>
                  </a:cubicBezTo>
                  <a:cubicBezTo>
                    <a:pt x="1342" y="429"/>
                    <a:pt x="1310" y="484"/>
                    <a:pt x="1277" y="541"/>
                  </a:cubicBezTo>
                  <a:cubicBezTo>
                    <a:pt x="1288" y="549"/>
                    <a:pt x="1294" y="556"/>
                    <a:pt x="1301" y="557"/>
                  </a:cubicBezTo>
                  <a:cubicBezTo>
                    <a:pt x="1363" y="567"/>
                    <a:pt x="1425" y="558"/>
                    <a:pt x="1481" y="533"/>
                  </a:cubicBezTo>
                  <a:cubicBezTo>
                    <a:pt x="1524" y="514"/>
                    <a:pt x="1551" y="474"/>
                    <a:pt x="1579" y="437"/>
                  </a:cubicBezTo>
                  <a:cubicBezTo>
                    <a:pt x="1604" y="403"/>
                    <a:pt x="1617" y="365"/>
                    <a:pt x="1625" y="325"/>
                  </a:cubicBezTo>
                  <a:cubicBezTo>
                    <a:pt x="1629" y="310"/>
                    <a:pt x="1632" y="295"/>
                    <a:pt x="1656" y="290"/>
                  </a:cubicBezTo>
                  <a:close/>
                  <a:moveTo>
                    <a:pt x="1665" y="348"/>
                  </a:moveTo>
                  <a:cubicBezTo>
                    <a:pt x="1670" y="317"/>
                    <a:pt x="1683" y="287"/>
                    <a:pt x="1721" y="274"/>
                  </a:cubicBezTo>
                  <a:cubicBezTo>
                    <a:pt x="1739" y="323"/>
                    <a:pt x="1722" y="376"/>
                    <a:pt x="1750" y="418"/>
                  </a:cubicBezTo>
                  <a:cubicBezTo>
                    <a:pt x="1751" y="376"/>
                    <a:pt x="1753" y="333"/>
                    <a:pt x="1755" y="284"/>
                  </a:cubicBezTo>
                  <a:cubicBezTo>
                    <a:pt x="1786" y="300"/>
                    <a:pt x="1796" y="320"/>
                    <a:pt x="1802" y="345"/>
                  </a:cubicBezTo>
                  <a:cubicBezTo>
                    <a:pt x="1813" y="394"/>
                    <a:pt x="1806" y="442"/>
                    <a:pt x="1791" y="489"/>
                  </a:cubicBezTo>
                  <a:cubicBezTo>
                    <a:pt x="1781" y="524"/>
                    <a:pt x="1767" y="556"/>
                    <a:pt x="1735" y="583"/>
                  </a:cubicBezTo>
                  <a:cubicBezTo>
                    <a:pt x="1718" y="556"/>
                    <a:pt x="1701" y="533"/>
                    <a:pt x="1688" y="507"/>
                  </a:cubicBezTo>
                  <a:cubicBezTo>
                    <a:pt x="1663" y="457"/>
                    <a:pt x="1655" y="403"/>
                    <a:pt x="1665" y="348"/>
                  </a:cubicBezTo>
                  <a:close/>
                  <a:moveTo>
                    <a:pt x="1247" y="272"/>
                  </a:moveTo>
                  <a:cubicBezTo>
                    <a:pt x="1308" y="223"/>
                    <a:pt x="1375" y="201"/>
                    <a:pt x="1448" y="206"/>
                  </a:cubicBezTo>
                  <a:cubicBezTo>
                    <a:pt x="1484" y="209"/>
                    <a:pt x="1520" y="218"/>
                    <a:pt x="1543" y="257"/>
                  </a:cubicBezTo>
                  <a:cubicBezTo>
                    <a:pt x="1484" y="266"/>
                    <a:pt x="1426" y="258"/>
                    <a:pt x="1373" y="283"/>
                  </a:cubicBezTo>
                  <a:cubicBezTo>
                    <a:pt x="1412" y="285"/>
                    <a:pt x="1452" y="286"/>
                    <a:pt x="1500" y="287"/>
                  </a:cubicBezTo>
                  <a:cubicBezTo>
                    <a:pt x="1462" y="309"/>
                    <a:pt x="1432" y="327"/>
                    <a:pt x="1401" y="345"/>
                  </a:cubicBezTo>
                  <a:cubicBezTo>
                    <a:pt x="1398" y="347"/>
                    <a:pt x="1393" y="346"/>
                    <a:pt x="1389" y="346"/>
                  </a:cubicBezTo>
                  <a:cubicBezTo>
                    <a:pt x="1334" y="339"/>
                    <a:pt x="1285" y="322"/>
                    <a:pt x="1247" y="272"/>
                  </a:cubicBezTo>
                  <a:close/>
                  <a:moveTo>
                    <a:pt x="1561" y="427"/>
                  </a:moveTo>
                  <a:cubicBezTo>
                    <a:pt x="1527" y="476"/>
                    <a:pt x="1488" y="518"/>
                    <a:pt x="1424" y="528"/>
                  </a:cubicBezTo>
                  <a:cubicBezTo>
                    <a:pt x="1387" y="533"/>
                    <a:pt x="1351" y="546"/>
                    <a:pt x="1305" y="536"/>
                  </a:cubicBezTo>
                  <a:cubicBezTo>
                    <a:pt x="1341" y="485"/>
                    <a:pt x="1356" y="429"/>
                    <a:pt x="1398" y="385"/>
                  </a:cubicBezTo>
                  <a:cubicBezTo>
                    <a:pt x="1438" y="344"/>
                    <a:pt x="1480" y="315"/>
                    <a:pt x="1547" y="332"/>
                  </a:cubicBezTo>
                  <a:cubicBezTo>
                    <a:pt x="1536" y="349"/>
                    <a:pt x="1529" y="363"/>
                    <a:pt x="1519" y="374"/>
                  </a:cubicBezTo>
                  <a:cubicBezTo>
                    <a:pt x="1509" y="386"/>
                    <a:pt x="1496" y="395"/>
                    <a:pt x="1485" y="406"/>
                  </a:cubicBezTo>
                  <a:cubicBezTo>
                    <a:pt x="1475" y="415"/>
                    <a:pt x="1465" y="424"/>
                    <a:pt x="1456" y="434"/>
                  </a:cubicBezTo>
                  <a:cubicBezTo>
                    <a:pt x="1506" y="422"/>
                    <a:pt x="1539" y="387"/>
                    <a:pt x="1571" y="349"/>
                  </a:cubicBezTo>
                  <a:cubicBezTo>
                    <a:pt x="1587" y="381"/>
                    <a:pt x="1576" y="405"/>
                    <a:pt x="1561" y="427"/>
                  </a:cubicBezTo>
                  <a:close/>
                  <a:moveTo>
                    <a:pt x="2363" y="240"/>
                  </a:moveTo>
                  <a:cubicBezTo>
                    <a:pt x="2295" y="191"/>
                    <a:pt x="2217" y="165"/>
                    <a:pt x="2135" y="139"/>
                  </a:cubicBezTo>
                  <a:cubicBezTo>
                    <a:pt x="2120" y="92"/>
                    <a:pt x="2103" y="46"/>
                    <a:pt x="2083" y="0"/>
                  </a:cubicBezTo>
                  <a:cubicBezTo>
                    <a:pt x="2028" y="0"/>
                    <a:pt x="2028" y="0"/>
                    <a:pt x="2028" y="0"/>
                  </a:cubicBezTo>
                  <a:cubicBezTo>
                    <a:pt x="2055" y="53"/>
                    <a:pt x="2079" y="107"/>
                    <a:pt x="2101" y="163"/>
                  </a:cubicBezTo>
                  <a:cubicBezTo>
                    <a:pt x="2080" y="179"/>
                    <a:pt x="2060" y="192"/>
                    <a:pt x="2043" y="208"/>
                  </a:cubicBezTo>
                  <a:cubicBezTo>
                    <a:pt x="1989" y="259"/>
                    <a:pt x="1952" y="322"/>
                    <a:pt x="1938" y="395"/>
                  </a:cubicBezTo>
                  <a:cubicBezTo>
                    <a:pt x="1931" y="430"/>
                    <a:pt x="1935" y="467"/>
                    <a:pt x="1936" y="503"/>
                  </a:cubicBezTo>
                  <a:cubicBezTo>
                    <a:pt x="1936" y="517"/>
                    <a:pt x="1948" y="523"/>
                    <a:pt x="1962" y="525"/>
                  </a:cubicBezTo>
                  <a:cubicBezTo>
                    <a:pt x="2002" y="528"/>
                    <a:pt x="2033" y="508"/>
                    <a:pt x="2064" y="489"/>
                  </a:cubicBezTo>
                  <a:cubicBezTo>
                    <a:pt x="2088" y="474"/>
                    <a:pt x="2108" y="452"/>
                    <a:pt x="2132" y="431"/>
                  </a:cubicBezTo>
                  <a:cubicBezTo>
                    <a:pt x="2147" y="496"/>
                    <a:pt x="2145" y="561"/>
                    <a:pt x="2146" y="629"/>
                  </a:cubicBezTo>
                  <a:cubicBezTo>
                    <a:pt x="2125" y="622"/>
                    <a:pt x="2108" y="612"/>
                    <a:pt x="2090" y="609"/>
                  </a:cubicBezTo>
                  <a:cubicBezTo>
                    <a:pt x="2045" y="600"/>
                    <a:pt x="2008" y="621"/>
                    <a:pt x="1977" y="651"/>
                  </a:cubicBezTo>
                  <a:cubicBezTo>
                    <a:pt x="1943" y="683"/>
                    <a:pt x="1919" y="723"/>
                    <a:pt x="1906" y="768"/>
                  </a:cubicBezTo>
                  <a:cubicBezTo>
                    <a:pt x="1900" y="792"/>
                    <a:pt x="1891" y="816"/>
                    <a:pt x="1882" y="840"/>
                  </a:cubicBezTo>
                  <a:cubicBezTo>
                    <a:pt x="1869" y="879"/>
                    <a:pt x="1849" y="914"/>
                    <a:pt x="1799" y="933"/>
                  </a:cubicBezTo>
                  <a:cubicBezTo>
                    <a:pt x="1846" y="949"/>
                    <a:pt x="1887" y="956"/>
                    <a:pt x="1924" y="944"/>
                  </a:cubicBezTo>
                  <a:cubicBezTo>
                    <a:pt x="1960" y="932"/>
                    <a:pt x="1991" y="906"/>
                    <a:pt x="2028" y="884"/>
                  </a:cubicBezTo>
                  <a:cubicBezTo>
                    <a:pt x="2041" y="983"/>
                    <a:pt x="2083" y="1069"/>
                    <a:pt x="2146" y="1152"/>
                  </a:cubicBezTo>
                  <a:cubicBezTo>
                    <a:pt x="2150" y="1143"/>
                    <a:pt x="2154" y="1139"/>
                    <a:pt x="2154" y="1135"/>
                  </a:cubicBezTo>
                  <a:cubicBezTo>
                    <a:pt x="2150" y="1083"/>
                    <a:pt x="2174" y="1040"/>
                    <a:pt x="2193" y="995"/>
                  </a:cubicBezTo>
                  <a:cubicBezTo>
                    <a:pt x="2209" y="958"/>
                    <a:pt x="2228" y="923"/>
                    <a:pt x="2247" y="886"/>
                  </a:cubicBezTo>
                  <a:cubicBezTo>
                    <a:pt x="2274" y="893"/>
                    <a:pt x="2305" y="900"/>
                    <a:pt x="2335" y="908"/>
                  </a:cubicBezTo>
                  <a:cubicBezTo>
                    <a:pt x="2366" y="917"/>
                    <a:pt x="2396" y="927"/>
                    <a:pt x="2428" y="936"/>
                  </a:cubicBezTo>
                  <a:cubicBezTo>
                    <a:pt x="2452" y="862"/>
                    <a:pt x="2410" y="800"/>
                    <a:pt x="2370" y="740"/>
                  </a:cubicBezTo>
                  <a:cubicBezTo>
                    <a:pt x="2329" y="679"/>
                    <a:pt x="2274" y="635"/>
                    <a:pt x="2193" y="639"/>
                  </a:cubicBezTo>
                  <a:cubicBezTo>
                    <a:pt x="2196" y="596"/>
                    <a:pt x="2200" y="557"/>
                    <a:pt x="2201" y="518"/>
                  </a:cubicBezTo>
                  <a:cubicBezTo>
                    <a:pt x="2202" y="479"/>
                    <a:pt x="2199" y="440"/>
                    <a:pt x="2198" y="394"/>
                  </a:cubicBezTo>
                  <a:cubicBezTo>
                    <a:pt x="2290" y="477"/>
                    <a:pt x="2392" y="519"/>
                    <a:pt x="2515" y="497"/>
                  </a:cubicBezTo>
                  <a:cubicBezTo>
                    <a:pt x="2522" y="464"/>
                    <a:pt x="2507" y="436"/>
                    <a:pt x="2498" y="407"/>
                  </a:cubicBezTo>
                  <a:cubicBezTo>
                    <a:pt x="2475" y="334"/>
                    <a:pt x="2423" y="284"/>
                    <a:pt x="2363" y="240"/>
                  </a:cubicBezTo>
                  <a:close/>
                  <a:moveTo>
                    <a:pt x="2121" y="396"/>
                  </a:moveTo>
                  <a:cubicBezTo>
                    <a:pt x="2112" y="413"/>
                    <a:pt x="2102" y="431"/>
                    <a:pt x="2088" y="444"/>
                  </a:cubicBezTo>
                  <a:cubicBezTo>
                    <a:pt x="2054" y="476"/>
                    <a:pt x="2016" y="502"/>
                    <a:pt x="1966" y="504"/>
                  </a:cubicBezTo>
                  <a:cubicBezTo>
                    <a:pt x="1925" y="408"/>
                    <a:pt x="2004" y="235"/>
                    <a:pt x="2086" y="238"/>
                  </a:cubicBezTo>
                  <a:cubicBezTo>
                    <a:pt x="2093" y="300"/>
                    <a:pt x="2056" y="349"/>
                    <a:pt x="2035" y="409"/>
                  </a:cubicBezTo>
                  <a:cubicBezTo>
                    <a:pt x="2081" y="368"/>
                    <a:pt x="2090" y="314"/>
                    <a:pt x="2113" y="266"/>
                  </a:cubicBezTo>
                  <a:cubicBezTo>
                    <a:pt x="2148" y="312"/>
                    <a:pt x="2145" y="354"/>
                    <a:pt x="2121" y="396"/>
                  </a:cubicBezTo>
                  <a:close/>
                  <a:moveTo>
                    <a:pt x="2164" y="368"/>
                  </a:moveTo>
                  <a:cubicBezTo>
                    <a:pt x="2185" y="440"/>
                    <a:pt x="2184" y="509"/>
                    <a:pt x="2173" y="578"/>
                  </a:cubicBezTo>
                  <a:cubicBezTo>
                    <a:pt x="2151" y="458"/>
                    <a:pt x="2149" y="402"/>
                    <a:pt x="2164" y="368"/>
                  </a:cubicBezTo>
                  <a:close/>
                  <a:moveTo>
                    <a:pt x="2014" y="836"/>
                  </a:moveTo>
                  <a:cubicBezTo>
                    <a:pt x="2008" y="884"/>
                    <a:pt x="1967" y="899"/>
                    <a:pt x="1933" y="919"/>
                  </a:cubicBezTo>
                  <a:cubicBezTo>
                    <a:pt x="1914" y="929"/>
                    <a:pt x="1892" y="936"/>
                    <a:pt x="1868" y="925"/>
                  </a:cubicBezTo>
                  <a:cubicBezTo>
                    <a:pt x="1886" y="881"/>
                    <a:pt x="1905" y="842"/>
                    <a:pt x="1917" y="801"/>
                  </a:cubicBezTo>
                  <a:cubicBezTo>
                    <a:pt x="1928" y="766"/>
                    <a:pt x="1948" y="738"/>
                    <a:pt x="1970" y="711"/>
                  </a:cubicBezTo>
                  <a:cubicBezTo>
                    <a:pt x="1988" y="690"/>
                    <a:pt x="2012" y="677"/>
                    <a:pt x="2044" y="680"/>
                  </a:cubicBezTo>
                  <a:cubicBezTo>
                    <a:pt x="2027" y="705"/>
                    <a:pt x="2012" y="727"/>
                    <a:pt x="1997" y="750"/>
                  </a:cubicBezTo>
                  <a:cubicBezTo>
                    <a:pt x="2016" y="739"/>
                    <a:pt x="2030" y="723"/>
                    <a:pt x="2046" y="710"/>
                  </a:cubicBezTo>
                  <a:cubicBezTo>
                    <a:pt x="2061" y="697"/>
                    <a:pt x="2076" y="681"/>
                    <a:pt x="2102" y="691"/>
                  </a:cubicBezTo>
                  <a:cubicBezTo>
                    <a:pt x="2084" y="715"/>
                    <a:pt x="2067" y="736"/>
                    <a:pt x="2052" y="759"/>
                  </a:cubicBezTo>
                  <a:cubicBezTo>
                    <a:pt x="2036" y="783"/>
                    <a:pt x="2041" y="817"/>
                    <a:pt x="2014" y="836"/>
                  </a:cubicBezTo>
                  <a:close/>
                  <a:moveTo>
                    <a:pt x="2311" y="708"/>
                  </a:moveTo>
                  <a:cubicBezTo>
                    <a:pt x="2361" y="754"/>
                    <a:pt x="2395" y="811"/>
                    <a:pt x="2413" y="877"/>
                  </a:cubicBezTo>
                  <a:cubicBezTo>
                    <a:pt x="2415" y="886"/>
                    <a:pt x="2413" y="896"/>
                    <a:pt x="2413" y="901"/>
                  </a:cubicBezTo>
                  <a:cubicBezTo>
                    <a:pt x="2379" y="894"/>
                    <a:pt x="2347" y="887"/>
                    <a:pt x="2315" y="882"/>
                  </a:cubicBezTo>
                  <a:cubicBezTo>
                    <a:pt x="2287" y="877"/>
                    <a:pt x="2262" y="867"/>
                    <a:pt x="2245" y="849"/>
                  </a:cubicBezTo>
                  <a:cubicBezTo>
                    <a:pt x="2242" y="817"/>
                    <a:pt x="2240" y="789"/>
                    <a:pt x="2237" y="758"/>
                  </a:cubicBezTo>
                  <a:cubicBezTo>
                    <a:pt x="2263" y="775"/>
                    <a:pt x="2286" y="790"/>
                    <a:pt x="2308" y="804"/>
                  </a:cubicBezTo>
                  <a:cubicBezTo>
                    <a:pt x="2284" y="769"/>
                    <a:pt x="2244" y="747"/>
                    <a:pt x="2233" y="703"/>
                  </a:cubicBezTo>
                  <a:cubicBezTo>
                    <a:pt x="2268" y="684"/>
                    <a:pt x="2287" y="685"/>
                    <a:pt x="2311" y="708"/>
                  </a:cubicBezTo>
                  <a:close/>
                  <a:moveTo>
                    <a:pt x="2196" y="942"/>
                  </a:moveTo>
                  <a:cubicBezTo>
                    <a:pt x="2172" y="989"/>
                    <a:pt x="2144" y="1035"/>
                    <a:pt x="2131" y="1092"/>
                  </a:cubicBezTo>
                  <a:cubicBezTo>
                    <a:pt x="2115" y="1064"/>
                    <a:pt x="2097" y="1038"/>
                    <a:pt x="2085" y="1009"/>
                  </a:cubicBezTo>
                  <a:cubicBezTo>
                    <a:pt x="2062" y="956"/>
                    <a:pt x="2047" y="901"/>
                    <a:pt x="2051" y="842"/>
                  </a:cubicBezTo>
                  <a:cubicBezTo>
                    <a:pt x="2055" y="774"/>
                    <a:pt x="2079" y="744"/>
                    <a:pt x="2140" y="730"/>
                  </a:cubicBezTo>
                  <a:cubicBezTo>
                    <a:pt x="2133" y="777"/>
                    <a:pt x="2120" y="822"/>
                    <a:pt x="2131" y="869"/>
                  </a:cubicBezTo>
                  <a:cubicBezTo>
                    <a:pt x="2144" y="825"/>
                    <a:pt x="2146" y="777"/>
                    <a:pt x="2171" y="737"/>
                  </a:cubicBezTo>
                  <a:cubicBezTo>
                    <a:pt x="2177" y="740"/>
                    <a:pt x="2180" y="740"/>
                    <a:pt x="2182" y="742"/>
                  </a:cubicBezTo>
                  <a:cubicBezTo>
                    <a:pt x="2185" y="743"/>
                    <a:pt x="2187" y="745"/>
                    <a:pt x="2188" y="747"/>
                  </a:cubicBezTo>
                  <a:cubicBezTo>
                    <a:pt x="2227" y="811"/>
                    <a:pt x="2231" y="876"/>
                    <a:pt x="2196" y="942"/>
                  </a:cubicBezTo>
                  <a:close/>
                  <a:moveTo>
                    <a:pt x="2186" y="341"/>
                  </a:moveTo>
                  <a:cubicBezTo>
                    <a:pt x="2172" y="318"/>
                    <a:pt x="2164" y="291"/>
                    <a:pt x="2173" y="259"/>
                  </a:cubicBezTo>
                  <a:cubicBezTo>
                    <a:pt x="2215" y="285"/>
                    <a:pt x="2254" y="309"/>
                    <a:pt x="2293" y="333"/>
                  </a:cubicBezTo>
                  <a:cubicBezTo>
                    <a:pt x="2295" y="331"/>
                    <a:pt x="2296" y="329"/>
                    <a:pt x="2298" y="327"/>
                  </a:cubicBezTo>
                  <a:cubicBezTo>
                    <a:pt x="2263" y="296"/>
                    <a:pt x="2228" y="266"/>
                    <a:pt x="2192" y="236"/>
                  </a:cubicBezTo>
                  <a:cubicBezTo>
                    <a:pt x="2221" y="214"/>
                    <a:pt x="2267" y="215"/>
                    <a:pt x="2335" y="250"/>
                  </a:cubicBezTo>
                  <a:cubicBezTo>
                    <a:pt x="2424" y="296"/>
                    <a:pt x="2477" y="372"/>
                    <a:pt x="2493" y="476"/>
                  </a:cubicBezTo>
                  <a:cubicBezTo>
                    <a:pt x="2375" y="501"/>
                    <a:pt x="2244" y="433"/>
                    <a:pt x="2186" y="341"/>
                  </a:cubicBezTo>
                  <a:close/>
                  <a:moveTo>
                    <a:pt x="3427" y="2161"/>
                  </a:moveTo>
                  <a:cubicBezTo>
                    <a:pt x="3453" y="2161"/>
                    <a:pt x="3453" y="2161"/>
                    <a:pt x="3453" y="2161"/>
                  </a:cubicBezTo>
                  <a:cubicBezTo>
                    <a:pt x="3438" y="2123"/>
                    <a:pt x="3425" y="2085"/>
                    <a:pt x="3396" y="2056"/>
                  </a:cubicBezTo>
                  <a:cubicBezTo>
                    <a:pt x="3406" y="2089"/>
                    <a:pt x="3416" y="2122"/>
                    <a:pt x="3427" y="2161"/>
                  </a:cubicBezTo>
                  <a:close/>
                  <a:moveTo>
                    <a:pt x="3373" y="1911"/>
                  </a:moveTo>
                  <a:cubicBezTo>
                    <a:pt x="3329" y="1929"/>
                    <a:pt x="3320" y="1970"/>
                    <a:pt x="3315" y="2011"/>
                  </a:cubicBezTo>
                  <a:cubicBezTo>
                    <a:pt x="3312" y="2036"/>
                    <a:pt x="3314" y="2061"/>
                    <a:pt x="3314" y="2085"/>
                  </a:cubicBezTo>
                  <a:cubicBezTo>
                    <a:pt x="3248" y="2072"/>
                    <a:pt x="3185" y="2059"/>
                    <a:pt x="3121" y="2046"/>
                  </a:cubicBezTo>
                  <a:cubicBezTo>
                    <a:pt x="3117" y="2058"/>
                    <a:pt x="3113" y="2066"/>
                    <a:pt x="3114" y="2073"/>
                  </a:cubicBezTo>
                  <a:cubicBezTo>
                    <a:pt x="3119" y="2104"/>
                    <a:pt x="3128" y="2134"/>
                    <a:pt x="3141" y="2161"/>
                  </a:cubicBezTo>
                  <a:cubicBezTo>
                    <a:pt x="3169" y="2161"/>
                    <a:pt x="3169" y="2161"/>
                    <a:pt x="3169" y="2161"/>
                  </a:cubicBezTo>
                  <a:cubicBezTo>
                    <a:pt x="3154" y="2135"/>
                    <a:pt x="3139" y="2108"/>
                    <a:pt x="3135" y="2071"/>
                  </a:cubicBezTo>
                  <a:cubicBezTo>
                    <a:pt x="3194" y="2089"/>
                    <a:pt x="3253" y="2086"/>
                    <a:pt x="3307" y="2111"/>
                  </a:cubicBezTo>
                  <a:cubicBezTo>
                    <a:pt x="3334" y="2124"/>
                    <a:pt x="3358" y="2139"/>
                    <a:pt x="3376" y="2161"/>
                  </a:cubicBezTo>
                  <a:cubicBezTo>
                    <a:pt x="3413" y="2161"/>
                    <a:pt x="3413" y="2161"/>
                    <a:pt x="3413" y="2161"/>
                  </a:cubicBezTo>
                  <a:cubicBezTo>
                    <a:pt x="3389" y="2139"/>
                    <a:pt x="3367" y="2121"/>
                    <a:pt x="3346" y="2102"/>
                  </a:cubicBezTo>
                  <a:cubicBezTo>
                    <a:pt x="3343" y="2099"/>
                    <a:pt x="3342" y="2094"/>
                    <a:pt x="3341" y="2090"/>
                  </a:cubicBezTo>
                  <a:cubicBezTo>
                    <a:pt x="3331" y="2037"/>
                    <a:pt x="3332" y="1985"/>
                    <a:pt x="3367" y="1933"/>
                  </a:cubicBezTo>
                  <a:cubicBezTo>
                    <a:pt x="3433" y="1975"/>
                    <a:pt x="3475" y="2031"/>
                    <a:pt x="3493" y="2103"/>
                  </a:cubicBezTo>
                  <a:cubicBezTo>
                    <a:pt x="3497" y="2122"/>
                    <a:pt x="3500" y="2141"/>
                    <a:pt x="3497" y="2161"/>
                  </a:cubicBezTo>
                  <a:cubicBezTo>
                    <a:pt x="3519" y="2161"/>
                    <a:pt x="3519" y="2161"/>
                    <a:pt x="3519" y="2161"/>
                  </a:cubicBezTo>
                  <a:cubicBezTo>
                    <a:pt x="3519" y="2074"/>
                    <a:pt x="3474" y="1978"/>
                    <a:pt x="3373" y="19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auto">
            <a:xfrm>
              <a:off x="-1" y="3175"/>
              <a:ext cx="12191769" cy="6919008"/>
            </a:xfrm>
            <a:custGeom>
              <a:avLst/>
              <a:gdLst/>
              <a:ahLst/>
              <a:cxnLst/>
              <a:rect l="0" t="0" r="r" b="b"/>
              <a:pathLst>
                <a:path w="3840" h="2178">
                  <a:moveTo>
                    <a:pt x="224" y="0"/>
                  </a:moveTo>
                  <a:cubicBezTo>
                    <a:pt x="223" y="7"/>
                    <a:pt x="223" y="14"/>
                    <a:pt x="222" y="20"/>
                  </a:cubicBezTo>
                  <a:cubicBezTo>
                    <a:pt x="221" y="34"/>
                    <a:pt x="221" y="48"/>
                    <a:pt x="220" y="61"/>
                  </a:cubicBezTo>
                  <a:cubicBezTo>
                    <a:pt x="233" y="42"/>
                    <a:pt x="240" y="21"/>
                    <a:pt x="243" y="0"/>
                  </a:cubicBezTo>
                  <a:lnTo>
                    <a:pt x="224" y="0"/>
                  </a:lnTo>
                  <a:close/>
                  <a:moveTo>
                    <a:pt x="60" y="0"/>
                  </a:moveTo>
                  <a:cubicBezTo>
                    <a:pt x="59" y="3"/>
                    <a:pt x="58" y="6"/>
                    <a:pt x="56" y="9"/>
                  </a:cubicBezTo>
                  <a:cubicBezTo>
                    <a:pt x="60" y="6"/>
                    <a:pt x="63" y="3"/>
                    <a:pt x="67" y="0"/>
                  </a:cubicBezTo>
                  <a:lnTo>
                    <a:pt x="60" y="0"/>
                  </a:lnTo>
                  <a:close/>
                  <a:moveTo>
                    <a:pt x="1209" y="90"/>
                  </a:moveTo>
                  <a:cubicBezTo>
                    <a:pt x="1181" y="65"/>
                    <a:pt x="1167" y="33"/>
                    <a:pt x="1155" y="0"/>
                  </a:cubicBezTo>
                  <a:cubicBezTo>
                    <a:pt x="1130" y="0"/>
                    <a:pt x="1130" y="0"/>
                    <a:pt x="1130" y="0"/>
                  </a:cubicBezTo>
                  <a:cubicBezTo>
                    <a:pt x="1138" y="25"/>
                    <a:pt x="1148" y="50"/>
                    <a:pt x="1162" y="75"/>
                  </a:cubicBezTo>
                  <a:cubicBezTo>
                    <a:pt x="1132" y="66"/>
                    <a:pt x="1101" y="59"/>
                    <a:pt x="1072" y="46"/>
                  </a:cubicBezTo>
                  <a:cubicBezTo>
                    <a:pt x="1043" y="34"/>
                    <a:pt x="1014" y="19"/>
                    <a:pt x="989" y="0"/>
                  </a:cubicBezTo>
                  <a:cubicBezTo>
                    <a:pt x="952" y="0"/>
                    <a:pt x="952" y="0"/>
                    <a:pt x="952" y="0"/>
                  </a:cubicBezTo>
                  <a:cubicBezTo>
                    <a:pt x="1028" y="59"/>
                    <a:pt x="1116" y="92"/>
                    <a:pt x="1215" y="108"/>
                  </a:cubicBezTo>
                  <a:cubicBezTo>
                    <a:pt x="1212" y="99"/>
                    <a:pt x="1212" y="93"/>
                    <a:pt x="1209" y="90"/>
                  </a:cubicBezTo>
                  <a:close/>
                  <a:moveTo>
                    <a:pt x="812" y="188"/>
                  </a:moveTo>
                  <a:cubicBezTo>
                    <a:pt x="858" y="167"/>
                    <a:pt x="892" y="144"/>
                    <a:pt x="911" y="110"/>
                  </a:cubicBezTo>
                  <a:cubicBezTo>
                    <a:pt x="928" y="78"/>
                    <a:pt x="933" y="39"/>
                    <a:pt x="944" y="0"/>
                  </a:cubicBezTo>
                  <a:cubicBezTo>
                    <a:pt x="916" y="0"/>
                    <a:pt x="916" y="0"/>
                    <a:pt x="916" y="0"/>
                  </a:cubicBezTo>
                  <a:cubicBezTo>
                    <a:pt x="921" y="29"/>
                    <a:pt x="908" y="57"/>
                    <a:pt x="900" y="85"/>
                  </a:cubicBezTo>
                  <a:cubicBezTo>
                    <a:pt x="894" y="106"/>
                    <a:pt x="883" y="126"/>
                    <a:pt x="857" y="134"/>
                  </a:cubicBezTo>
                  <a:cubicBezTo>
                    <a:pt x="840" y="90"/>
                    <a:pt x="827" y="48"/>
                    <a:pt x="808" y="10"/>
                  </a:cubicBezTo>
                  <a:cubicBezTo>
                    <a:pt x="806" y="7"/>
                    <a:pt x="804" y="3"/>
                    <a:pt x="803" y="0"/>
                  </a:cubicBezTo>
                  <a:cubicBezTo>
                    <a:pt x="780" y="0"/>
                    <a:pt x="780" y="0"/>
                    <a:pt x="780" y="0"/>
                  </a:cubicBezTo>
                  <a:cubicBezTo>
                    <a:pt x="791" y="20"/>
                    <a:pt x="800" y="42"/>
                    <a:pt x="809" y="63"/>
                  </a:cubicBezTo>
                  <a:cubicBezTo>
                    <a:pt x="826" y="101"/>
                    <a:pt x="835" y="139"/>
                    <a:pt x="812" y="188"/>
                  </a:cubicBezTo>
                  <a:close/>
                  <a:moveTo>
                    <a:pt x="3840" y="1212"/>
                  </a:moveTo>
                  <a:cubicBezTo>
                    <a:pt x="3840" y="1188"/>
                    <a:pt x="3840" y="1188"/>
                    <a:pt x="3840" y="1188"/>
                  </a:cubicBezTo>
                  <a:cubicBezTo>
                    <a:pt x="3815" y="1174"/>
                    <a:pt x="3790" y="1162"/>
                    <a:pt x="3761" y="1158"/>
                  </a:cubicBezTo>
                  <a:cubicBezTo>
                    <a:pt x="3786" y="1178"/>
                    <a:pt x="3815" y="1192"/>
                    <a:pt x="3840" y="1212"/>
                  </a:cubicBezTo>
                  <a:close/>
                  <a:moveTo>
                    <a:pt x="1082" y="1289"/>
                  </a:moveTo>
                  <a:cubicBezTo>
                    <a:pt x="1118" y="1215"/>
                    <a:pt x="1157" y="1142"/>
                    <a:pt x="1225" y="1086"/>
                  </a:cubicBezTo>
                  <a:cubicBezTo>
                    <a:pt x="1304" y="1180"/>
                    <a:pt x="1477" y="1206"/>
                    <a:pt x="1619" y="1082"/>
                  </a:cubicBezTo>
                  <a:cubicBezTo>
                    <a:pt x="1613" y="1035"/>
                    <a:pt x="1576" y="1016"/>
                    <a:pt x="1538" y="1000"/>
                  </a:cubicBezTo>
                  <a:cubicBezTo>
                    <a:pt x="1515" y="990"/>
                    <a:pt x="1490" y="985"/>
                    <a:pt x="1467" y="979"/>
                  </a:cubicBezTo>
                  <a:cubicBezTo>
                    <a:pt x="1497" y="919"/>
                    <a:pt x="1526" y="862"/>
                    <a:pt x="1556" y="804"/>
                  </a:cubicBezTo>
                  <a:cubicBezTo>
                    <a:pt x="1545" y="797"/>
                    <a:pt x="1539" y="790"/>
                    <a:pt x="1532" y="789"/>
                  </a:cubicBezTo>
                  <a:cubicBezTo>
                    <a:pt x="1469" y="782"/>
                    <a:pt x="1408" y="794"/>
                    <a:pt x="1353" y="822"/>
                  </a:cubicBezTo>
                  <a:cubicBezTo>
                    <a:pt x="1311" y="843"/>
                    <a:pt x="1286" y="885"/>
                    <a:pt x="1260" y="923"/>
                  </a:cubicBezTo>
                  <a:cubicBezTo>
                    <a:pt x="1237" y="957"/>
                    <a:pt x="1225" y="996"/>
                    <a:pt x="1219" y="1036"/>
                  </a:cubicBezTo>
                  <a:cubicBezTo>
                    <a:pt x="1216" y="1051"/>
                    <a:pt x="1214" y="1067"/>
                    <a:pt x="1191" y="1073"/>
                  </a:cubicBezTo>
                  <a:cubicBezTo>
                    <a:pt x="1210" y="1013"/>
                    <a:pt x="1203" y="957"/>
                    <a:pt x="1188" y="901"/>
                  </a:cubicBezTo>
                  <a:cubicBezTo>
                    <a:pt x="1172" y="842"/>
                    <a:pt x="1135" y="797"/>
                    <a:pt x="1093" y="753"/>
                  </a:cubicBezTo>
                  <a:cubicBezTo>
                    <a:pt x="1035" y="812"/>
                    <a:pt x="1014" y="885"/>
                    <a:pt x="1012" y="963"/>
                  </a:cubicBezTo>
                  <a:cubicBezTo>
                    <a:pt x="1010" y="1041"/>
                    <a:pt x="1032" y="1112"/>
                    <a:pt x="1092" y="1169"/>
                  </a:cubicBezTo>
                  <a:cubicBezTo>
                    <a:pt x="1010" y="1294"/>
                    <a:pt x="968" y="1427"/>
                    <a:pt x="977" y="1577"/>
                  </a:cubicBezTo>
                  <a:cubicBezTo>
                    <a:pt x="878" y="1473"/>
                    <a:pt x="811" y="1351"/>
                    <a:pt x="752" y="1221"/>
                  </a:cubicBezTo>
                  <a:cubicBezTo>
                    <a:pt x="772" y="1204"/>
                    <a:pt x="791" y="1191"/>
                    <a:pt x="807" y="1174"/>
                  </a:cubicBezTo>
                  <a:cubicBezTo>
                    <a:pt x="859" y="1120"/>
                    <a:pt x="893" y="1055"/>
                    <a:pt x="903" y="982"/>
                  </a:cubicBezTo>
                  <a:cubicBezTo>
                    <a:pt x="909" y="947"/>
                    <a:pt x="903" y="910"/>
                    <a:pt x="900" y="874"/>
                  </a:cubicBezTo>
                  <a:cubicBezTo>
                    <a:pt x="899" y="859"/>
                    <a:pt x="887" y="854"/>
                    <a:pt x="872" y="854"/>
                  </a:cubicBezTo>
                  <a:cubicBezTo>
                    <a:pt x="833" y="852"/>
                    <a:pt x="803" y="873"/>
                    <a:pt x="773" y="894"/>
                  </a:cubicBezTo>
                  <a:cubicBezTo>
                    <a:pt x="750" y="910"/>
                    <a:pt x="731" y="933"/>
                    <a:pt x="707" y="955"/>
                  </a:cubicBezTo>
                  <a:cubicBezTo>
                    <a:pt x="690" y="892"/>
                    <a:pt x="688" y="827"/>
                    <a:pt x="684" y="758"/>
                  </a:cubicBezTo>
                  <a:cubicBezTo>
                    <a:pt x="705" y="765"/>
                    <a:pt x="723" y="773"/>
                    <a:pt x="741" y="776"/>
                  </a:cubicBezTo>
                  <a:cubicBezTo>
                    <a:pt x="787" y="782"/>
                    <a:pt x="823" y="759"/>
                    <a:pt x="852" y="729"/>
                  </a:cubicBezTo>
                  <a:cubicBezTo>
                    <a:pt x="884" y="695"/>
                    <a:pt x="906" y="654"/>
                    <a:pt x="917" y="608"/>
                  </a:cubicBezTo>
                  <a:cubicBezTo>
                    <a:pt x="922" y="583"/>
                    <a:pt x="930" y="559"/>
                    <a:pt x="937" y="535"/>
                  </a:cubicBezTo>
                  <a:cubicBezTo>
                    <a:pt x="949" y="495"/>
                    <a:pt x="967" y="460"/>
                    <a:pt x="1016" y="438"/>
                  </a:cubicBezTo>
                  <a:cubicBezTo>
                    <a:pt x="968" y="424"/>
                    <a:pt x="927" y="419"/>
                    <a:pt x="890" y="433"/>
                  </a:cubicBezTo>
                  <a:cubicBezTo>
                    <a:pt x="855" y="446"/>
                    <a:pt x="825" y="474"/>
                    <a:pt x="789" y="498"/>
                  </a:cubicBezTo>
                  <a:cubicBezTo>
                    <a:pt x="772" y="400"/>
                    <a:pt x="725" y="316"/>
                    <a:pt x="659" y="236"/>
                  </a:cubicBezTo>
                  <a:cubicBezTo>
                    <a:pt x="655" y="245"/>
                    <a:pt x="651" y="249"/>
                    <a:pt x="652" y="254"/>
                  </a:cubicBezTo>
                  <a:cubicBezTo>
                    <a:pt x="658" y="305"/>
                    <a:pt x="636" y="349"/>
                    <a:pt x="619" y="395"/>
                  </a:cubicBezTo>
                  <a:cubicBezTo>
                    <a:pt x="605" y="433"/>
                    <a:pt x="587" y="469"/>
                    <a:pt x="571" y="506"/>
                  </a:cubicBezTo>
                  <a:cubicBezTo>
                    <a:pt x="543" y="501"/>
                    <a:pt x="512" y="496"/>
                    <a:pt x="481" y="489"/>
                  </a:cubicBezTo>
                  <a:cubicBezTo>
                    <a:pt x="450" y="482"/>
                    <a:pt x="420" y="473"/>
                    <a:pt x="387" y="465"/>
                  </a:cubicBezTo>
                  <a:cubicBezTo>
                    <a:pt x="367" y="541"/>
                    <a:pt x="412" y="600"/>
                    <a:pt x="455" y="658"/>
                  </a:cubicBezTo>
                  <a:cubicBezTo>
                    <a:pt x="499" y="717"/>
                    <a:pt x="556" y="758"/>
                    <a:pt x="637" y="751"/>
                  </a:cubicBezTo>
                  <a:cubicBezTo>
                    <a:pt x="636" y="794"/>
                    <a:pt x="634" y="833"/>
                    <a:pt x="635" y="872"/>
                  </a:cubicBezTo>
                  <a:cubicBezTo>
                    <a:pt x="636" y="911"/>
                    <a:pt x="640" y="950"/>
                    <a:pt x="644" y="996"/>
                  </a:cubicBezTo>
                  <a:cubicBezTo>
                    <a:pt x="548" y="918"/>
                    <a:pt x="444" y="880"/>
                    <a:pt x="322" y="909"/>
                  </a:cubicBezTo>
                  <a:cubicBezTo>
                    <a:pt x="317" y="941"/>
                    <a:pt x="332" y="969"/>
                    <a:pt x="343" y="997"/>
                  </a:cubicBezTo>
                  <a:cubicBezTo>
                    <a:pt x="369" y="1069"/>
                    <a:pt x="424" y="1117"/>
                    <a:pt x="486" y="1157"/>
                  </a:cubicBezTo>
                  <a:cubicBezTo>
                    <a:pt x="557" y="1203"/>
                    <a:pt x="636" y="1225"/>
                    <a:pt x="719" y="1247"/>
                  </a:cubicBezTo>
                  <a:cubicBezTo>
                    <a:pt x="760" y="1355"/>
                    <a:pt x="810" y="1461"/>
                    <a:pt x="878" y="1557"/>
                  </a:cubicBezTo>
                  <a:cubicBezTo>
                    <a:pt x="945" y="1652"/>
                    <a:pt x="1022" y="1740"/>
                    <a:pt x="1098" y="1835"/>
                  </a:cubicBezTo>
                  <a:cubicBezTo>
                    <a:pt x="1068" y="1826"/>
                    <a:pt x="1041" y="1817"/>
                    <a:pt x="1015" y="1809"/>
                  </a:cubicBezTo>
                  <a:cubicBezTo>
                    <a:pt x="936" y="1649"/>
                    <a:pt x="818" y="1546"/>
                    <a:pt x="631" y="1532"/>
                  </a:cubicBezTo>
                  <a:cubicBezTo>
                    <a:pt x="626" y="1593"/>
                    <a:pt x="644" y="1644"/>
                    <a:pt x="680" y="1687"/>
                  </a:cubicBezTo>
                  <a:cubicBezTo>
                    <a:pt x="713" y="1727"/>
                    <a:pt x="753" y="1762"/>
                    <a:pt x="792" y="1802"/>
                  </a:cubicBezTo>
                  <a:cubicBezTo>
                    <a:pt x="678" y="1812"/>
                    <a:pt x="580" y="1861"/>
                    <a:pt x="481" y="1920"/>
                  </a:cubicBezTo>
                  <a:cubicBezTo>
                    <a:pt x="466" y="1912"/>
                    <a:pt x="446" y="1904"/>
                    <a:pt x="429" y="1893"/>
                  </a:cubicBezTo>
                  <a:cubicBezTo>
                    <a:pt x="351" y="1849"/>
                    <a:pt x="272" y="1856"/>
                    <a:pt x="194" y="1888"/>
                  </a:cubicBezTo>
                  <a:cubicBezTo>
                    <a:pt x="163" y="1901"/>
                    <a:pt x="133" y="1917"/>
                    <a:pt x="106" y="1937"/>
                  </a:cubicBezTo>
                  <a:cubicBezTo>
                    <a:pt x="75" y="1959"/>
                    <a:pt x="80" y="1982"/>
                    <a:pt x="115" y="2000"/>
                  </a:cubicBezTo>
                  <a:cubicBezTo>
                    <a:pt x="175" y="2030"/>
                    <a:pt x="238" y="2053"/>
                    <a:pt x="307" y="2043"/>
                  </a:cubicBezTo>
                  <a:cubicBezTo>
                    <a:pt x="308" y="2043"/>
                    <a:pt x="309" y="2045"/>
                    <a:pt x="310" y="2046"/>
                  </a:cubicBezTo>
                  <a:cubicBezTo>
                    <a:pt x="283" y="2081"/>
                    <a:pt x="259" y="2121"/>
                    <a:pt x="240" y="2161"/>
                  </a:cubicBezTo>
                  <a:cubicBezTo>
                    <a:pt x="263" y="2161"/>
                    <a:pt x="263" y="2161"/>
                    <a:pt x="263" y="2161"/>
                  </a:cubicBezTo>
                  <a:cubicBezTo>
                    <a:pt x="288" y="2111"/>
                    <a:pt x="321" y="2066"/>
                    <a:pt x="362" y="2026"/>
                  </a:cubicBezTo>
                  <a:cubicBezTo>
                    <a:pt x="374" y="2013"/>
                    <a:pt x="388" y="2016"/>
                    <a:pt x="405" y="2023"/>
                  </a:cubicBezTo>
                  <a:cubicBezTo>
                    <a:pt x="373" y="2070"/>
                    <a:pt x="342" y="2115"/>
                    <a:pt x="311" y="2161"/>
                  </a:cubicBezTo>
                  <a:cubicBezTo>
                    <a:pt x="322" y="2161"/>
                    <a:pt x="322" y="2161"/>
                    <a:pt x="322" y="2161"/>
                  </a:cubicBezTo>
                  <a:cubicBezTo>
                    <a:pt x="356" y="2122"/>
                    <a:pt x="390" y="2083"/>
                    <a:pt x="430" y="2037"/>
                  </a:cubicBezTo>
                  <a:cubicBezTo>
                    <a:pt x="433" y="2088"/>
                    <a:pt x="418" y="2127"/>
                    <a:pt x="395" y="2161"/>
                  </a:cubicBezTo>
                  <a:cubicBezTo>
                    <a:pt x="421" y="2161"/>
                    <a:pt x="421" y="2161"/>
                    <a:pt x="421" y="2161"/>
                  </a:cubicBezTo>
                  <a:cubicBezTo>
                    <a:pt x="426" y="2153"/>
                    <a:pt x="431" y="2146"/>
                    <a:pt x="437" y="2139"/>
                  </a:cubicBezTo>
                  <a:cubicBezTo>
                    <a:pt x="437" y="2138"/>
                    <a:pt x="439" y="2139"/>
                    <a:pt x="444" y="2138"/>
                  </a:cubicBezTo>
                  <a:cubicBezTo>
                    <a:pt x="446" y="2146"/>
                    <a:pt x="449" y="2153"/>
                    <a:pt x="451" y="2161"/>
                  </a:cubicBezTo>
                  <a:cubicBezTo>
                    <a:pt x="472" y="2161"/>
                    <a:pt x="472" y="2161"/>
                    <a:pt x="472" y="2161"/>
                  </a:cubicBezTo>
                  <a:cubicBezTo>
                    <a:pt x="469" y="2146"/>
                    <a:pt x="467" y="2132"/>
                    <a:pt x="467" y="2120"/>
                  </a:cubicBezTo>
                  <a:cubicBezTo>
                    <a:pt x="467" y="2088"/>
                    <a:pt x="463" y="2049"/>
                    <a:pt x="503" y="2027"/>
                  </a:cubicBezTo>
                  <a:cubicBezTo>
                    <a:pt x="525" y="2066"/>
                    <a:pt x="525" y="2108"/>
                    <a:pt x="542" y="2146"/>
                  </a:cubicBezTo>
                  <a:cubicBezTo>
                    <a:pt x="555" y="2104"/>
                    <a:pt x="533" y="2064"/>
                    <a:pt x="532" y="2021"/>
                  </a:cubicBezTo>
                  <a:cubicBezTo>
                    <a:pt x="562" y="2031"/>
                    <a:pt x="584" y="2049"/>
                    <a:pt x="594" y="2076"/>
                  </a:cubicBezTo>
                  <a:cubicBezTo>
                    <a:pt x="605" y="2104"/>
                    <a:pt x="611" y="2133"/>
                    <a:pt x="612" y="2161"/>
                  </a:cubicBezTo>
                  <a:cubicBezTo>
                    <a:pt x="634" y="2161"/>
                    <a:pt x="634" y="2161"/>
                    <a:pt x="634" y="2161"/>
                  </a:cubicBezTo>
                  <a:cubicBezTo>
                    <a:pt x="634" y="2159"/>
                    <a:pt x="633" y="2158"/>
                    <a:pt x="633" y="2157"/>
                  </a:cubicBezTo>
                  <a:cubicBezTo>
                    <a:pt x="632" y="2075"/>
                    <a:pt x="595" y="2009"/>
                    <a:pt x="525" y="1954"/>
                  </a:cubicBezTo>
                  <a:cubicBezTo>
                    <a:pt x="629" y="1898"/>
                    <a:pt x="732" y="1862"/>
                    <a:pt x="850" y="1864"/>
                  </a:cubicBezTo>
                  <a:cubicBezTo>
                    <a:pt x="765" y="1944"/>
                    <a:pt x="729" y="2037"/>
                    <a:pt x="749" y="2149"/>
                  </a:cubicBezTo>
                  <a:cubicBezTo>
                    <a:pt x="853" y="2178"/>
                    <a:pt x="1017" y="2048"/>
                    <a:pt x="1024" y="1886"/>
                  </a:cubicBezTo>
                  <a:cubicBezTo>
                    <a:pt x="1101" y="1909"/>
                    <a:pt x="1170" y="1941"/>
                    <a:pt x="1222" y="2003"/>
                  </a:cubicBezTo>
                  <a:cubicBezTo>
                    <a:pt x="1238" y="2022"/>
                    <a:pt x="1251" y="2043"/>
                    <a:pt x="1279" y="2048"/>
                  </a:cubicBezTo>
                  <a:cubicBezTo>
                    <a:pt x="1287" y="2050"/>
                    <a:pt x="1294" y="2059"/>
                    <a:pt x="1300" y="2066"/>
                  </a:cubicBezTo>
                  <a:cubicBezTo>
                    <a:pt x="1320" y="2097"/>
                    <a:pt x="1339" y="2128"/>
                    <a:pt x="1356" y="2161"/>
                  </a:cubicBezTo>
                  <a:cubicBezTo>
                    <a:pt x="1383" y="2161"/>
                    <a:pt x="1383" y="2161"/>
                    <a:pt x="1383" y="2161"/>
                  </a:cubicBezTo>
                  <a:cubicBezTo>
                    <a:pt x="1379" y="2144"/>
                    <a:pt x="1379" y="2126"/>
                    <a:pt x="1386" y="2105"/>
                  </a:cubicBezTo>
                  <a:cubicBezTo>
                    <a:pt x="1363" y="2119"/>
                    <a:pt x="1352" y="2113"/>
                    <a:pt x="1344" y="2096"/>
                  </a:cubicBezTo>
                  <a:cubicBezTo>
                    <a:pt x="1338" y="2083"/>
                    <a:pt x="1327" y="2070"/>
                    <a:pt x="1323" y="2056"/>
                  </a:cubicBezTo>
                  <a:cubicBezTo>
                    <a:pt x="1316" y="2033"/>
                    <a:pt x="1303" y="2020"/>
                    <a:pt x="1277" y="2019"/>
                  </a:cubicBezTo>
                  <a:cubicBezTo>
                    <a:pt x="1274" y="1974"/>
                    <a:pt x="1241" y="1957"/>
                    <a:pt x="1208" y="1941"/>
                  </a:cubicBezTo>
                  <a:cubicBezTo>
                    <a:pt x="1151" y="1913"/>
                    <a:pt x="1095" y="1881"/>
                    <a:pt x="1033" y="1863"/>
                  </a:cubicBezTo>
                  <a:cubicBezTo>
                    <a:pt x="1016" y="1858"/>
                    <a:pt x="1008" y="1851"/>
                    <a:pt x="1016" y="1834"/>
                  </a:cubicBezTo>
                  <a:cubicBezTo>
                    <a:pt x="1087" y="1842"/>
                    <a:pt x="1137" y="1894"/>
                    <a:pt x="1201" y="1919"/>
                  </a:cubicBezTo>
                  <a:cubicBezTo>
                    <a:pt x="1199" y="1908"/>
                    <a:pt x="1196" y="1900"/>
                    <a:pt x="1190" y="1893"/>
                  </a:cubicBezTo>
                  <a:cubicBezTo>
                    <a:pt x="1126" y="1821"/>
                    <a:pt x="1063" y="1749"/>
                    <a:pt x="998" y="1679"/>
                  </a:cubicBezTo>
                  <a:cubicBezTo>
                    <a:pt x="934" y="1610"/>
                    <a:pt x="883" y="1534"/>
                    <a:pt x="837" y="1453"/>
                  </a:cubicBezTo>
                  <a:cubicBezTo>
                    <a:pt x="829" y="1438"/>
                    <a:pt x="822" y="1421"/>
                    <a:pt x="814" y="1405"/>
                  </a:cubicBezTo>
                  <a:cubicBezTo>
                    <a:pt x="840" y="1432"/>
                    <a:pt x="857" y="1464"/>
                    <a:pt x="878" y="1494"/>
                  </a:cubicBezTo>
                  <a:cubicBezTo>
                    <a:pt x="950" y="1593"/>
                    <a:pt x="1030" y="1687"/>
                    <a:pt x="1112" y="1778"/>
                  </a:cubicBezTo>
                  <a:cubicBezTo>
                    <a:pt x="1180" y="1852"/>
                    <a:pt x="1250" y="1925"/>
                    <a:pt x="1319" y="1998"/>
                  </a:cubicBezTo>
                  <a:cubicBezTo>
                    <a:pt x="1365" y="2048"/>
                    <a:pt x="1404" y="2102"/>
                    <a:pt x="1437" y="2161"/>
                  </a:cubicBezTo>
                  <a:cubicBezTo>
                    <a:pt x="1461" y="2161"/>
                    <a:pt x="1461" y="2161"/>
                    <a:pt x="1461" y="2161"/>
                  </a:cubicBezTo>
                  <a:cubicBezTo>
                    <a:pt x="1425" y="2096"/>
                    <a:pt x="1381" y="2036"/>
                    <a:pt x="1330" y="1980"/>
                  </a:cubicBezTo>
                  <a:cubicBezTo>
                    <a:pt x="1321" y="1970"/>
                    <a:pt x="1314" y="1958"/>
                    <a:pt x="1303" y="1945"/>
                  </a:cubicBezTo>
                  <a:cubicBezTo>
                    <a:pt x="1313" y="1940"/>
                    <a:pt x="1320" y="1937"/>
                    <a:pt x="1327" y="1935"/>
                  </a:cubicBezTo>
                  <a:cubicBezTo>
                    <a:pt x="1406" y="1911"/>
                    <a:pt x="1449" y="1851"/>
                    <a:pt x="1476" y="1780"/>
                  </a:cubicBezTo>
                  <a:cubicBezTo>
                    <a:pt x="1490" y="1742"/>
                    <a:pt x="1495" y="1698"/>
                    <a:pt x="1498" y="1657"/>
                  </a:cubicBezTo>
                  <a:cubicBezTo>
                    <a:pt x="1500" y="1627"/>
                    <a:pt x="1492" y="1596"/>
                    <a:pt x="1489" y="1566"/>
                  </a:cubicBezTo>
                  <a:cubicBezTo>
                    <a:pt x="1437" y="1562"/>
                    <a:pt x="1406" y="1597"/>
                    <a:pt x="1366" y="1620"/>
                  </a:cubicBezTo>
                  <a:cubicBezTo>
                    <a:pt x="1352" y="1517"/>
                    <a:pt x="1304" y="1433"/>
                    <a:pt x="1242" y="1352"/>
                  </a:cubicBezTo>
                  <a:cubicBezTo>
                    <a:pt x="1235" y="1356"/>
                    <a:pt x="1227" y="1358"/>
                    <a:pt x="1222" y="1363"/>
                  </a:cubicBezTo>
                  <a:cubicBezTo>
                    <a:pt x="1162" y="1434"/>
                    <a:pt x="1122" y="1510"/>
                    <a:pt x="1130" y="1608"/>
                  </a:cubicBezTo>
                  <a:cubicBezTo>
                    <a:pt x="1135" y="1669"/>
                    <a:pt x="1137" y="1730"/>
                    <a:pt x="1157" y="1789"/>
                  </a:cubicBezTo>
                  <a:cubicBezTo>
                    <a:pt x="1071" y="1703"/>
                    <a:pt x="1019" y="1605"/>
                    <a:pt x="1035" y="1479"/>
                  </a:cubicBezTo>
                  <a:cubicBezTo>
                    <a:pt x="1043" y="1414"/>
                    <a:pt x="1053" y="1348"/>
                    <a:pt x="1082" y="1289"/>
                  </a:cubicBezTo>
                  <a:close/>
                  <a:moveTo>
                    <a:pt x="1599" y="1071"/>
                  </a:moveTo>
                  <a:cubicBezTo>
                    <a:pt x="1540" y="1123"/>
                    <a:pt x="1475" y="1148"/>
                    <a:pt x="1401" y="1146"/>
                  </a:cubicBezTo>
                  <a:cubicBezTo>
                    <a:pt x="1366" y="1145"/>
                    <a:pt x="1330" y="1138"/>
                    <a:pt x="1305" y="1100"/>
                  </a:cubicBezTo>
                  <a:cubicBezTo>
                    <a:pt x="1363" y="1089"/>
                    <a:pt x="1421" y="1094"/>
                    <a:pt x="1473" y="1066"/>
                  </a:cubicBezTo>
                  <a:cubicBezTo>
                    <a:pt x="1434" y="1067"/>
                    <a:pt x="1394" y="1067"/>
                    <a:pt x="1346" y="1068"/>
                  </a:cubicBezTo>
                  <a:cubicBezTo>
                    <a:pt x="1383" y="1044"/>
                    <a:pt x="1412" y="1025"/>
                    <a:pt x="1442" y="1005"/>
                  </a:cubicBezTo>
                  <a:cubicBezTo>
                    <a:pt x="1445" y="1003"/>
                    <a:pt x="1450" y="1004"/>
                    <a:pt x="1454" y="1004"/>
                  </a:cubicBezTo>
                  <a:cubicBezTo>
                    <a:pt x="1509" y="1008"/>
                    <a:pt x="1559" y="1023"/>
                    <a:pt x="1599" y="1071"/>
                  </a:cubicBezTo>
                  <a:close/>
                  <a:moveTo>
                    <a:pt x="1278" y="932"/>
                  </a:moveTo>
                  <a:cubicBezTo>
                    <a:pt x="1310" y="881"/>
                    <a:pt x="1347" y="837"/>
                    <a:pt x="1410" y="824"/>
                  </a:cubicBezTo>
                  <a:cubicBezTo>
                    <a:pt x="1446" y="817"/>
                    <a:pt x="1482" y="802"/>
                    <a:pt x="1529" y="810"/>
                  </a:cubicBezTo>
                  <a:cubicBezTo>
                    <a:pt x="1495" y="862"/>
                    <a:pt x="1483" y="920"/>
                    <a:pt x="1443" y="965"/>
                  </a:cubicBezTo>
                  <a:cubicBezTo>
                    <a:pt x="1406" y="1009"/>
                    <a:pt x="1365" y="1039"/>
                    <a:pt x="1297" y="1025"/>
                  </a:cubicBezTo>
                  <a:cubicBezTo>
                    <a:pt x="1307" y="1008"/>
                    <a:pt x="1314" y="994"/>
                    <a:pt x="1323" y="982"/>
                  </a:cubicBezTo>
                  <a:cubicBezTo>
                    <a:pt x="1332" y="970"/>
                    <a:pt x="1344" y="960"/>
                    <a:pt x="1355" y="949"/>
                  </a:cubicBezTo>
                  <a:cubicBezTo>
                    <a:pt x="1364" y="939"/>
                    <a:pt x="1374" y="929"/>
                    <a:pt x="1383" y="920"/>
                  </a:cubicBezTo>
                  <a:cubicBezTo>
                    <a:pt x="1333" y="934"/>
                    <a:pt x="1302" y="971"/>
                    <a:pt x="1272" y="1010"/>
                  </a:cubicBezTo>
                  <a:cubicBezTo>
                    <a:pt x="1255" y="979"/>
                    <a:pt x="1264" y="954"/>
                    <a:pt x="1278" y="932"/>
                  </a:cubicBezTo>
                  <a:close/>
                  <a:moveTo>
                    <a:pt x="1092" y="1084"/>
                  </a:moveTo>
                  <a:cubicBezTo>
                    <a:pt x="1060" y="1069"/>
                    <a:pt x="1049" y="1049"/>
                    <a:pt x="1042" y="1026"/>
                  </a:cubicBezTo>
                  <a:cubicBezTo>
                    <a:pt x="1029" y="977"/>
                    <a:pt x="1033" y="929"/>
                    <a:pt x="1045" y="881"/>
                  </a:cubicBezTo>
                  <a:cubicBezTo>
                    <a:pt x="1054" y="845"/>
                    <a:pt x="1066" y="812"/>
                    <a:pt x="1097" y="784"/>
                  </a:cubicBezTo>
                  <a:cubicBezTo>
                    <a:pt x="1115" y="810"/>
                    <a:pt x="1133" y="833"/>
                    <a:pt x="1147" y="858"/>
                  </a:cubicBezTo>
                  <a:cubicBezTo>
                    <a:pt x="1175" y="907"/>
                    <a:pt x="1185" y="960"/>
                    <a:pt x="1178" y="1015"/>
                  </a:cubicBezTo>
                  <a:cubicBezTo>
                    <a:pt x="1174" y="1047"/>
                    <a:pt x="1163" y="1077"/>
                    <a:pt x="1126" y="1092"/>
                  </a:cubicBezTo>
                  <a:cubicBezTo>
                    <a:pt x="1106" y="1045"/>
                    <a:pt x="1120" y="991"/>
                    <a:pt x="1090" y="949"/>
                  </a:cubicBezTo>
                  <a:cubicBezTo>
                    <a:pt x="1091" y="992"/>
                    <a:pt x="1091" y="1035"/>
                    <a:pt x="1092" y="1084"/>
                  </a:cubicBezTo>
                  <a:close/>
                  <a:moveTo>
                    <a:pt x="805" y="545"/>
                  </a:moveTo>
                  <a:cubicBezTo>
                    <a:pt x="810" y="497"/>
                    <a:pt x="850" y="480"/>
                    <a:pt x="883" y="459"/>
                  </a:cubicBezTo>
                  <a:cubicBezTo>
                    <a:pt x="901" y="447"/>
                    <a:pt x="922" y="439"/>
                    <a:pt x="947" y="449"/>
                  </a:cubicBezTo>
                  <a:cubicBezTo>
                    <a:pt x="931" y="494"/>
                    <a:pt x="914" y="534"/>
                    <a:pt x="904" y="576"/>
                  </a:cubicBezTo>
                  <a:cubicBezTo>
                    <a:pt x="895" y="611"/>
                    <a:pt x="876" y="640"/>
                    <a:pt x="855" y="668"/>
                  </a:cubicBezTo>
                  <a:cubicBezTo>
                    <a:pt x="839" y="690"/>
                    <a:pt x="816" y="704"/>
                    <a:pt x="784" y="702"/>
                  </a:cubicBezTo>
                  <a:cubicBezTo>
                    <a:pt x="799" y="676"/>
                    <a:pt x="813" y="654"/>
                    <a:pt x="827" y="631"/>
                  </a:cubicBezTo>
                  <a:cubicBezTo>
                    <a:pt x="809" y="643"/>
                    <a:pt x="795" y="658"/>
                    <a:pt x="780" y="672"/>
                  </a:cubicBezTo>
                  <a:cubicBezTo>
                    <a:pt x="766" y="686"/>
                    <a:pt x="751" y="703"/>
                    <a:pt x="725" y="694"/>
                  </a:cubicBezTo>
                  <a:cubicBezTo>
                    <a:pt x="742" y="670"/>
                    <a:pt x="758" y="648"/>
                    <a:pt x="772" y="624"/>
                  </a:cubicBezTo>
                  <a:cubicBezTo>
                    <a:pt x="787" y="599"/>
                    <a:pt x="780" y="565"/>
                    <a:pt x="805" y="545"/>
                  </a:cubicBezTo>
                  <a:close/>
                  <a:moveTo>
                    <a:pt x="516" y="688"/>
                  </a:moveTo>
                  <a:cubicBezTo>
                    <a:pt x="464" y="643"/>
                    <a:pt x="427" y="588"/>
                    <a:pt x="405" y="523"/>
                  </a:cubicBezTo>
                  <a:cubicBezTo>
                    <a:pt x="403" y="515"/>
                    <a:pt x="404" y="505"/>
                    <a:pt x="404" y="499"/>
                  </a:cubicBezTo>
                  <a:cubicBezTo>
                    <a:pt x="438" y="505"/>
                    <a:pt x="471" y="511"/>
                    <a:pt x="503" y="514"/>
                  </a:cubicBezTo>
                  <a:cubicBezTo>
                    <a:pt x="532" y="517"/>
                    <a:pt x="557" y="526"/>
                    <a:pt x="574" y="543"/>
                  </a:cubicBezTo>
                  <a:cubicBezTo>
                    <a:pt x="579" y="575"/>
                    <a:pt x="583" y="603"/>
                    <a:pt x="587" y="634"/>
                  </a:cubicBezTo>
                  <a:cubicBezTo>
                    <a:pt x="560" y="618"/>
                    <a:pt x="537" y="605"/>
                    <a:pt x="513" y="591"/>
                  </a:cubicBezTo>
                  <a:cubicBezTo>
                    <a:pt x="540" y="625"/>
                    <a:pt x="580" y="645"/>
                    <a:pt x="593" y="689"/>
                  </a:cubicBezTo>
                  <a:cubicBezTo>
                    <a:pt x="560" y="709"/>
                    <a:pt x="541" y="709"/>
                    <a:pt x="516" y="688"/>
                  </a:cubicBezTo>
                  <a:close/>
                  <a:moveTo>
                    <a:pt x="642" y="648"/>
                  </a:moveTo>
                  <a:cubicBezTo>
                    <a:pt x="640" y="646"/>
                    <a:pt x="638" y="644"/>
                    <a:pt x="636" y="642"/>
                  </a:cubicBezTo>
                  <a:cubicBezTo>
                    <a:pt x="594" y="581"/>
                    <a:pt x="587" y="516"/>
                    <a:pt x="619" y="448"/>
                  </a:cubicBezTo>
                  <a:cubicBezTo>
                    <a:pt x="641" y="400"/>
                    <a:pt x="666" y="353"/>
                    <a:pt x="677" y="295"/>
                  </a:cubicBezTo>
                  <a:cubicBezTo>
                    <a:pt x="694" y="322"/>
                    <a:pt x="713" y="348"/>
                    <a:pt x="727" y="376"/>
                  </a:cubicBezTo>
                  <a:cubicBezTo>
                    <a:pt x="752" y="428"/>
                    <a:pt x="769" y="482"/>
                    <a:pt x="769" y="541"/>
                  </a:cubicBezTo>
                  <a:cubicBezTo>
                    <a:pt x="768" y="609"/>
                    <a:pt x="746" y="641"/>
                    <a:pt x="685" y="657"/>
                  </a:cubicBezTo>
                  <a:cubicBezTo>
                    <a:pt x="690" y="610"/>
                    <a:pt x="700" y="564"/>
                    <a:pt x="688" y="518"/>
                  </a:cubicBezTo>
                  <a:cubicBezTo>
                    <a:pt x="676" y="562"/>
                    <a:pt x="677" y="610"/>
                    <a:pt x="654" y="651"/>
                  </a:cubicBezTo>
                  <a:cubicBezTo>
                    <a:pt x="648" y="649"/>
                    <a:pt x="645" y="649"/>
                    <a:pt x="642" y="648"/>
                  </a:cubicBezTo>
                  <a:close/>
                  <a:moveTo>
                    <a:pt x="675" y="1129"/>
                  </a:moveTo>
                  <a:cubicBezTo>
                    <a:pt x="632" y="1105"/>
                    <a:pt x="591" y="1083"/>
                    <a:pt x="551" y="1061"/>
                  </a:cubicBezTo>
                  <a:cubicBezTo>
                    <a:pt x="550" y="1063"/>
                    <a:pt x="548" y="1066"/>
                    <a:pt x="547" y="1068"/>
                  </a:cubicBezTo>
                  <a:cubicBezTo>
                    <a:pt x="584" y="1096"/>
                    <a:pt x="620" y="1125"/>
                    <a:pt x="657" y="1153"/>
                  </a:cubicBezTo>
                  <a:cubicBezTo>
                    <a:pt x="630" y="1176"/>
                    <a:pt x="584" y="1178"/>
                    <a:pt x="514" y="1147"/>
                  </a:cubicBezTo>
                  <a:cubicBezTo>
                    <a:pt x="422" y="1105"/>
                    <a:pt x="366" y="1031"/>
                    <a:pt x="345" y="928"/>
                  </a:cubicBezTo>
                  <a:cubicBezTo>
                    <a:pt x="462" y="897"/>
                    <a:pt x="596" y="959"/>
                    <a:pt x="658" y="1048"/>
                  </a:cubicBezTo>
                  <a:cubicBezTo>
                    <a:pt x="673" y="1070"/>
                    <a:pt x="683" y="1097"/>
                    <a:pt x="675" y="1129"/>
                  </a:cubicBezTo>
                  <a:close/>
                  <a:moveTo>
                    <a:pt x="679" y="1020"/>
                  </a:moveTo>
                  <a:cubicBezTo>
                    <a:pt x="655" y="949"/>
                    <a:pt x="652" y="880"/>
                    <a:pt x="660" y="810"/>
                  </a:cubicBezTo>
                  <a:cubicBezTo>
                    <a:pt x="687" y="930"/>
                    <a:pt x="693" y="985"/>
                    <a:pt x="679" y="1020"/>
                  </a:cubicBezTo>
                  <a:close/>
                  <a:moveTo>
                    <a:pt x="720" y="989"/>
                  </a:moveTo>
                  <a:cubicBezTo>
                    <a:pt x="729" y="972"/>
                    <a:pt x="738" y="954"/>
                    <a:pt x="751" y="940"/>
                  </a:cubicBezTo>
                  <a:cubicBezTo>
                    <a:pt x="783" y="906"/>
                    <a:pt x="820" y="879"/>
                    <a:pt x="870" y="874"/>
                  </a:cubicBezTo>
                  <a:cubicBezTo>
                    <a:pt x="915" y="968"/>
                    <a:pt x="845" y="1144"/>
                    <a:pt x="763" y="1146"/>
                  </a:cubicBezTo>
                  <a:cubicBezTo>
                    <a:pt x="753" y="1085"/>
                    <a:pt x="788" y="1034"/>
                    <a:pt x="805" y="972"/>
                  </a:cubicBezTo>
                  <a:cubicBezTo>
                    <a:pt x="762" y="1016"/>
                    <a:pt x="756" y="1070"/>
                    <a:pt x="734" y="1119"/>
                  </a:cubicBezTo>
                  <a:cubicBezTo>
                    <a:pt x="698" y="1075"/>
                    <a:pt x="698" y="1033"/>
                    <a:pt x="720" y="989"/>
                  </a:cubicBezTo>
                  <a:close/>
                  <a:moveTo>
                    <a:pt x="110" y="1967"/>
                  </a:moveTo>
                  <a:cubicBezTo>
                    <a:pt x="161" y="1899"/>
                    <a:pt x="320" y="1875"/>
                    <a:pt x="383" y="1923"/>
                  </a:cubicBezTo>
                  <a:cubicBezTo>
                    <a:pt x="335" y="1930"/>
                    <a:pt x="285" y="1936"/>
                    <a:pt x="236" y="1943"/>
                  </a:cubicBezTo>
                  <a:cubicBezTo>
                    <a:pt x="236" y="1946"/>
                    <a:pt x="236" y="1948"/>
                    <a:pt x="236" y="1951"/>
                  </a:cubicBezTo>
                  <a:cubicBezTo>
                    <a:pt x="291" y="1956"/>
                    <a:pt x="347" y="1936"/>
                    <a:pt x="403" y="1954"/>
                  </a:cubicBezTo>
                  <a:cubicBezTo>
                    <a:pt x="319" y="2053"/>
                    <a:pt x="201" y="2037"/>
                    <a:pt x="110" y="1967"/>
                  </a:cubicBezTo>
                  <a:close/>
                  <a:moveTo>
                    <a:pt x="649" y="1555"/>
                  </a:moveTo>
                  <a:cubicBezTo>
                    <a:pt x="656" y="1555"/>
                    <a:pt x="663" y="1554"/>
                    <a:pt x="670" y="1555"/>
                  </a:cubicBezTo>
                  <a:cubicBezTo>
                    <a:pt x="681" y="1556"/>
                    <a:pt x="692" y="1558"/>
                    <a:pt x="703" y="1560"/>
                  </a:cubicBezTo>
                  <a:cubicBezTo>
                    <a:pt x="797" y="1581"/>
                    <a:pt x="866" y="1637"/>
                    <a:pt x="917" y="1716"/>
                  </a:cubicBezTo>
                  <a:cubicBezTo>
                    <a:pt x="924" y="1727"/>
                    <a:pt x="925" y="1742"/>
                    <a:pt x="929" y="1756"/>
                  </a:cubicBezTo>
                  <a:cubicBezTo>
                    <a:pt x="927" y="1757"/>
                    <a:pt x="924" y="1758"/>
                    <a:pt x="922" y="1759"/>
                  </a:cubicBezTo>
                  <a:cubicBezTo>
                    <a:pt x="872" y="1725"/>
                    <a:pt x="822" y="1691"/>
                    <a:pt x="771" y="1657"/>
                  </a:cubicBezTo>
                  <a:cubicBezTo>
                    <a:pt x="810" y="1714"/>
                    <a:pt x="877" y="1739"/>
                    <a:pt x="919" y="1799"/>
                  </a:cubicBezTo>
                  <a:cubicBezTo>
                    <a:pt x="798" y="1814"/>
                    <a:pt x="651" y="1668"/>
                    <a:pt x="649" y="1555"/>
                  </a:cubicBezTo>
                  <a:close/>
                  <a:moveTo>
                    <a:pt x="702" y="1860"/>
                  </a:moveTo>
                  <a:cubicBezTo>
                    <a:pt x="649" y="1873"/>
                    <a:pt x="599" y="1895"/>
                    <a:pt x="541" y="1915"/>
                  </a:cubicBezTo>
                  <a:cubicBezTo>
                    <a:pt x="622" y="1854"/>
                    <a:pt x="803" y="1801"/>
                    <a:pt x="864" y="1834"/>
                  </a:cubicBezTo>
                  <a:cubicBezTo>
                    <a:pt x="811" y="1842"/>
                    <a:pt x="756" y="1847"/>
                    <a:pt x="702" y="1860"/>
                  </a:cubicBezTo>
                  <a:close/>
                  <a:moveTo>
                    <a:pt x="941" y="2041"/>
                  </a:moveTo>
                  <a:cubicBezTo>
                    <a:pt x="899" y="2100"/>
                    <a:pt x="835" y="2121"/>
                    <a:pt x="768" y="2137"/>
                  </a:cubicBezTo>
                  <a:cubicBezTo>
                    <a:pt x="752" y="2030"/>
                    <a:pt x="812" y="1900"/>
                    <a:pt x="886" y="1877"/>
                  </a:cubicBezTo>
                  <a:cubicBezTo>
                    <a:pt x="901" y="1880"/>
                    <a:pt x="916" y="1882"/>
                    <a:pt x="932" y="1886"/>
                  </a:cubicBezTo>
                  <a:cubicBezTo>
                    <a:pt x="917" y="1940"/>
                    <a:pt x="879" y="1978"/>
                    <a:pt x="851" y="2027"/>
                  </a:cubicBezTo>
                  <a:cubicBezTo>
                    <a:pt x="891" y="2002"/>
                    <a:pt x="925" y="1962"/>
                    <a:pt x="953" y="1907"/>
                  </a:cubicBezTo>
                  <a:cubicBezTo>
                    <a:pt x="971" y="1960"/>
                    <a:pt x="968" y="2002"/>
                    <a:pt x="941" y="2041"/>
                  </a:cubicBezTo>
                  <a:close/>
                  <a:moveTo>
                    <a:pt x="1413" y="1690"/>
                  </a:moveTo>
                  <a:cubicBezTo>
                    <a:pt x="1401" y="1713"/>
                    <a:pt x="1393" y="1729"/>
                    <a:pt x="1384" y="1746"/>
                  </a:cubicBezTo>
                  <a:cubicBezTo>
                    <a:pt x="1358" y="1660"/>
                    <a:pt x="1384" y="1612"/>
                    <a:pt x="1468" y="1588"/>
                  </a:cubicBezTo>
                  <a:cubicBezTo>
                    <a:pt x="1483" y="1633"/>
                    <a:pt x="1481" y="1680"/>
                    <a:pt x="1467" y="1738"/>
                  </a:cubicBezTo>
                  <a:cubicBezTo>
                    <a:pt x="1457" y="1777"/>
                    <a:pt x="1445" y="1814"/>
                    <a:pt x="1416" y="1842"/>
                  </a:cubicBezTo>
                  <a:cubicBezTo>
                    <a:pt x="1393" y="1865"/>
                    <a:pt x="1377" y="1870"/>
                    <a:pt x="1347" y="1863"/>
                  </a:cubicBezTo>
                  <a:cubicBezTo>
                    <a:pt x="1360" y="1805"/>
                    <a:pt x="1417" y="1764"/>
                    <a:pt x="1413" y="1690"/>
                  </a:cubicBezTo>
                  <a:close/>
                  <a:moveTo>
                    <a:pt x="1154" y="1679"/>
                  </a:moveTo>
                  <a:cubicBezTo>
                    <a:pt x="1151" y="1656"/>
                    <a:pt x="1152" y="1632"/>
                    <a:pt x="1149" y="1608"/>
                  </a:cubicBezTo>
                  <a:cubicBezTo>
                    <a:pt x="1141" y="1518"/>
                    <a:pt x="1180" y="1447"/>
                    <a:pt x="1235" y="1377"/>
                  </a:cubicBezTo>
                  <a:cubicBezTo>
                    <a:pt x="1255" y="1404"/>
                    <a:pt x="1274" y="1428"/>
                    <a:pt x="1289" y="1454"/>
                  </a:cubicBezTo>
                  <a:cubicBezTo>
                    <a:pt x="1345" y="1550"/>
                    <a:pt x="1359" y="1654"/>
                    <a:pt x="1338" y="1761"/>
                  </a:cubicBezTo>
                  <a:cubicBezTo>
                    <a:pt x="1333" y="1787"/>
                    <a:pt x="1315" y="1809"/>
                    <a:pt x="1282" y="1815"/>
                  </a:cubicBezTo>
                  <a:cubicBezTo>
                    <a:pt x="1262" y="1748"/>
                    <a:pt x="1241" y="1681"/>
                    <a:pt x="1236" y="1601"/>
                  </a:cubicBezTo>
                  <a:cubicBezTo>
                    <a:pt x="1231" y="1619"/>
                    <a:pt x="1226" y="1629"/>
                    <a:pt x="1227" y="1637"/>
                  </a:cubicBezTo>
                  <a:cubicBezTo>
                    <a:pt x="1233" y="1698"/>
                    <a:pt x="1241" y="1758"/>
                    <a:pt x="1250" y="1824"/>
                  </a:cubicBezTo>
                  <a:cubicBezTo>
                    <a:pt x="1241" y="1819"/>
                    <a:pt x="1233" y="1817"/>
                    <a:pt x="1227" y="1812"/>
                  </a:cubicBezTo>
                  <a:cubicBezTo>
                    <a:pt x="1188" y="1776"/>
                    <a:pt x="1161" y="1733"/>
                    <a:pt x="1154" y="1679"/>
                  </a:cubicBezTo>
                  <a:close/>
                  <a:moveTo>
                    <a:pt x="1013" y="1455"/>
                  </a:moveTo>
                  <a:cubicBezTo>
                    <a:pt x="1010" y="1402"/>
                    <a:pt x="1029" y="1332"/>
                    <a:pt x="1053" y="1293"/>
                  </a:cubicBezTo>
                  <a:cubicBezTo>
                    <a:pt x="1039" y="1350"/>
                    <a:pt x="1026" y="1403"/>
                    <a:pt x="1013" y="1455"/>
                  </a:cubicBezTo>
                  <a:close/>
                  <a:moveTo>
                    <a:pt x="164" y="262"/>
                  </a:moveTo>
                  <a:cubicBezTo>
                    <a:pt x="177" y="260"/>
                    <a:pt x="186" y="261"/>
                    <a:pt x="192" y="257"/>
                  </a:cubicBezTo>
                  <a:cubicBezTo>
                    <a:pt x="245" y="221"/>
                    <a:pt x="283" y="172"/>
                    <a:pt x="307" y="115"/>
                  </a:cubicBezTo>
                  <a:cubicBezTo>
                    <a:pt x="322" y="79"/>
                    <a:pt x="319" y="39"/>
                    <a:pt x="3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1" y="53"/>
                    <a:pt x="298" y="105"/>
                    <a:pt x="262" y="151"/>
                  </a:cubicBezTo>
                  <a:cubicBezTo>
                    <a:pt x="239" y="180"/>
                    <a:pt x="222" y="214"/>
                    <a:pt x="181" y="239"/>
                  </a:cubicBezTo>
                  <a:cubicBezTo>
                    <a:pt x="172" y="178"/>
                    <a:pt x="144" y="126"/>
                    <a:pt x="145" y="66"/>
                  </a:cubicBezTo>
                  <a:cubicBezTo>
                    <a:pt x="145" y="42"/>
                    <a:pt x="147" y="20"/>
                    <a:pt x="153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26" y="12"/>
                    <a:pt x="123" y="23"/>
                    <a:pt x="119" y="34"/>
                  </a:cubicBezTo>
                  <a:cubicBezTo>
                    <a:pt x="118" y="38"/>
                    <a:pt x="114" y="41"/>
                    <a:pt x="111" y="43"/>
                  </a:cubicBezTo>
                  <a:cubicBezTo>
                    <a:pt x="77" y="68"/>
                    <a:pt x="42" y="86"/>
                    <a:pt x="0" y="89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17" y="111"/>
                    <a:pt x="34" y="106"/>
                    <a:pt x="51" y="101"/>
                  </a:cubicBezTo>
                  <a:cubicBezTo>
                    <a:pt x="74" y="93"/>
                    <a:pt x="96" y="81"/>
                    <a:pt x="118" y="71"/>
                  </a:cubicBezTo>
                  <a:cubicBezTo>
                    <a:pt x="134" y="136"/>
                    <a:pt x="149" y="198"/>
                    <a:pt x="164" y="262"/>
                  </a:cubicBezTo>
                  <a:close/>
                  <a:moveTo>
                    <a:pt x="3840" y="929"/>
                  </a:moveTo>
                  <a:cubicBezTo>
                    <a:pt x="3840" y="897"/>
                    <a:pt x="3840" y="897"/>
                    <a:pt x="3840" y="897"/>
                  </a:cubicBezTo>
                  <a:cubicBezTo>
                    <a:pt x="3827" y="878"/>
                    <a:pt x="3819" y="855"/>
                    <a:pt x="3819" y="825"/>
                  </a:cubicBezTo>
                  <a:cubicBezTo>
                    <a:pt x="3787" y="863"/>
                    <a:pt x="3766" y="900"/>
                    <a:pt x="3764" y="939"/>
                  </a:cubicBezTo>
                  <a:cubicBezTo>
                    <a:pt x="3762" y="976"/>
                    <a:pt x="3776" y="1015"/>
                    <a:pt x="3784" y="1057"/>
                  </a:cubicBezTo>
                  <a:cubicBezTo>
                    <a:pt x="3687" y="1034"/>
                    <a:pt x="3591" y="1043"/>
                    <a:pt x="3492" y="1073"/>
                  </a:cubicBezTo>
                  <a:cubicBezTo>
                    <a:pt x="3498" y="1079"/>
                    <a:pt x="3501" y="1085"/>
                    <a:pt x="3505" y="1086"/>
                  </a:cubicBezTo>
                  <a:cubicBezTo>
                    <a:pt x="3554" y="1101"/>
                    <a:pt x="3586" y="1139"/>
                    <a:pt x="3621" y="1172"/>
                  </a:cubicBezTo>
                  <a:cubicBezTo>
                    <a:pt x="3650" y="1200"/>
                    <a:pt x="3677" y="1231"/>
                    <a:pt x="3705" y="1261"/>
                  </a:cubicBezTo>
                  <a:cubicBezTo>
                    <a:pt x="3689" y="1284"/>
                    <a:pt x="3671" y="1310"/>
                    <a:pt x="3653" y="1336"/>
                  </a:cubicBezTo>
                  <a:cubicBezTo>
                    <a:pt x="3634" y="1361"/>
                    <a:pt x="3614" y="1386"/>
                    <a:pt x="3593" y="1413"/>
                  </a:cubicBezTo>
                  <a:cubicBezTo>
                    <a:pt x="3655" y="1462"/>
                    <a:pt x="3727" y="1444"/>
                    <a:pt x="3797" y="1428"/>
                  </a:cubicBezTo>
                  <a:cubicBezTo>
                    <a:pt x="3812" y="1424"/>
                    <a:pt x="3826" y="1420"/>
                    <a:pt x="3840" y="1415"/>
                  </a:cubicBezTo>
                  <a:cubicBezTo>
                    <a:pt x="3840" y="1388"/>
                    <a:pt x="3840" y="1388"/>
                    <a:pt x="3840" y="1388"/>
                  </a:cubicBezTo>
                  <a:cubicBezTo>
                    <a:pt x="3781" y="1415"/>
                    <a:pt x="3719" y="1425"/>
                    <a:pt x="3654" y="1419"/>
                  </a:cubicBezTo>
                  <a:cubicBezTo>
                    <a:pt x="3645" y="1418"/>
                    <a:pt x="3637" y="1413"/>
                    <a:pt x="3632" y="1411"/>
                  </a:cubicBezTo>
                  <a:cubicBezTo>
                    <a:pt x="3650" y="1382"/>
                    <a:pt x="3668" y="1355"/>
                    <a:pt x="3685" y="1326"/>
                  </a:cubicBezTo>
                  <a:cubicBezTo>
                    <a:pt x="3699" y="1301"/>
                    <a:pt x="3717" y="1281"/>
                    <a:pt x="3740" y="1273"/>
                  </a:cubicBezTo>
                  <a:cubicBezTo>
                    <a:pt x="3771" y="1281"/>
                    <a:pt x="3798" y="1288"/>
                    <a:pt x="3828" y="1296"/>
                  </a:cubicBezTo>
                  <a:cubicBezTo>
                    <a:pt x="3803" y="1315"/>
                    <a:pt x="3781" y="1331"/>
                    <a:pt x="3759" y="1347"/>
                  </a:cubicBezTo>
                  <a:cubicBezTo>
                    <a:pt x="3788" y="1340"/>
                    <a:pt x="3813" y="1324"/>
                    <a:pt x="3840" y="1317"/>
                  </a:cubicBezTo>
                  <a:cubicBezTo>
                    <a:pt x="3840" y="1257"/>
                    <a:pt x="3840" y="1257"/>
                    <a:pt x="3840" y="1257"/>
                  </a:cubicBezTo>
                  <a:cubicBezTo>
                    <a:pt x="3773" y="1266"/>
                    <a:pt x="3716" y="1246"/>
                    <a:pt x="3670" y="1194"/>
                  </a:cubicBezTo>
                  <a:cubicBezTo>
                    <a:pt x="3635" y="1154"/>
                    <a:pt x="3602" y="1112"/>
                    <a:pt x="3553" y="1080"/>
                  </a:cubicBezTo>
                  <a:cubicBezTo>
                    <a:pt x="3584" y="1075"/>
                    <a:pt x="3615" y="1068"/>
                    <a:pt x="3647" y="1066"/>
                  </a:cubicBezTo>
                  <a:cubicBezTo>
                    <a:pt x="3704" y="1063"/>
                    <a:pt x="3761" y="1069"/>
                    <a:pt x="3815" y="1093"/>
                  </a:cubicBezTo>
                  <a:cubicBezTo>
                    <a:pt x="3824" y="1097"/>
                    <a:pt x="3832" y="1102"/>
                    <a:pt x="3840" y="1106"/>
                  </a:cubicBezTo>
                  <a:cubicBezTo>
                    <a:pt x="3840" y="1076"/>
                    <a:pt x="3840" y="1076"/>
                    <a:pt x="3840" y="1076"/>
                  </a:cubicBezTo>
                  <a:cubicBezTo>
                    <a:pt x="3837" y="1071"/>
                    <a:pt x="3835" y="1067"/>
                    <a:pt x="3833" y="1061"/>
                  </a:cubicBezTo>
                  <a:cubicBezTo>
                    <a:pt x="3791" y="1038"/>
                    <a:pt x="3791" y="994"/>
                    <a:pt x="3785" y="955"/>
                  </a:cubicBezTo>
                  <a:cubicBezTo>
                    <a:pt x="3782" y="934"/>
                    <a:pt x="3783" y="912"/>
                    <a:pt x="3802" y="893"/>
                  </a:cubicBezTo>
                  <a:cubicBezTo>
                    <a:pt x="3815" y="905"/>
                    <a:pt x="3828" y="917"/>
                    <a:pt x="3840" y="9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67983" y="7731029"/>
            <a:ext cx="3291840" cy="438150"/>
          </a:xfrm>
        </p:spPr>
        <p:txBody>
          <a:bodyPr/>
          <a:lstStyle/>
          <a:p>
            <a:fld id="{CE6ABD51-ABF9-4721-920A-B7B36FB23B51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38652" y="7731029"/>
            <a:ext cx="4937760" cy="438150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9718" y="7731029"/>
            <a:ext cx="3306455" cy="438150"/>
          </a:xfrm>
        </p:spPr>
        <p:txBody>
          <a:bodyPr anchor="ctr"/>
          <a:lstStyle>
            <a:lvl1pPr algn="l">
              <a:defRPr sz="1440"/>
            </a:lvl1pPr>
          </a:lstStyle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 title="Text Container Shape"/>
          <p:cNvGrpSpPr/>
          <p:nvPr/>
        </p:nvGrpSpPr>
        <p:grpSpPr>
          <a:xfrm>
            <a:off x="8784361" y="561341"/>
            <a:ext cx="5850256" cy="7107556"/>
            <a:chOff x="7320300" y="467784"/>
            <a:chExt cx="4875213" cy="5922963"/>
          </a:xfrm>
        </p:grpSpPr>
        <p:sp>
          <p:nvSpPr>
            <p:cNvPr id="231" name="Freeform 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7" name="Freeform 211"/>
            <p:cNvSpPr/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04903" y="1228644"/>
            <a:ext cx="4552415" cy="4019569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468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04903" y="5934452"/>
            <a:ext cx="4552415" cy="1245312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bg2"/>
                </a:solidFill>
              </a:defRPr>
            </a:lvl1pPr>
            <a:lvl2pPr marL="548654" indent="0" algn="ctr">
              <a:buNone/>
              <a:defRPr sz="2400"/>
            </a:lvl2pPr>
            <a:lvl3pPr marL="1097307" indent="0" algn="ctr">
              <a:buNone/>
              <a:defRPr sz="2160"/>
            </a:lvl3pPr>
            <a:lvl4pPr marL="1645961" indent="0" algn="ctr">
              <a:buNone/>
              <a:defRPr sz="1920"/>
            </a:lvl4pPr>
            <a:lvl5pPr marL="2194615" indent="0" algn="ctr">
              <a:buNone/>
              <a:defRPr sz="1920"/>
            </a:lvl5pPr>
            <a:lvl6pPr marL="2743269" indent="0" algn="ctr">
              <a:buNone/>
              <a:defRPr sz="1920"/>
            </a:lvl6pPr>
            <a:lvl7pPr marL="3291922" indent="0" algn="ctr">
              <a:buNone/>
              <a:defRPr sz="1920"/>
            </a:lvl7pPr>
            <a:lvl8pPr marL="3840576" indent="0" algn="ctr">
              <a:buNone/>
              <a:defRPr sz="1920"/>
            </a:lvl8pPr>
            <a:lvl9pPr marL="438923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8694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491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 noEditPoints="1"/>
          </p:cNvSpPr>
          <p:nvPr/>
        </p:nvSpPr>
        <p:spPr bwMode="auto">
          <a:xfrm>
            <a:off x="3" y="5716"/>
            <a:ext cx="4536095" cy="8223884"/>
          </a:xfrm>
          <a:custGeom>
            <a:avLst/>
            <a:gdLst/>
            <a:ahLst/>
            <a:cxnLst/>
            <a:rect l="0" t="0" r="r" b="b"/>
            <a:pathLst>
              <a:path w="1190" h="2160">
                <a:moveTo>
                  <a:pt x="97" y="579"/>
                </a:moveTo>
                <a:cubicBezTo>
                  <a:pt x="92" y="540"/>
                  <a:pt x="109" y="506"/>
                  <a:pt x="122" y="471"/>
                </a:cubicBezTo>
                <a:cubicBezTo>
                  <a:pt x="133" y="442"/>
                  <a:pt x="147" y="414"/>
                  <a:pt x="159" y="385"/>
                </a:cubicBezTo>
                <a:cubicBezTo>
                  <a:pt x="181" y="390"/>
                  <a:pt x="205" y="394"/>
                  <a:pt x="228" y="399"/>
                </a:cubicBezTo>
                <a:cubicBezTo>
                  <a:pt x="252" y="405"/>
                  <a:pt x="275" y="411"/>
                  <a:pt x="301" y="418"/>
                </a:cubicBezTo>
                <a:cubicBezTo>
                  <a:pt x="316" y="360"/>
                  <a:pt x="282" y="314"/>
                  <a:pt x="249" y="269"/>
                </a:cubicBezTo>
                <a:cubicBezTo>
                  <a:pt x="215" y="224"/>
                  <a:pt x="172" y="192"/>
                  <a:pt x="110" y="198"/>
                </a:cubicBezTo>
                <a:cubicBezTo>
                  <a:pt x="111" y="165"/>
                  <a:pt x="112" y="135"/>
                  <a:pt x="112" y="105"/>
                </a:cubicBezTo>
                <a:cubicBezTo>
                  <a:pt x="111" y="75"/>
                  <a:pt x="108" y="45"/>
                  <a:pt x="105" y="10"/>
                </a:cubicBezTo>
                <a:cubicBezTo>
                  <a:pt x="179" y="70"/>
                  <a:pt x="258" y="99"/>
                  <a:pt x="352" y="78"/>
                </a:cubicBezTo>
                <a:cubicBezTo>
                  <a:pt x="356" y="52"/>
                  <a:pt x="344" y="31"/>
                  <a:pt x="336" y="9"/>
                </a:cubicBezTo>
                <a:cubicBezTo>
                  <a:pt x="335" y="6"/>
                  <a:pt x="334" y="3"/>
                  <a:pt x="332" y="0"/>
                </a:cubicBezTo>
                <a:cubicBezTo>
                  <a:pt x="314" y="0"/>
                  <a:pt x="314" y="0"/>
                  <a:pt x="314" y="0"/>
                </a:cubicBezTo>
                <a:cubicBezTo>
                  <a:pt x="323" y="19"/>
                  <a:pt x="330" y="40"/>
                  <a:pt x="334" y="63"/>
                </a:cubicBezTo>
                <a:cubicBezTo>
                  <a:pt x="259" y="82"/>
                  <a:pt x="174" y="51"/>
                  <a:pt x="121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97" y="51"/>
                  <a:pt x="98" y="101"/>
                  <a:pt x="93" y="152"/>
                </a:cubicBezTo>
                <a:cubicBezTo>
                  <a:pt x="74" y="70"/>
                  <a:pt x="69" y="27"/>
                  <a:pt x="76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1" y="5"/>
                  <a:pt x="49" y="9"/>
                  <a:pt x="47" y="14"/>
                </a:cubicBezTo>
                <a:cubicBezTo>
                  <a:pt x="40" y="28"/>
                  <a:pt x="33" y="42"/>
                  <a:pt x="23" y="52"/>
                </a:cubicBezTo>
                <a:cubicBezTo>
                  <a:pt x="16" y="59"/>
                  <a:pt x="9" y="66"/>
                  <a:pt x="1" y="72"/>
                </a:cubicBezTo>
                <a:cubicBezTo>
                  <a:pt x="1" y="90"/>
                  <a:pt x="1" y="90"/>
                  <a:pt x="1" y="90"/>
                </a:cubicBezTo>
                <a:cubicBezTo>
                  <a:pt x="3" y="89"/>
                  <a:pt x="4" y="88"/>
                  <a:pt x="6" y="88"/>
                </a:cubicBezTo>
                <a:cubicBezTo>
                  <a:pt x="24" y="75"/>
                  <a:pt x="38" y="57"/>
                  <a:pt x="56" y="40"/>
                </a:cubicBezTo>
                <a:cubicBezTo>
                  <a:pt x="70" y="89"/>
                  <a:pt x="71" y="139"/>
                  <a:pt x="73" y="192"/>
                </a:cubicBezTo>
                <a:cubicBezTo>
                  <a:pt x="57" y="187"/>
                  <a:pt x="44" y="180"/>
                  <a:pt x="30" y="178"/>
                </a:cubicBezTo>
                <a:cubicBezTo>
                  <a:pt x="20" y="177"/>
                  <a:pt x="10" y="177"/>
                  <a:pt x="1" y="179"/>
                </a:cubicBezTo>
                <a:cubicBezTo>
                  <a:pt x="1" y="255"/>
                  <a:pt x="1" y="255"/>
                  <a:pt x="1" y="255"/>
                </a:cubicBezTo>
                <a:cubicBezTo>
                  <a:pt x="12" y="246"/>
                  <a:pt x="23" y="234"/>
                  <a:pt x="42" y="241"/>
                </a:cubicBezTo>
                <a:cubicBezTo>
                  <a:pt x="29" y="260"/>
                  <a:pt x="16" y="276"/>
                  <a:pt x="6" y="294"/>
                </a:cubicBezTo>
                <a:cubicBezTo>
                  <a:pt x="4" y="297"/>
                  <a:pt x="3" y="300"/>
                  <a:pt x="1" y="303"/>
                </a:cubicBezTo>
                <a:cubicBezTo>
                  <a:pt x="1" y="432"/>
                  <a:pt x="1" y="432"/>
                  <a:pt x="1" y="432"/>
                </a:cubicBezTo>
                <a:cubicBezTo>
                  <a:pt x="19" y="491"/>
                  <a:pt x="50" y="543"/>
                  <a:pt x="91" y="592"/>
                </a:cubicBezTo>
                <a:cubicBezTo>
                  <a:pt x="94" y="586"/>
                  <a:pt x="97" y="582"/>
                  <a:pt x="97" y="579"/>
                </a:cubicBezTo>
                <a:close/>
                <a:moveTo>
                  <a:pt x="203" y="246"/>
                </a:moveTo>
                <a:cubicBezTo>
                  <a:pt x="242" y="281"/>
                  <a:pt x="270" y="323"/>
                  <a:pt x="287" y="373"/>
                </a:cubicBezTo>
                <a:cubicBezTo>
                  <a:pt x="289" y="380"/>
                  <a:pt x="288" y="387"/>
                  <a:pt x="288" y="391"/>
                </a:cubicBezTo>
                <a:cubicBezTo>
                  <a:pt x="261" y="387"/>
                  <a:pt x="237" y="383"/>
                  <a:pt x="212" y="380"/>
                </a:cubicBezTo>
                <a:cubicBezTo>
                  <a:pt x="190" y="377"/>
                  <a:pt x="170" y="371"/>
                  <a:pt x="157" y="357"/>
                </a:cubicBezTo>
                <a:cubicBezTo>
                  <a:pt x="154" y="332"/>
                  <a:pt x="151" y="311"/>
                  <a:pt x="147" y="287"/>
                </a:cubicBezTo>
                <a:cubicBezTo>
                  <a:pt x="168" y="300"/>
                  <a:pt x="186" y="310"/>
                  <a:pt x="204" y="321"/>
                </a:cubicBezTo>
                <a:cubicBezTo>
                  <a:pt x="184" y="294"/>
                  <a:pt x="153" y="279"/>
                  <a:pt x="143" y="245"/>
                </a:cubicBezTo>
                <a:cubicBezTo>
                  <a:pt x="169" y="230"/>
                  <a:pt x="183" y="230"/>
                  <a:pt x="203" y="246"/>
                </a:cubicBezTo>
                <a:close/>
                <a:moveTo>
                  <a:pt x="40" y="485"/>
                </a:moveTo>
                <a:cubicBezTo>
                  <a:pt x="20" y="445"/>
                  <a:pt x="7" y="403"/>
                  <a:pt x="8" y="358"/>
                </a:cubicBezTo>
                <a:cubicBezTo>
                  <a:pt x="9" y="306"/>
                  <a:pt x="26" y="282"/>
                  <a:pt x="73" y="270"/>
                </a:cubicBezTo>
                <a:cubicBezTo>
                  <a:pt x="69" y="305"/>
                  <a:pt x="60" y="341"/>
                  <a:pt x="70" y="376"/>
                </a:cubicBezTo>
                <a:cubicBezTo>
                  <a:pt x="79" y="342"/>
                  <a:pt x="78" y="305"/>
                  <a:pt x="96" y="274"/>
                </a:cubicBezTo>
                <a:cubicBezTo>
                  <a:pt x="101" y="276"/>
                  <a:pt x="103" y="276"/>
                  <a:pt x="105" y="277"/>
                </a:cubicBezTo>
                <a:cubicBezTo>
                  <a:pt x="107" y="278"/>
                  <a:pt x="109" y="279"/>
                  <a:pt x="110" y="281"/>
                </a:cubicBezTo>
                <a:cubicBezTo>
                  <a:pt x="142" y="328"/>
                  <a:pt x="147" y="378"/>
                  <a:pt x="123" y="430"/>
                </a:cubicBezTo>
                <a:cubicBezTo>
                  <a:pt x="105" y="467"/>
                  <a:pt x="86" y="503"/>
                  <a:pt x="77" y="547"/>
                </a:cubicBezTo>
                <a:cubicBezTo>
                  <a:pt x="65" y="526"/>
                  <a:pt x="50" y="507"/>
                  <a:pt x="40" y="485"/>
                </a:cubicBezTo>
                <a:close/>
                <a:moveTo>
                  <a:pt x="1" y="0"/>
                </a:move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0"/>
                  <a:pt x="2" y="0"/>
                </a:cubicBezTo>
                <a:lnTo>
                  <a:pt x="1" y="0"/>
                </a:lnTo>
                <a:close/>
                <a:moveTo>
                  <a:pt x="1052" y="1098"/>
                </a:moveTo>
                <a:cubicBezTo>
                  <a:pt x="1062" y="1083"/>
                  <a:pt x="1075" y="1068"/>
                  <a:pt x="1084" y="1051"/>
                </a:cubicBezTo>
                <a:cubicBezTo>
                  <a:pt x="1099" y="1023"/>
                  <a:pt x="1112" y="994"/>
                  <a:pt x="1092" y="963"/>
                </a:cubicBezTo>
                <a:cubicBezTo>
                  <a:pt x="948" y="958"/>
                  <a:pt x="857" y="1057"/>
                  <a:pt x="855" y="1151"/>
                </a:cubicBezTo>
                <a:cubicBezTo>
                  <a:pt x="788" y="1151"/>
                  <a:pt x="729" y="1127"/>
                  <a:pt x="672" y="1100"/>
                </a:cubicBezTo>
                <a:cubicBezTo>
                  <a:pt x="627" y="1078"/>
                  <a:pt x="589" y="1045"/>
                  <a:pt x="552" y="1010"/>
                </a:cubicBezTo>
                <a:cubicBezTo>
                  <a:pt x="482" y="942"/>
                  <a:pt x="465" y="858"/>
                  <a:pt x="474" y="766"/>
                </a:cubicBezTo>
                <a:cubicBezTo>
                  <a:pt x="491" y="811"/>
                  <a:pt x="520" y="848"/>
                  <a:pt x="547" y="887"/>
                </a:cubicBezTo>
                <a:cubicBezTo>
                  <a:pt x="589" y="949"/>
                  <a:pt x="650" y="975"/>
                  <a:pt x="720" y="988"/>
                </a:cubicBezTo>
                <a:cubicBezTo>
                  <a:pt x="725" y="989"/>
                  <a:pt x="731" y="986"/>
                  <a:pt x="737" y="985"/>
                </a:cubicBezTo>
                <a:cubicBezTo>
                  <a:pt x="734" y="907"/>
                  <a:pt x="723" y="833"/>
                  <a:pt x="681" y="765"/>
                </a:cubicBezTo>
                <a:cubicBezTo>
                  <a:pt x="716" y="759"/>
                  <a:pt x="752" y="766"/>
                  <a:pt x="780" y="738"/>
                </a:cubicBezTo>
                <a:cubicBezTo>
                  <a:pt x="768" y="718"/>
                  <a:pt x="757" y="696"/>
                  <a:pt x="742" y="680"/>
                </a:cubicBezTo>
                <a:cubicBezTo>
                  <a:pt x="720" y="656"/>
                  <a:pt x="696" y="632"/>
                  <a:pt x="669" y="617"/>
                </a:cubicBezTo>
                <a:cubicBezTo>
                  <a:pt x="618" y="588"/>
                  <a:pt x="564" y="572"/>
                  <a:pt x="506" y="597"/>
                </a:cubicBezTo>
                <a:cubicBezTo>
                  <a:pt x="500" y="599"/>
                  <a:pt x="494" y="600"/>
                  <a:pt x="486" y="603"/>
                </a:cubicBezTo>
                <a:cubicBezTo>
                  <a:pt x="486" y="589"/>
                  <a:pt x="485" y="579"/>
                  <a:pt x="485" y="569"/>
                </a:cubicBezTo>
                <a:cubicBezTo>
                  <a:pt x="492" y="456"/>
                  <a:pt x="475" y="348"/>
                  <a:pt x="426" y="246"/>
                </a:cubicBezTo>
                <a:cubicBezTo>
                  <a:pt x="408" y="209"/>
                  <a:pt x="378" y="182"/>
                  <a:pt x="335" y="175"/>
                </a:cubicBezTo>
                <a:cubicBezTo>
                  <a:pt x="316" y="172"/>
                  <a:pt x="297" y="174"/>
                  <a:pt x="285" y="198"/>
                </a:cubicBezTo>
                <a:cubicBezTo>
                  <a:pt x="293" y="206"/>
                  <a:pt x="300" y="215"/>
                  <a:pt x="309" y="222"/>
                </a:cubicBezTo>
                <a:cubicBezTo>
                  <a:pt x="332" y="241"/>
                  <a:pt x="350" y="263"/>
                  <a:pt x="362" y="290"/>
                </a:cubicBezTo>
                <a:cubicBezTo>
                  <a:pt x="397" y="367"/>
                  <a:pt x="418" y="448"/>
                  <a:pt x="425" y="532"/>
                </a:cubicBezTo>
                <a:cubicBezTo>
                  <a:pt x="426" y="539"/>
                  <a:pt x="426" y="548"/>
                  <a:pt x="422" y="553"/>
                </a:cubicBezTo>
                <a:cubicBezTo>
                  <a:pt x="408" y="569"/>
                  <a:pt x="410" y="588"/>
                  <a:pt x="410" y="607"/>
                </a:cubicBezTo>
                <a:cubicBezTo>
                  <a:pt x="409" y="669"/>
                  <a:pt x="383" y="722"/>
                  <a:pt x="349" y="773"/>
                </a:cubicBezTo>
                <a:cubicBezTo>
                  <a:pt x="266" y="679"/>
                  <a:pt x="105" y="682"/>
                  <a:pt x="57" y="750"/>
                </a:cubicBezTo>
                <a:cubicBezTo>
                  <a:pt x="99" y="826"/>
                  <a:pt x="166" y="864"/>
                  <a:pt x="255" y="870"/>
                </a:cubicBezTo>
                <a:cubicBezTo>
                  <a:pt x="186" y="929"/>
                  <a:pt x="108" y="957"/>
                  <a:pt x="18" y="974"/>
                </a:cubicBezTo>
                <a:cubicBezTo>
                  <a:pt x="31" y="918"/>
                  <a:pt x="26" y="869"/>
                  <a:pt x="1" y="826"/>
                </a:cubicBezTo>
                <a:cubicBezTo>
                  <a:pt x="1" y="871"/>
                  <a:pt x="1" y="871"/>
                  <a:pt x="1" y="871"/>
                </a:cubicBezTo>
                <a:cubicBezTo>
                  <a:pt x="5" y="883"/>
                  <a:pt x="5" y="894"/>
                  <a:pt x="1" y="906"/>
                </a:cubicBezTo>
                <a:cubicBezTo>
                  <a:pt x="1" y="1032"/>
                  <a:pt x="1" y="1032"/>
                  <a:pt x="1" y="1032"/>
                </a:cubicBezTo>
                <a:cubicBezTo>
                  <a:pt x="4" y="1026"/>
                  <a:pt x="7" y="1021"/>
                  <a:pt x="9" y="1016"/>
                </a:cubicBezTo>
                <a:cubicBezTo>
                  <a:pt x="97" y="1003"/>
                  <a:pt x="178" y="984"/>
                  <a:pt x="251" y="935"/>
                </a:cubicBezTo>
                <a:cubicBezTo>
                  <a:pt x="247" y="978"/>
                  <a:pt x="241" y="1018"/>
                  <a:pt x="240" y="1058"/>
                </a:cubicBezTo>
                <a:cubicBezTo>
                  <a:pt x="240" y="1101"/>
                  <a:pt x="254" y="1140"/>
                  <a:pt x="286" y="1174"/>
                </a:cubicBezTo>
                <a:cubicBezTo>
                  <a:pt x="390" y="1075"/>
                  <a:pt x="411" y="957"/>
                  <a:pt x="381" y="823"/>
                </a:cubicBezTo>
                <a:cubicBezTo>
                  <a:pt x="392" y="805"/>
                  <a:pt x="404" y="787"/>
                  <a:pt x="417" y="767"/>
                </a:cubicBezTo>
                <a:cubicBezTo>
                  <a:pt x="418" y="860"/>
                  <a:pt x="415" y="950"/>
                  <a:pt x="421" y="1039"/>
                </a:cubicBezTo>
                <a:cubicBezTo>
                  <a:pt x="427" y="1129"/>
                  <a:pt x="449" y="1217"/>
                  <a:pt x="477" y="1301"/>
                </a:cubicBezTo>
                <a:cubicBezTo>
                  <a:pt x="438" y="1354"/>
                  <a:pt x="401" y="1406"/>
                  <a:pt x="382" y="1467"/>
                </a:cubicBezTo>
                <a:cubicBezTo>
                  <a:pt x="364" y="1521"/>
                  <a:pt x="355" y="1576"/>
                  <a:pt x="374" y="1632"/>
                </a:cubicBezTo>
                <a:cubicBezTo>
                  <a:pt x="381" y="1654"/>
                  <a:pt x="385" y="1678"/>
                  <a:pt x="405" y="1695"/>
                </a:cubicBezTo>
                <a:cubicBezTo>
                  <a:pt x="491" y="1652"/>
                  <a:pt x="534" y="1580"/>
                  <a:pt x="554" y="1487"/>
                </a:cubicBezTo>
                <a:cubicBezTo>
                  <a:pt x="574" y="1516"/>
                  <a:pt x="590" y="1541"/>
                  <a:pt x="608" y="1565"/>
                </a:cubicBezTo>
                <a:cubicBezTo>
                  <a:pt x="627" y="1589"/>
                  <a:pt x="647" y="1611"/>
                  <a:pt x="668" y="1636"/>
                </a:cubicBezTo>
                <a:cubicBezTo>
                  <a:pt x="617" y="1671"/>
                  <a:pt x="602" y="1723"/>
                  <a:pt x="605" y="1780"/>
                </a:cubicBezTo>
                <a:cubicBezTo>
                  <a:pt x="607" y="1835"/>
                  <a:pt x="609" y="1892"/>
                  <a:pt x="658" y="1927"/>
                </a:cubicBezTo>
                <a:cubicBezTo>
                  <a:pt x="674" y="1906"/>
                  <a:pt x="688" y="1887"/>
                  <a:pt x="703" y="1868"/>
                </a:cubicBezTo>
                <a:cubicBezTo>
                  <a:pt x="718" y="1848"/>
                  <a:pt x="734" y="1830"/>
                  <a:pt x="748" y="1813"/>
                </a:cubicBezTo>
                <a:cubicBezTo>
                  <a:pt x="775" y="1828"/>
                  <a:pt x="804" y="1841"/>
                  <a:pt x="830" y="1857"/>
                </a:cubicBezTo>
                <a:cubicBezTo>
                  <a:pt x="862" y="1876"/>
                  <a:pt x="897" y="1891"/>
                  <a:pt x="918" y="1925"/>
                </a:cubicBezTo>
                <a:cubicBezTo>
                  <a:pt x="920" y="1928"/>
                  <a:pt x="924" y="1928"/>
                  <a:pt x="931" y="1932"/>
                </a:cubicBezTo>
                <a:cubicBezTo>
                  <a:pt x="932" y="1852"/>
                  <a:pt x="919" y="1780"/>
                  <a:pt x="882" y="1713"/>
                </a:cubicBezTo>
                <a:cubicBezTo>
                  <a:pt x="914" y="1710"/>
                  <a:pt x="946" y="1712"/>
                  <a:pt x="973" y="1702"/>
                </a:cubicBezTo>
                <a:cubicBezTo>
                  <a:pt x="1002" y="1693"/>
                  <a:pt x="1024" y="1670"/>
                  <a:pt x="1046" y="1639"/>
                </a:cubicBezTo>
                <a:cubicBezTo>
                  <a:pt x="1006" y="1649"/>
                  <a:pt x="978" y="1637"/>
                  <a:pt x="952" y="1619"/>
                </a:cubicBezTo>
                <a:cubicBezTo>
                  <a:pt x="936" y="1608"/>
                  <a:pt x="919" y="1598"/>
                  <a:pt x="904" y="1586"/>
                </a:cubicBezTo>
                <a:cubicBezTo>
                  <a:pt x="875" y="1563"/>
                  <a:pt x="843" y="1550"/>
                  <a:pt x="807" y="1545"/>
                </a:cubicBezTo>
                <a:cubicBezTo>
                  <a:pt x="775" y="1541"/>
                  <a:pt x="742" y="1545"/>
                  <a:pt x="718" y="1571"/>
                </a:cubicBezTo>
                <a:cubicBezTo>
                  <a:pt x="708" y="1581"/>
                  <a:pt x="702" y="1595"/>
                  <a:pt x="693" y="1609"/>
                </a:cubicBezTo>
                <a:cubicBezTo>
                  <a:pt x="662" y="1566"/>
                  <a:pt x="632" y="1527"/>
                  <a:pt x="611" y="1480"/>
                </a:cubicBezTo>
                <a:cubicBezTo>
                  <a:pt x="636" y="1482"/>
                  <a:pt x="658" y="1487"/>
                  <a:pt x="680" y="1485"/>
                </a:cubicBezTo>
                <a:cubicBezTo>
                  <a:pt x="708" y="1483"/>
                  <a:pt x="736" y="1481"/>
                  <a:pt x="759" y="1461"/>
                </a:cubicBezTo>
                <a:cubicBezTo>
                  <a:pt x="767" y="1453"/>
                  <a:pt x="772" y="1444"/>
                  <a:pt x="765" y="1435"/>
                </a:cubicBezTo>
                <a:cubicBezTo>
                  <a:pt x="750" y="1413"/>
                  <a:pt x="735" y="1388"/>
                  <a:pt x="715" y="1369"/>
                </a:cubicBezTo>
                <a:cubicBezTo>
                  <a:pt x="673" y="1331"/>
                  <a:pt x="622" y="1309"/>
                  <a:pt x="565" y="1302"/>
                </a:cubicBezTo>
                <a:cubicBezTo>
                  <a:pt x="547" y="1299"/>
                  <a:pt x="529" y="1301"/>
                  <a:pt x="509" y="1300"/>
                </a:cubicBezTo>
                <a:cubicBezTo>
                  <a:pt x="481" y="1195"/>
                  <a:pt x="462" y="1089"/>
                  <a:pt x="470" y="980"/>
                </a:cubicBezTo>
                <a:cubicBezTo>
                  <a:pt x="537" y="1073"/>
                  <a:pt x="627" y="1132"/>
                  <a:pt x="737" y="1167"/>
                </a:cubicBezTo>
                <a:cubicBezTo>
                  <a:pt x="729" y="1229"/>
                  <a:pt x="750" y="1282"/>
                  <a:pt x="789" y="1328"/>
                </a:cubicBezTo>
                <a:cubicBezTo>
                  <a:pt x="828" y="1374"/>
                  <a:pt x="875" y="1407"/>
                  <a:pt x="938" y="1414"/>
                </a:cubicBezTo>
                <a:cubicBezTo>
                  <a:pt x="943" y="1367"/>
                  <a:pt x="942" y="1322"/>
                  <a:pt x="923" y="1280"/>
                </a:cubicBezTo>
                <a:cubicBezTo>
                  <a:pt x="905" y="1239"/>
                  <a:pt x="882" y="1202"/>
                  <a:pt x="842" y="1176"/>
                </a:cubicBezTo>
                <a:cubicBezTo>
                  <a:pt x="859" y="1168"/>
                  <a:pt x="867" y="1176"/>
                  <a:pt x="876" y="1184"/>
                </a:cubicBezTo>
                <a:cubicBezTo>
                  <a:pt x="900" y="1205"/>
                  <a:pt x="925" y="1223"/>
                  <a:pt x="956" y="1232"/>
                </a:cubicBezTo>
                <a:cubicBezTo>
                  <a:pt x="990" y="1242"/>
                  <a:pt x="1025" y="1254"/>
                  <a:pt x="1060" y="1247"/>
                </a:cubicBezTo>
                <a:cubicBezTo>
                  <a:pt x="1106" y="1236"/>
                  <a:pt x="1148" y="1214"/>
                  <a:pt x="1182" y="1180"/>
                </a:cubicBezTo>
                <a:cubicBezTo>
                  <a:pt x="1186" y="1176"/>
                  <a:pt x="1187" y="1168"/>
                  <a:pt x="1190" y="1159"/>
                </a:cubicBezTo>
                <a:cubicBezTo>
                  <a:pt x="1144" y="1139"/>
                  <a:pt x="1099" y="1119"/>
                  <a:pt x="1052" y="1098"/>
                </a:cubicBezTo>
                <a:close/>
                <a:moveTo>
                  <a:pt x="603" y="609"/>
                </a:moveTo>
                <a:cubicBezTo>
                  <a:pt x="634" y="612"/>
                  <a:pt x="659" y="628"/>
                  <a:pt x="683" y="646"/>
                </a:cubicBezTo>
                <a:cubicBezTo>
                  <a:pt x="721" y="674"/>
                  <a:pt x="744" y="701"/>
                  <a:pt x="757" y="735"/>
                </a:cubicBezTo>
                <a:cubicBezTo>
                  <a:pt x="695" y="762"/>
                  <a:pt x="657" y="745"/>
                  <a:pt x="630" y="681"/>
                </a:cubicBezTo>
                <a:cubicBezTo>
                  <a:pt x="645" y="688"/>
                  <a:pt x="657" y="693"/>
                  <a:pt x="675" y="701"/>
                </a:cubicBezTo>
                <a:cubicBezTo>
                  <a:pt x="642" y="655"/>
                  <a:pt x="588" y="658"/>
                  <a:pt x="552" y="630"/>
                </a:cubicBezTo>
                <a:cubicBezTo>
                  <a:pt x="566" y="611"/>
                  <a:pt x="578" y="607"/>
                  <a:pt x="603" y="609"/>
                </a:cubicBezTo>
                <a:close/>
                <a:moveTo>
                  <a:pt x="505" y="718"/>
                </a:moveTo>
                <a:cubicBezTo>
                  <a:pt x="506" y="713"/>
                  <a:pt x="510" y="707"/>
                  <a:pt x="513" y="700"/>
                </a:cubicBezTo>
                <a:cubicBezTo>
                  <a:pt x="540" y="743"/>
                  <a:pt x="564" y="783"/>
                  <a:pt x="590" y="823"/>
                </a:cubicBezTo>
                <a:cubicBezTo>
                  <a:pt x="593" y="828"/>
                  <a:pt x="601" y="831"/>
                  <a:pt x="613" y="840"/>
                </a:cubicBezTo>
                <a:cubicBezTo>
                  <a:pt x="577" y="789"/>
                  <a:pt x="558" y="740"/>
                  <a:pt x="536" y="690"/>
                </a:cubicBezTo>
                <a:cubicBezTo>
                  <a:pt x="559" y="677"/>
                  <a:pt x="580" y="682"/>
                  <a:pt x="596" y="695"/>
                </a:cubicBezTo>
                <a:cubicBezTo>
                  <a:pt x="661" y="749"/>
                  <a:pt x="703" y="817"/>
                  <a:pt x="716" y="901"/>
                </a:cubicBezTo>
                <a:cubicBezTo>
                  <a:pt x="719" y="924"/>
                  <a:pt x="719" y="948"/>
                  <a:pt x="721" y="973"/>
                </a:cubicBezTo>
                <a:cubicBezTo>
                  <a:pt x="654" y="958"/>
                  <a:pt x="596" y="935"/>
                  <a:pt x="558" y="877"/>
                </a:cubicBezTo>
                <a:cubicBezTo>
                  <a:pt x="548" y="862"/>
                  <a:pt x="536" y="848"/>
                  <a:pt x="526" y="833"/>
                </a:cubicBezTo>
                <a:cubicBezTo>
                  <a:pt x="504" y="798"/>
                  <a:pt x="499" y="759"/>
                  <a:pt x="505" y="718"/>
                </a:cubicBezTo>
                <a:close/>
                <a:moveTo>
                  <a:pt x="363" y="220"/>
                </a:moveTo>
                <a:cubicBezTo>
                  <a:pt x="386" y="221"/>
                  <a:pt x="386" y="221"/>
                  <a:pt x="400" y="245"/>
                </a:cubicBezTo>
                <a:cubicBezTo>
                  <a:pt x="366" y="242"/>
                  <a:pt x="366" y="242"/>
                  <a:pt x="363" y="220"/>
                </a:cubicBezTo>
                <a:close/>
                <a:moveTo>
                  <a:pt x="792" y="1613"/>
                </a:moveTo>
                <a:cubicBezTo>
                  <a:pt x="807" y="1614"/>
                  <a:pt x="823" y="1617"/>
                  <a:pt x="840" y="1615"/>
                </a:cubicBezTo>
                <a:cubicBezTo>
                  <a:pt x="820" y="1609"/>
                  <a:pt x="801" y="1602"/>
                  <a:pt x="779" y="1594"/>
                </a:cubicBezTo>
                <a:cubicBezTo>
                  <a:pt x="798" y="1577"/>
                  <a:pt x="818" y="1575"/>
                  <a:pt x="839" y="1580"/>
                </a:cubicBezTo>
                <a:cubicBezTo>
                  <a:pt x="865" y="1586"/>
                  <a:pt x="890" y="1594"/>
                  <a:pt x="912" y="1611"/>
                </a:cubicBezTo>
                <a:cubicBezTo>
                  <a:pt x="938" y="1631"/>
                  <a:pt x="968" y="1646"/>
                  <a:pt x="999" y="1665"/>
                </a:cubicBezTo>
                <a:cubicBezTo>
                  <a:pt x="989" y="1683"/>
                  <a:pt x="973" y="1689"/>
                  <a:pt x="956" y="1691"/>
                </a:cubicBezTo>
                <a:cubicBezTo>
                  <a:pt x="926" y="1694"/>
                  <a:pt x="894" y="1703"/>
                  <a:pt x="868" y="1677"/>
                </a:cubicBezTo>
                <a:cubicBezTo>
                  <a:pt x="843" y="1677"/>
                  <a:pt x="831" y="1654"/>
                  <a:pt x="810" y="1646"/>
                </a:cubicBezTo>
                <a:cubicBezTo>
                  <a:pt x="790" y="1639"/>
                  <a:pt x="770" y="1634"/>
                  <a:pt x="748" y="1627"/>
                </a:cubicBezTo>
                <a:cubicBezTo>
                  <a:pt x="760" y="1609"/>
                  <a:pt x="776" y="1612"/>
                  <a:pt x="792" y="1613"/>
                </a:cubicBezTo>
                <a:close/>
                <a:moveTo>
                  <a:pt x="722" y="1695"/>
                </a:moveTo>
                <a:cubicBezTo>
                  <a:pt x="722" y="1693"/>
                  <a:pt x="724" y="1691"/>
                  <a:pt x="727" y="1687"/>
                </a:cubicBezTo>
                <a:cubicBezTo>
                  <a:pt x="760" y="1700"/>
                  <a:pt x="783" y="1729"/>
                  <a:pt x="812" y="1750"/>
                </a:cubicBezTo>
                <a:cubicBezTo>
                  <a:pt x="797" y="1716"/>
                  <a:pt x="768" y="1694"/>
                  <a:pt x="742" y="1669"/>
                </a:cubicBezTo>
                <a:cubicBezTo>
                  <a:pt x="786" y="1649"/>
                  <a:pt x="815" y="1657"/>
                  <a:pt x="848" y="1697"/>
                </a:cubicBezTo>
                <a:cubicBezTo>
                  <a:pt x="877" y="1732"/>
                  <a:pt x="893" y="1773"/>
                  <a:pt x="903" y="1816"/>
                </a:cubicBezTo>
                <a:cubicBezTo>
                  <a:pt x="909" y="1839"/>
                  <a:pt x="910" y="1864"/>
                  <a:pt x="913" y="1888"/>
                </a:cubicBezTo>
                <a:cubicBezTo>
                  <a:pt x="878" y="1859"/>
                  <a:pt x="841" y="1843"/>
                  <a:pt x="804" y="1825"/>
                </a:cubicBezTo>
                <a:cubicBezTo>
                  <a:pt x="752" y="1800"/>
                  <a:pt x="725" y="1758"/>
                  <a:pt x="721" y="1701"/>
                </a:cubicBezTo>
                <a:cubicBezTo>
                  <a:pt x="720" y="1699"/>
                  <a:pt x="721" y="1697"/>
                  <a:pt x="722" y="1695"/>
                </a:cubicBezTo>
                <a:close/>
                <a:moveTo>
                  <a:pt x="672" y="1791"/>
                </a:moveTo>
                <a:cubicBezTo>
                  <a:pt x="679" y="1772"/>
                  <a:pt x="687" y="1752"/>
                  <a:pt x="695" y="1730"/>
                </a:cubicBezTo>
                <a:cubicBezTo>
                  <a:pt x="708" y="1750"/>
                  <a:pt x="719" y="1769"/>
                  <a:pt x="731" y="1790"/>
                </a:cubicBezTo>
                <a:cubicBezTo>
                  <a:pt x="730" y="1809"/>
                  <a:pt x="719" y="1826"/>
                  <a:pt x="703" y="1842"/>
                </a:cubicBezTo>
                <a:cubicBezTo>
                  <a:pt x="686" y="1860"/>
                  <a:pt x="669" y="1879"/>
                  <a:pt x="651" y="1899"/>
                </a:cubicBezTo>
                <a:cubicBezTo>
                  <a:pt x="649" y="1895"/>
                  <a:pt x="643" y="1890"/>
                  <a:pt x="641" y="1884"/>
                </a:cubicBezTo>
                <a:cubicBezTo>
                  <a:pt x="622" y="1835"/>
                  <a:pt x="617" y="1784"/>
                  <a:pt x="627" y="1732"/>
                </a:cubicBezTo>
                <a:cubicBezTo>
                  <a:pt x="631" y="1707"/>
                  <a:pt x="643" y="1698"/>
                  <a:pt x="672" y="1694"/>
                </a:cubicBezTo>
                <a:cubicBezTo>
                  <a:pt x="686" y="1726"/>
                  <a:pt x="671" y="1758"/>
                  <a:pt x="672" y="1791"/>
                </a:cubicBezTo>
                <a:close/>
                <a:moveTo>
                  <a:pt x="653" y="1590"/>
                </a:moveTo>
                <a:cubicBezTo>
                  <a:pt x="615" y="1552"/>
                  <a:pt x="583" y="1510"/>
                  <a:pt x="563" y="1456"/>
                </a:cubicBezTo>
                <a:cubicBezTo>
                  <a:pt x="588" y="1470"/>
                  <a:pt x="612" y="1505"/>
                  <a:pt x="653" y="1590"/>
                </a:cubicBezTo>
                <a:close/>
                <a:moveTo>
                  <a:pt x="552" y="1340"/>
                </a:moveTo>
                <a:cubicBezTo>
                  <a:pt x="601" y="1301"/>
                  <a:pt x="729" y="1372"/>
                  <a:pt x="747" y="1450"/>
                </a:cubicBezTo>
                <a:cubicBezTo>
                  <a:pt x="715" y="1471"/>
                  <a:pt x="680" y="1473"/>
                  <a:pt x="645" y="1468"/>
                </a:cubicBezTo>
                <a:cubicBezTo>
                  <a:pt x="630" y="1466"/>
                  <a:pt x="616" y="1460"/>
                  <a:pt x="602" y="1454"/>
                </a:cubicBezTo>
                <a:cubicBezTo>
                  <a:pt x="568" y="1438"/>
                  <a:pt x="547" y="1413"/>
                  <a:pt x="548" y="1369"/>
                </a:cubicBezTo>
                <a:cubicBezTo>
                  <a:pt x="584" y="1389"/>
                  <a:pt x="614" y="1418"/>
                  <a:pt x="661" y="1423"/>
                </a:cubicBezTo>
                <a:cubicBezTo>
                  <a:pt x="621" y="1395"/>
                  <a:pt x="576" y="1381"/>
                  <a:pt x="552" y="1340"/>
                </a:cubicBezTo>
                <a:close/>
                <a:moveTo>
                  <a:pt x="467" y="1493"/>
                </a:moveTo>
                <a:cubicBezTo>
                  <a:pt x="480" y="1460"/>
                  <a:pt x="493" y="1428"/>
                  <a:pt x="507" y="1393"/>
                </a:cubicBezTo>
                <a:cubicBezTo>
                  <a:pt x="528" y="1408"/>
                  <a:pt x="535" y="1428"/>
                  <a:pt x="537" y="1449"/>
                </a:cubicBezTo>
                <a:cubicBezTo>
                  <a:pt x="543" y="1532"/>
                  <a:pt x="493" y="1634"/>
                  <a:pt x="409" y="1672"/>
                </a:cubicBezTo>
                <a:cubicBezTo>
                  <a:pt x="371" y="1601"/>
                  <a:pt x="369" y="1529"/>
                  <a:pt x="403" y="1460"/>
                </a:cubicBezTo>
                <a:cubicBezTo>
                  <a:pt x="429" y="1407"/>
                  <a:pt x="458" y="1386"/>
                  <a:pt x="485" y="1387"/>
                </a:cubicBezTo>
                <a:cubicBezTo>
                  <a:pt x="477" y="1422"/>
                  <a:pt x="469" y="1456"/>
                  <a:pt x="461" y="1491"/>
                </a:cubicBezTo>
                <a:cubicBezTo>
                  <a:pt x="463" y="1492"/>
                  <a:pt x="465" y="1492"/>
                  <a:pt x="467" y="1493"/>
                </a:cubicBezTo>
                <a:close/>
                <a:moveTo>
                  <a:pt x="74" y="747"/>
                </a:moveTo>
                <a:cubicBezTo>
                  <a:pt x="122" y="725"/>
                  <a:pt x="170" y="706"/>
                  <a:pt x="224" y="721"/>
                </a:cubicBezTo>
                <a:cubicBezTo>
                  <a:pt x="259" y="731"/>
                  <a:pt x="281" y="755"/>
                  <a:pt x="296" y="795"/>
                </a:cubicBezTo>
                <a:cubicBezTo>
                  <a:pt x="253" y="775"/>
                  <a:pt x="213" y="768"/>
                  <a:pt x="177" y="772"/>
                </a:cubicBezTo>
                <a:cubicBezTo>
                  <a:pt x="218" y="788"/>
                  <a:pt x="258" y="793"/>
                  <a:pt x="294" y="817"/>
                </a:cubicBezTo>
                <a:cubicBezTo>
                  <a:pt x="286" y="827"/>
                  <a:pt x="278" y="836"/>
                  <a:pt x="271" y="845"/>
                </a:cubicBezTo>
                <a:cubicBezTo>
                  <a:pt x="215" y="867"/>
                  <a:pt x="116" y="819"/>
                  <a:pt x="74" y="747"/>
                </a:cubicBezTo>
                <a:close/>
                <a:moveTo>
                  <a:pt x="47" y="990"/>
                </a:moveTo>
                <a:cubicBezTo>
                  <a:pt x="91" y="974"/>
                  <a:pt x="132" y="962"/>
                  <a:pt x="170" y="944"/>
                </a:cubicBezTo>
                <a:cubicBezTo>
                  <a:pt x="208" y="926"/>
                  <a:pt x="243" y="902"/>
                  <a:pt x="279" y="881"/>
                </a:cubicBezTo>
                <a:cubicBezTo>
                  <a:pt x="258" y="931"/>
                  <a:pt x="125" y="987"/>
                  <a:pt x="47" y="990"/>
                </a:cubicBezTo>
                <a:close/>
                <a:moveTo>
                  <a:pt x="315" y="1122"/>
                </a:moveTo>
                <a:cubicBezTo>
                  <a:pt x="310" y="1129"/>
                  <a:pt x="304" y="1135"/>
                  <a:pt x="298" y="1141"/>
                </a:cubicBezTo>
                <a:cubicBezTo>
                  <a:pt x="294" y="1145"/>
                  <a:pt x="290" y="1148"/>
                  <a:pt x="286" y="1151"/>
                </a:cubicBezTo>
                <a:cubicBezTo>
                  <a:pt x="232" y="1084"/>
                  <a:pt x="248" y="925"/>
                  <a:pt x="328" y="876"/>
                </a:cubicBezTo>
                <a:cubicBezTo>
                  <a:pt x="332" y="932"/>
                  <a:pt x="305" y="979"/>
                  <a:pt x="309" y="1031"/>
                </a:cubicBezTo>
                <a:cubicBezTo>
                  <a:pt x="322" y="987"/>
                  <a:pt x="336" y="942"/>
                  <a:pt x="349" y="898"/>
                </a:cubicBezTo>
                <a:cubicBezTo>
                  <a:pt x="351" y="897"/>
                  <a:pt x="353" y="897"/>
                  <a:pt x="355" y="896"/>
                </a:cubicBezTo>
                <a:cubicBezTo>
                  <a:pt x="359" y="906"/>
                  <a:pt x="366" y="916"/>
                  <a:pt x="367" y="926"/>
                </a:cubicBezTo>
                <a:cubicBezTo>
                  <a:pt x="375" y="998"/>
                  <a:pt x="361" y="1064"/>
                  <a:pt x="315" y="1122"/>
                </a:cubicBezTo>
                <a:close/>
                <a:moveTo>
                  <a:pt x="469" y="563"/>
                </a:moveTo>
                <a:cubicBezTo>
                  <a:pt x="464" y="640"/>
                  <a:pt x="457" y="717"/>
                  <a:pt x="453" y="794"/>
                </a:cubicBezTo>
                <a:cubicBezTo>
                  <a:pt x="448" y="889"/>
                  <a:pt x="446" y="983"/>
                  <a:pt x="452" y="1077"/>
                </a:cubicBezTo>
                <a:cubicBezTo>
                  <a:pt x="454" y="1104"/>
                  <a:pt x="459" y="1132"/>
                  <a:pt x="456" y="1161"/>
                </a:cubicBezTo>
                <a:cubicBezTo>
                  <a:pt x="453" y="1147"/>
                  <a:pt x="449" y="1134"/>
                  <a:pt x="447" y="1121"/>
                </a:cubicBezTo>
                <a:cubicBezTo>
                  <a:pt x="435" y="1051"/>
                  <a:pt x="429" y="980"/>
                  <a:pt x="433" y="909"/>
                </a:cubicBezTo>
                <a:cubicBezTo>
                  <a:pt x="438" y="835"/>
                  <a:pt x="441" y="762"/>
                  <a:pt x="444" y="688"/>
                </a:cubicBezTo>
                <a:cubicBezTo>
                  <a:pt x="444" y="681"/>
                  <a:pt x="442" y="675"/>
                  <a:pt x="438" y="668"/>
                </a:cubicBezTo>
                <a:cubicBezTo>
                  <a:pt x="412" y="713"/>
                  <a:pt x="407" y="768"/>
                  <a:pt x="369" y="807"/>
                </a:cubicBezTo>
                <a:cubicBezTo>
                  <a:pt x="356" y="801"/>
                  <a:pt x="357" y="793"/>
                  <a:pt x="365" y="782"/>
                </a:cubicBezTo>
                <a:cubicBezTo>
                  <a:pt x="393" y="742"/>
                  <a:pt x="411" y="695"/>
                  <a:pt x="432" y="651"/>
                </a:cubicBezTo>
                <a:cubicBezTo>
                  <a:pt x="444" y="625"/>
                  <a:pt x="455" y="599"/>
                  <a:pt x="435" y="571"/>
                </a:cubicBezTo>
                <a:cubicBezTo>
                  <a:pt x="449" y="558"/>
                  <a:pt x="451" y="544"/>
                  <a:pt x="444" y="527"/>
                </a:cubicBezTo>
                <a:cubicBezTo>
                  <a:pt x="439" y="516"/>
                  <a:pt x="440" y="504"/>
                  <a:pt x="437" y="492"/>
                </a:cubicBezTo>
                <a:cubicBezTo>
                  <a:pt x="434" y="478"/>
                  <a:pt x="438" y="470"/>
                  <a:pt x="458" y="467"/>
                </a:cubicBezTo>
                <a:cubicBezTo>
                  <a:pt x="411" y="437"/>
                  <a:pt x="423" y="389"/>
                  <a:pt x="411" y="351"/>
                </a:cubicBezTo>
                <a:cubicBezTo>
                  <a:pt x="406" y="338"/>
                  <a:pt x="405" y="323"/>
                  <a:pt x="404" y="310"/>
                </a:cubicBezTo>
                <a:cubicBezTo>
                  <a:pt x="403" y="297"/>
                  <a:pt x="401" y="283"/>
                  <a:pt x="422" y="278"/>
                </a:cubicBezTo>
                <a:cubicBezTo>
                  <a:pt x="431" y="301"/>
                  <a:pt x="442" y="323"/>
                  <a:pt x="448" y="347"/>
                </a:cubicBezTo>
                <a:cubicBezTo>
                  <a:pt x="466" y="418"/>
                  <a:pt x="475" y="490"/>
                  <a:pt x="469" y="563"/>
                </a:cubicBezTo>
                <a:close/>
                <a:moveTo>
                  <a:pt x="551" y="1034"/>
                </a:moveTo>
                <a:cubicBezTo>
                  <a:pt x="584" y="1059"/>
                  <a:pt x="617" y="1084"/>
                  <a:pt x="654" y="1112"/>
                </a:cubicBezTo>
                <a:cubicBezTo>
                  <a:pt x="620" y="1100"/>
                  <a:pt x="575" y="1068"/>
                  <a:pt x="551" y="1034"/>
                </a:cubicBezTo>
                <a:close/>
                <a:moveTo>
                  <a:pt x="862" y="1216"/>
                </a:moveTo>
                <a:cubicBezTo>
                  <a:pt x="893" y="1246"/>
                  <a:pt x="913" y="1283"/>
                  <a:pt x="920" y="1325"/>
                </a:cubicBezTo>
                <a:cubicBezTo>
                  <a:pt x="924" y="1347"/>
                  <a:pt x="924" y="1369"/>
                  <a:pt x="926" y="1393"/>
                </a:cubicBezTo>
                <a:cubicBezTo>
                  <a:pt x="894" y="1391"/>
                  <a:pt x="871" y="1378"/>
                  <a:pt x="848" y="1361"/>
                </a:cubicBezTo>
                <a:cubicBezTo>
                  <a:pt x="818" y="1338"/>
                  <a:pt x="792" y="1312"/>
                  <a:pt x="776" y="1276"/>
                </a:cubicBezTo>
                <a:cubicBezTo>
                  <a:pt x="769" y="1259"/>
                  <a:pt x="766" y="1242"/>
                  <a:pt x="778" y="1217"/>
                </a:cubicBezTo>
                <a:cubicBezTo>
                  <a:pt x="801" y="1247"/>
                  <a:pt x="821" y="1272"/>
                  <a:pt x="842" y="1298"/>
                </a:cubicBezTo>
                <a:cubicBezTo>
                  <a:pt x="840" y="1259"/>
                  <a:pt x="805" y="1234"/>
                  <a:pt x="794" y="1196"/>
                </a:cubicBezTo>
                <a:cubicBezTo>
                  <a:pt x="823" y="1187"/>
                  <a:pt x="845" y="1199"/>
                  <a:pt x="862" y="1216"/>
                </a:cubicBezTo>
                <a:close/>
                <a:moveTo>
                  <a:pt x="932" y="1030"/>
                </a:moveTo>
                <a:cubicBezTo>
                  <a:pt x="975" y="993"/>
                  <a:pt x="1026" y="976"/>
                  <a:pt x="1086" y="979"/>
                </a:cubicBezTo>
                <a:cubicBezTo>
                  <a:pt x="1085" y="1027"/>
                  <a:pt x="1063" y="1060"/>
                  <a:pt x="1032" y="1089"/>
                </a:cubicBezTo>
                <a:cubicBezTo>
                  <a:pt x="1030" y="1091"/>
                  <a:pt x="1027" y="1094"/>
                  <a:pt x="1024" y="1094"/>
                </a:cubicBezTo>
                <a:cubicBezTo>
                  <a:pt x="997" y="1097"/>
                  <a:pt x="970" y="1100"/>
                  <a:pt x="936" y="1103"/>
                </a:cubicBezTo>
                <a:cubicBezTo>
                  <a:pt x="966" y="1081"/>
                  <a:pt x="990" y="1062"/>
                  <a:pt x="1014" y="1043"/>
                </a:cubicBezTo>
                <a:cubicBezTo>
                  <a:pt x="969" y="1052"/>
                  <a:pt x="937" y="1083"/>
                  <a:pt x="896" y="1104"/>
                </a:cubicBezTo>
                <a:cubicBezTo>
                  <a:pt x="893" y="1070"/>
                  <a:pt x="911" y="1048"/>
                  <a:pt x="932" y="1030"/>
                </a:cubicBezTo>
                <a:close/>
                <a:moveTo>
                  <a:pt x="1093" y="1218"/>
                </a:moveTo>
                <a:cubicBezTo>
                  <a:pt x="1049" y="1241"/>
                  <a:pt x="1006" y="1232"/>
                  <a:pt x="962" y="1217"/>
                </a:cubicBezTo>
                <a:cubicBezTo>
                  <a:pt x="943" y="1211"/>
                  <a:pt x="925" y="1201"/>
                  <a:pt x="920" y="1174"/>
                </a:cubicBezTo>
                <a:cubicBezTo>
                  <a:pt x="958" y="1183"/>
                  <a:pt x="994" y="1190"/>
                  <a:pt x="1031" y="1174"/>
                </a:cubicBezTo>
                <a:cubicBezTo>
                  <a:pt x="1020" y="1173"/>
                  <a:pt x="1010" y="1171"/>
                  <a:pt x="1000" y="1170"/>
                </a:cubicBezTo>
                <a:cubicBezTo>
                  <a:pt x="988" y="1169"/>
                  <a:pt x="976" y="1169"/>
                  <a:pt x="965" y="1166"/>
                </a:cubicBezTo>
                <a:cubicBezTo>
                  <a:pt x="953" y="1163"/>
                  <a:pt x="943" y="1158"/>
                  <a:pt x="928" y="1153"/>
                </a:cubicBezTo>
                <a:cubicBezTo>
                  <a:pt x="962" y="1112"/>
                  <a:pt x="1001" y="1110"/>
                  <a:pt x="1044" y="1118"/>
                </a:cubicBezTo>
                <a:cubicBezTo>
                  <a:pt x="1090" y="1126"/>
                  <a:pt x="1125" y="1154"/>
                  <a:pt x="1170" y="1168"/>
                </a:cubicBezTo>
                <a:cubicBezTo>
                  <a:pt x="1146" y="1196"/>
                  <a:pt x="1118" y="1204"/>
                  <a:pt x="1093" y="1218"/>
                </a:cubicBezTo>
                <a:close/>
                <a:moveTo>
                  <a:pt x="341" y="2044"/>
                </a:moveTo>
                <a:cubicBezTo>
                  <a:pt x="347" y="2038"/>
                  <a:pt x="350" y="2033"/>
                  <a:pt x="355" y="2029"/>
                </a:cubicBezTo>
                <a:cubicBezTo>
                  <a:pt x="403" y="1988"/>
                  <a:pt x="413" y="1932"/>
                  <a:pt x="410" y="1874"/>
                </a:cubicBezTo>
                <a:cubicBezTo>
                  <a:pt x="408" y="1843"/>
                  <a:pt x="397" y="1811"/>
                  <a:pt x="386" y="1781"/>
                </a:cubicBezTo>
                <a:cubicBezTo>
                  <a:pt x="378" y="1759"/>
                  <a:pt x="363" y="1740"/>
                  <a:pt x="351" y="1720"/>
                </a:cubicBezTo>
                <a:cubicBezTo>
                  <a:pt x="313" y="1734"/>
                  <a:pt x="303" y="1768"/>
                  <a:pt x="282" y="1797"/>
                </a:cubicBezTo>
                <a:cubicBezTo>
                  <a:pt x="240" y="1729"/>
                  <a:pt x="180" y="1686"/>
                  <a:pt x="111" y="1649"/>
                </a:cubicBezTo>
                <a:cubicBezTo>
                  <a:pt x="107" y="1654"/>
                  <a:pt x="102" y="1658"/>
                  <a:pt x="100" y="1663"/>
                </a:cubicBezTo>
                <a:cubicBezTo>
                  <a:pt x="81" y="1731"/>
                  <a:pt x="77" y="1797"/>
                  <a:pt x="113" y="1863"/>
                </a:cubicBezTo>
                <a:cubicBezTo>
                  <a:pt x="136" y="1904"/>
                  <a:pt x="157" y="1946"/>
                  <a:pt x="189" y="1981"/>
                </a:cubicBezTo>
                <a:cubicBezTo>
                  <a:pt x="103" y="1948"/>
                  <a:pt x="35" y="1896"/>
                  <a:pt x="6" y="1803"/>
                </a:cubicBezTo>
                <a:cubicBezTo>
                  <a:pt x="5" y="1798"/>
                  <a:pt x="3" y="1793"/>
                  <a:pt x="1" y="1788"/>
                </a:cubicBezTo>
                <a:cubicBezTo>
                  <a:pt x="1" y="1917"/>
                  <a:pt x="1" y="1917"/>
                  <a:pt x="1" y="1917"/>
                </a:cubicBezTo>
                <a:cubicBezTo>
                  <a:pt x="52" y="1942"/>
                  <a:pt x="103" y="1965"/>
                  <a:pt x="155" y="1988"/>
                </a:cubicBezTo>
                <a:cubicBezTo>
                  <a:pt x="225" y="2018"/>
                  <a:pt x="297" y="2047"/>
                  <a:pt x="369" y="2076"/>
                </a:cubicBezTo>
                <a:cubicBezTo>
                  <a:pt x="421" y="2098"/>
                  <a:pt x="468" y="2126"/>
                  <a:pt x="512" y="2160"/>
                </a:cubicBezTo>
                <a:cubicBezTo>
                  <a:pt x="538" y="2160"/>
                  <a:pt x="538" y="2160"/>
                  <a:pt x="538" y="2160"/>
                </a:cubicBezTo>
                <a:cubicBezTo>
                  <a:pt x="488" y="2119"/>
                  <a:pt x="432" y="2086"/>
                  <a:pt x="371" y="2060"/>
                </a:cubicBezTo>
                <a:cubicBezTo>
                  <a:pt x="361" y="2056"/>
                  <a:pt x="353" y="2050"/>
                  <a:pt x="341" y="2044"/>
                </a:cubicBezTo>
                <a:close/>
                <a:moveTo>
                  <a:pt x="286" y="1960"/>
                </a:moveTo>
                <a:cubicBezTo>
                  <a:pt x="250" y="1919"/>
                  <a:pt x="215" y="1879"/>
                  <a:pt x="185" y="1825"/>
                </a:cubicBezTo>
                <a:cubicBezTo>
                  <a:pt x="188" y="1839"/>
                  <a:pt x="187" y="1847"/>
                  <a:pt x="190" y="1853"/>
                </a:cubicBezTo>
                <a:cubicBezTo>
                  <a:pt x="214" y="1893"/>
                  <a:pt x="239" y="1933"/>
                  <a:pt x="266" y="1976"/>
                </a:cubicBezTo>
                <a:cubicBezTo>
                  <a:pt x="258" y="1976"/>
                  <a:pt x="251" y="1977"/>
                  <a:pt x="246" y="1975"/>
                </a:cubicBezTo>
                <a:cubicBezTo>
                  <a:pt x="207" y="1963"/>
                  <a:pt x="174" y="1941"/>
                  <a:pt x="153" y="1905"/>
                </a:cubicBezTo>
                <a:cubicBezTo>
                  <a:pt x="143" y="1890"/>
                  <a:pt x="136" y="1873"/>
                  <a:pt x="127" y="1857"/>
                </a:cubicBezTo>
                <a:cubicBezTo>
                  <a:pt x="92" y="1797"/>
                  <a:pt x="98" y="1735"/>
                  <a:pt x="114" y="1668"/>
                </a:cubicBezTo>
                <a:cubicBezTo>
                  <a:pt x="136" y="1681"/>
                  <a:pt x="157" y="1692"/>
                  <a:pt x="176" y="1705"/>
                </a:cubicBezTo>
                <a:cubicBezTo>
                  <a:pt x="246" y="1755"/>
                  <a:pt x="288" y="1823"/>
                  <a:pt x="307" y="1905"/>
                </a:cubicBezTo>
                <a:cubicBezTo>
                  <a:pt x="312" y="1924"/>
                  <a:pt x="307" y="1945"/>
                  <a:pt x="286" y="1960"/>
                </a:cubicBezTo>
                <a:close/>
                <a:moveTo>
                  <a:pt x="335" y="1880"/>
                </a:moveTo>
                <a:cubicBezTo>
                  <a:pt x="289" y="1828"/>
                  <a:pt x="292" y="1786"/>
                  <a:pt x="344" y="1742"/>
                </a:cubicBezTo>
                <a:cubicBezTo>
                  <a:pt x="368" y="1769"/>
                  <a:pt x="382" y="1802"/>
                  <a:pt x="390" y="1848"/>
                </a:cubicBezTo>
                <a:cubicBezTo>
                  <a:pt x="395" y="1878"/>
                  <a:pt x="399" y="1907"/>
                  <a:pt x="387" y="1937"/>
                </a:cubicBezTo>
                <a:cubicBezTo>
                  <a:pt x="378" y="1960"/>
                  <a:pt x="369" y="1968"/>
                  <a:pt x="346" y="1973"/>
                </a:cubicBezTo>
                <a:cubicBezTo>
                  <a:pt x="337" y="1928"/>
                  <a:pt x="363" y="1881"/>
                  <a:pt x="337" y="1831"/>
                </a:cubicBezTo>
                <a:cubicBezTo>
                  <a:pt x="336" y="1851"/>
                  <a:pt x="336" y="1864"/>
                  <a:pt x="335" y="1880"/>
                </a:cubicBezTo>
                <a:close/>
                <a:moveTo>
                  <a:pt x="289" y="1341"/>
                </a:moveTo>
                <a:cubicBezTo>
                  <a:pt x="270" y="1310"/>
                  <a:pt x="238" y="1308"/>
                  <a:pt x="206" y="1309"/>
                </a:cubicBezTo>
                <a:cubicBezTo>
                  <a:pt x="187" y="1309"/>
                  <a:pt x="168" y="1314"/>
                  <a:pt x="150" y="1316"/>
                </a:cubicBezTo>
                <a:cubicBezTo>
                  <a:pt x="152" y="1265"/>
                  <a:pt x="155" y="1216"/>
                  <a:pt x="157" y="1166"/>
                </a:cubicBezTo>
                <a:cubicBezTo>
                  <a:pt x="147" y="1165"/>
                  <a:pt x="140" y="1162"/>
                  <a:pt x="135" y="1163"/>
                </a:cubicBezTo>
                <a:cubicBezTo>
                  <a:pt x="89" y="1178"/>
                  <a:pt x="51" y="1206"/>
                  <a:pt x="21" y="1243"/>
                </a:cubicBezTo>
                <a:cubicBezTo>
                  <a:pt x="12" y="1254"/>
                  <a:pt x="6" y="1266"/>
                  <a:pt x="1" y="1279"/>
                </a:cubicBezTo>
                <a:cubicBezTo>
                  <a:pt x="1" y="1500"/>
                  <a:pt x="1" y="1500"/>
                  <a:pt x="1" y="1500"/>
                </a:cubicBezTo>
                <a:cubicBezTo>
                  <a:pt x="5" y="1489"/>
                  <a:pt x="9" y="1479"/>
                  <a:pt x="15" y="1468"/>
                </a:cubicBezTo>
                <a:cubicBezTo>
                  <a:pt x="100" y="1509"/>
                  <a:pt x="229" y="1472"/>
                  <a:pt x="289" y="1341"/>
                </a:cubicBezTo>
                <a:close/>
                <a:moveTo>
                  <a:pt x="149" y="1338"/>
                </a:moveTo>
                <a:cubicBezTo>
                  <a:pt x="189" y="1324"/>
                  <a:pt x="228" y="1319"/>
                  <a:pt x="271" y="1339"/>
                </a:cubicBezTo>
                <a:cubicBezTo>
                  <a:pt x="247" y="1394"/>
                  <a:pt x="210" y="1432"/>
                  <a:pt x="157" y="1454"/>
                </a:cubicBezTo>
                <a:cubicBezTo>
                  <a:pt x="132" y="1465"/>
                  <a:pt x="104" y="1471"/>
                  <a:pt x="75" y="1453"/>
                </a:cubicBezTo>
                <a:cubicBezTo>
                  <a:pt x="112" y="1426"/>
                  <a:pt x="155" y="1411"/>
                  <a:pt x="182" y="1375"/>
                </a:cubicBezTo>
                <a:cubicBezTo>
                  <a:pt x="155" y="1388"/>
                  <a:pt x="127" y="1401"/>
                  <a:pt x="94" y="1417"/>
                </a:cubicBezTo>
                <a:cubicBezTo>
                  <a:pt x="112" y="1389"/>
                  <a:pt x="126" y="1366"/>
                  <a:pt x="141" y="1343"/>
                </a:cubicBezTo>
                <a:cubicBezTo>
                  <a:pt x="143" y="1341"/>
                  <a:pt x="146" y="1339"/>
                  <a:pt x="149" y="1338"/>
                </a:cubicBezTo>
                <a:close/>
                <a:moveTo>
                  <a:pt x="3" y="1343"/>
                </a:moveTo>
                <a:cubicBezTo>
                  <a:pt x="9" y="1298"/>
                  <a:pt x="21" y="1255"/>
                  <a:pt x="61" y="1227"/>
                </a:cubicBezTo>
                <a:cubicBezTo>
                  <a:pt x="85" y="1210"/>
                  <a:pt x="105" y="1188"/>
                  <a:pt x="140" y="1179"/>
                </a:cubicBezTo>
                <a:cubicBezTo>
                  <a:pt x="133" y="1226"/>
                  <a:pt x="142" y="1270"/>
                  <a:pt x="129" y="1314"/>
                </a:cubicBezTo>
                <a:cubicBezTo>
                  <a:pt x="117" y="1357"/>
                  <a:pt x="98" y="1391"/>
                  <a:pt x="46" y="1403"/>
                </a:cubicBezTo>
                <a:cubicBezTo>
                  <a:pt x="48" y="1387"/>
                  <a:pt x="48" y="1376"/>
                  <a:pt x="50" y="1364"/>
                </a:cubicBezTo>
                <a:cubicBezTo>
                  <a:pt x="53" y="1353"/>
                  <a:pt x="58" y="1342"/>
                  <a:pt x="62" y="1331"/>
                </a:cubicBezTo>
                <a:cubicBezTo>
                  <a:pt x="66" y="1321"/>
                  <a:pt x="69" y="1312"/>
                  <a:pt x="73" y="1302"/>
                </a:cubicBezTo>
                <a:cubicBezTo>
                  <a:pt x="42" y="1328"/>
                  <a:pt x="32" y="1363"/>
                  <a:pt x="23" y="1400"/>
                </a:cubicBezTo>
                <a:cubicBezTo>
                  <a:pt x="2" y="1384"/>
                  <a:pt x="0" y="1364"/>
                  <a:pt x="3" y="1343"/>
                </a:cubicBezTo>
                <a:close/>
                <a:moveTo>
                  <a:pt x="433" y="413"/>
                </a:moveTo>
                <a:cubicBezTo>
                  <a:pt x="450" y="401"/>
                  <a:pt x="446" y="388"/>
                  <a:pt x="441" y="373"/>
                </a:cubicBezTo>
                <a:cubicBezTo>
                  <a:pt x="418" y="384"/>
                  <a:pt x="426" y="397"/>
                  <a:pt x="433" y="413"/>
                </a:cubicBezTo>
                <a:close/>
                <a:moveTo>
                  <a:pt x="418" y="2137"/>
                </a:moveTo>
                <a:cubicBezTo>
                  <a:pt x="409" y="2129"/>
                  <a:pt x="397" y="2124"/>
                  <a:pt x="390" y="2116"/>
                </a:cubicBezTo>
                <a:cubicBezTo>
                  <a:pt x="378" y="2102"/>
                  <a:pt x="364" y="2097"/>
                  <a:pt x="347" y="2104"/>
                </a:cubicBezTo>
                <a:cubicBezTo>
                  <a:pt x="330" y="2074"/>
                  <a:pt x="302" y="2072"/>
                  <a:pt x="273" y="2071"/>
                </a:cubicBezTo>
                <a:cubicBezTo>
                  <a:pt x="224" y="2070"/>
                  <a:pt x="175" y="2065"/>
                  <a:pt x="126" y="2072"/>
                </a:cubicBezTo>
                <a:cubicBezTo>
                  <a:pt x="113" y="2074"/>
                  <a:pt x="105" y="2072"/>
                  <a:pt x="105" y="2058"/>
                </a:cubicBezTo>
                <a:cubicBezTo>
                  <a:pt x="157" y="2040"/>
                  <a:pt x="209" y="2061"/>
                  <a:pt x="261" y="2058"/>
                </a:cubicBezTo>
                <a:cubicBezTo>
                  <a:pt x="257" y="2051"/>
                  <a:pt x="252" y="2046"/>
                  <a:pt x="246" y="2044"/>
                </a:cubicBezTo>
                <a:cubicBezTo>
                  <a:pt x="178" y="2014"/>
                  <a:pt x="111" y="1983"/>
                  <a:pt x="43" y="1954"/>
                </a:cubicBezTo>
                <a:cubicBezTo>
                  <a:pt x="29" y="1948"/>
                  <a:pt x="15" y="1942"/>
                  <a:pt x="1" y="1935"/>
                </a:cubicBezTo>
                <a:cubicBezTo>
                  <a:pt x="1" y="1951"/>
                  <a:pt x="1" y="1951"/>
                  <a:pt x="1" y="1951"/>
                </a:cubicBezTo>
                <a:cubicBezTo>
                  <a:pt x="54" y="1979"/>
                  <a:pt x="108" y="2004"/>
                  <a:pt x="163" y="2032"/>
                </a:cubicBezTo>
                <a:cubicBezTo>
                  <a:pt x="139" y="2035"/>
                  <a:pt x="117" y="2038"/>
                  <a:pt x="97" y="2040"/>
                </a:cubicBezTo>
                <a:cubicBezTo>
                  <a:pt x="66" y="2015"/>
                  <a:pt x="34" y="1994"/>
                  <a:pt x="1" y="1978"/>
                </a:cubicBezTo>
                <a:cubicBezTo>
                  <a:pt x="1" y="2008"/>
                  <a:pt x="1" y="2008"/>
                  <a:pt x="1" y="2008"/>
                </a:cubicBezTo>
                <a:cubicBezTo>
                  <a:pt x="8" y="2014"/>
                  <a:pt x="13" y="2023"/>
                  <a:pt x="20" y="2030"/>
                </a:cubicBezTo>
                <a:cubicBezTo>
                  <a:pt x="18" y="2032"/>
                  <a:pt x="17" y="2033"/>
                  <a:pt x="16" y="2035"/>
                </a:cubicBezTo>
                <a:cubicBezTo>
                  <a:pt x="11" y="2034"/>
                  <a:pt x="6" y="2033"/>
                  <a:pt x="1" y="2032"/>
                </a:cubicBezTo>
                <a:cubicBezTo>
                  <a:pt x="1" y="2051"/>
                  <a:pt x="1" y="2051"/>
                  <a:pt x="1" y="2051"/>
                </a:cubicBezTo>
                <a:cubicBezTo>
                  <a:pt x="10" y="2055"/>
                  <a:pt x="18" y="2058"/>
                  <a:pt x="26" y="2063"/>
                </a:cubicBezTo>
                <a:cubicBezTo>
                  <a:pt x="19" y="2068"/>
                  <a:pt x="10" y="2072"/>
                  <a:pt x="1" y="2075"/>
                </a:cubicBezTo>
                <a:cubicBezTo>
                  <a:pt x="1" y="2160"/>
                  <a:pt x="1" y="2160"/>
                  <a:pt x="1" y="2160"/>
                </a:cubicBezTo>
                <a:cubicBezTo>
                  <a:pt x="7" y="2160"/>
                  <a:pt x="7" y="2160"/>
                  <a:pt x="7" y="2160"/>
                </a:cubicBezTo>
                <a:cubicBezTo>
                  <a:pt x="12" y="2147"/>
                  <a:pt x="19" y="2136"/>
                  <a:pt x="28" y="2128"/>
                </a:cubicBezTo>
                <a:cubicBezTo>
                  <a:pt x="39" y="2126"/>
                  <a:pt x="50" y="2123"/>
                  <a:pt x="63" y="2120"/>
                </a:cubicBezTo>
                <a:cubicBezTo>
                  <a:pt x="65" y="2134"/>
                  <a:pt x="65" y="2147"/>
                  <a:pt x="64" y="2160"/>
                </a:cubicBezTo>
                <a:cubicBezTo>
                  <a:pt x="81" y="2160"/>
                  <a:pt x="81" y="2160"/>
                  <a:pt x="81" y="2160"/>
                </a:cubicBezTo>
                <a:cubicBezTo>
                  <a:pt x="83" y="2150"/>
                  <a:pt x="84" y="2139"/>
                  <a:pt x="84" y="2128"/>
                </a:cubicBezTo>
                <a:cubicBezTo>
                  <a:pt x="94" y="2139"/>
                  <a:pt x="102" y="2149"/>
                  <a:pt x="108" y="2160"/>
                </a:cubicBezTo>
                <a:cubicBezTo>
                  <a:pt x="141" y="2160"/>
                  <a:pt x="141" y="2160"/>
                  <a:pt x="141" y="2160"/>
                </a:cubicBezTo>
                <a:cubicBezTo>
                  <a:pt x="141" y="2137"/>
                  <a:pt x="136" y="2113"/>
                  <a:pt x="127" y="2091"/>
                </a:cubicBezTo>
                <a:cubicBezTo>
                  <a:pt x="188" y="2083"/>
                  <a:pt x="247" y="2083"/>
                  <a:pt x="303" y="2110"/>
                </a:cubicBezTo>
                <a:cubicBezTo>
                  <a:pt x="320" y="2118"/>
                  <a:pt x="336" y="2129"/>
                  <a:pt x="357" y="2124"/>
                </a:cubicBezTo>
                <a:cubicBezTo>
                  <a:pt x="363" y="2122"/>
                  <a:pt x="371" y="2126"/>
                  <a:pt x="377" y="2130"/>
                </a:cubicBezTo>
                <a:cubicBezTo>
                  <a:pt x="392" y="2140"/>
                  <a:pt x="407" y="2149"/>
                  <a:pt x="422" y="2160"/>
                </a:cubicBezTo>
                <a:cubicBezTo>
                  <a:pt x="459" y="2160"/>
                  <a:pt x="459" y="2160"/>
                  <a:pt x="459" y="2160"/>
                </a:cubicBezTo>
                <a:cubicBezTo>
                  <a:pt x="454" y="2151"/>
                  <a:pt x="451" y="2141"/>
                  <a:pt x="450" y="2129"/>
                </a:cubicBezTo>
                <a:cubicBezTo>
                  <a:pt x="438" y="2146"/>
                  <a:pt x="429" y="2146"/>
                  <a:pt x="418" y="213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133560" y="608446"/>
            <a:ext cx="1885951" cy="640791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20442" y="629251"/>
            <a:ext cx="7151492" cy="638711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133560" y="7555939"/>
            <a:ext cx="3007195" cy="438150"/>
          </a:xfrm>
        </p:spPr>
        <p:txBody>
          <a:bodyPr/>
          <a:lstStyle/>
          <a:p>
            <a:fld id="{CE6ABD51-ABF9-4721-920A-B7B36FB23B51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20441" y="7555939"/>
            <a:ext cx="7151492" cy="43815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10481572" y="3423844"/>
            <a:ext cx="6459920" cy="725123"/>
          </a:xfrm>
        </p:spPr>
        <p:txBody>
          <a:bodyPr/>
          <a:lstStyle>
            <a:lvl1pPr algn="l">
              <a:defRPr/>
            </a:lvl1pPr>
          </a:lstStyle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 title="Rule Line"/>
          <p:cNvCxnSpPr/>
          <p:nvPr/>
        </p:nvCxnSpPr>
        <p:spPr>
          <a:xfrm>
            <a:off x="10933899" y="685804"/>
            <a:ext cx="0" cy="633056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23113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3810"/>
            <a:ext cx="14638020" cy="8250556"/>
            <a:chOff x="0" y="3175"/>
            <a:chExt cx="12198350" cy="6875463"/>
          </a:xfrm>
        </p:grpSpPr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30" y="52"/>
                    <a:pt x="3028" y="56"/>
                    <a:pt x="3028" y="61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45" y="6"/>
                    <a:pt x="3139" y="11"/>
                    <a:pt x="3136" y="19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29" y="853"/>
                    <a:pt x="2327" y="850"/>
                    <a:pt x="2322" y="847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15" y="829"/>
                    <a:pt x="2217" y="829"/>
                    <a:pt x="2219" y="829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22" y="2"/>
                    <a:pt x="3421" y="1"/>
                    <a:pt x="3421" y="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555" y="0"/>
                    <a:pt x="3555" y="0"/>
                    <a:pt x="3555" y="0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6" y="0"/>
                    <a:pt x="3236" y="0"/>
                    <a:pt x="3236" y="0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89" y="13"/>
                    <a:pt x="3289" y="20"/>
                    <a:pt x="3288" y="25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10" y="26"/>
                    <a:pt x="3313" y="33"/>
                    <a:pt x="3310" y="35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141" y="1829"/>
                    <a:pt x="3145" y="1819"/>
                    <a:pt x="3151" y="1821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56" y="1554"/>
                    <a:pt x="2859" y="1558"/>
                    <a:pt x="2859" y="1564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224" y="1291"/>
                    <a:pt x="2230" y="1292"/>
                    <a:pt x="2235" y="1297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49" y="1443"/>
                    <a:pt x="2462" y="1451"/>
                    <a:pt x="2475" y="1460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56" y="1619"/>
                    <a:pt x="2754" y="1614"/>
                    <a:pt x="2750" y="1609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37" y="1606"/>
                    <a:pt x="2631" y="1611"/>
                    <a:pt x="2624" y="1606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84" y="1604"/>
                    <a:pt x="2791" y="1605"/>
                    <a:pt x="2789" y="1609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79" y="1513"/>
                    <a:pt x="980" y="1525"/>
                    <a:pt x="984" y="1518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38" y="668"/>
                    <a:pt x="336" y="675"/>
                    <a:pt x="335" y="682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52" y="1189"/>
                    <a:pt x="558" y="1193"/>
                    <a:pt x="565" y="1196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1" y="1100"/>
                    <a:pt x="690" y="1092"/>
                    <a:pt x="691" y="1084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5" y="1404"/>
                    <a:pt x="856" y="1406"/>
                    <a:pt x="859" y="1409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3" y="63"/>
                    <a:pt x="2011" y="101"/>
                    <a:pt x="2002" y="142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" name="Freeform 9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01" y="0"/>
                    <a:pt x="901" y="0"/>
                    <a:pt x="901" y="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956" y="0"/>
                    <a:pt x="956" y="0"/>
                    <a:pt x="956" y="0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04" y="1"/>
                    <a:pt x="705" y="2"/>
                    <a:pt x="707" y="3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781" y="0"/>
                    <a:pt x="781" y="0"/>
                    <a:pt x="781" y="0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89" y="157"/>
                    <a:pt x="395" y="166"/>
                    <a:pt x="398" y="160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28" y="2154"/>
                    <a:pt x="1334" y="2147"/>
                    <a:pt x="1341" y="2142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79" y="1527"/>
                    <a:pt x="1580" y="1524"/>
                    <a:pt x="1579" y="1519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501" y="1660"/>
                    <a:pt x="1504" y="1659"/>
                    <a:pt x="1505" y="1656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834" y="1700"/>
                    <a:pt x="3837" y="1704"/>
                    <a:pt x="3840" y="1705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36" y="1011"/>
                    <a:pt x="3031" y="1019"/>
                    <a:pt x="3037" y="1030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34" y="1056"/>
                    <a:pt x="3135" y="1065"/>
                    <a:pt x="3133" y="1073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43" y="1075"/>
                    <a:pt x="3342" y="1066"/>
                    <a:pt x="3338" y="1068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501" y="1487"/>
                    <a:pt x="3502" y="1497"/>
                    <a:pt x="3499" y="1507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28" y="254"/>
                    <a:pt x="731" y="254"/>
                    <a:pt x="734" y="255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67" y="358"/>
                    <a:pt x="972" y="359"/>
                    <a:pt x="976" y="362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4" y="355"/>
                    <a:pt x="921" y="340"/>
                    <a:pt x="900" y="332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28" y="181"/>
                    <a:pt x="429" y="185"/>
                    <a:pt x="434" y="185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525" y="234"/>
                    <a:pt x="526" y="240"/>
                    <a:pt x="529" y="243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65" y="2142"/>
                    <a:pt x="1161" y="2123"/>
                    <a:pt x="1156" y="2105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62" y="2152"/>
                    <a:pt x="1267" y="2142"/>
                    <a:pt x="1272" y="213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34" y="2148"/>
                    <a:pt x="1239" y="2141"/>
                    <a:pt x="1243" y="213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31" y="2147"/>
                    <a:pt x="1123" y="2137"/>
                    <a:pt x="1117" y="2125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0" name="Freeform 13"/>
            <p:cNvSpPr>
              <a:spLocks noEditPoints="1"/>
            </p:cNvSpPr>
            <p:nvPr/>
          </p:nvSpPr>
          <p:spPr bwMode="auto">
            <a:xfrm>
              <a:off x="0" y="3175"/>
              <a:ext cx="12198350" cy="6875463"/>
            </a:xfrm>
            <a:custGeom>
              <a:avLst/>
              <a:gdLst/>
              <a:ahLst/>
              <a:cxnLst/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69" y="516"/>
                    <a:pt x="2269" y="524"/>
                    <a:pt x="2268" y="532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43" y="402"/>
                    <a:pt x="2340" y="402"/>
                    <a:pt x="2340" y="405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63" y="8"/>
                    <a:pt x="2563" y="14"/>
                    <a:pt x="2560" y="17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66" y="1044"/>
                    <a:pt x="1569" y="1040"/>
                    <a:pt x="1573" y="1036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598" y="327"/>
                    <a:pt x="1591" y="328"/>
                    <a:pt x="1585" y="327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902" y="555"/>
                    <a:pt x="1903" y="553"/>
                    <a:pt x="1902" y="549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802" y="634"/>
                    <a:pt x="1807" y="627"/>
                    <a:pt x="1811" y="619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19" y="13"/>
                    <a:pt x="2613" y="14"/>
                    <a:pt x="2612" y="19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78" y="3"/>
                    <a:pt x="2678" y="6"/>
                    <a:pt x="2680" y="8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41" y="2"/>
                    <a:pt x="2540" y="3"/>
                    <a:pt x="2538" y="4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38" y="2156"/>
                    <a:pt x="2735" y="2152"/>
                    <a:pt x="2733" y="2148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45"/>
                    <a:pt x="2610" y="2129"/>
                    <a:pt x="2597" y="2113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99" y="2160"/>
                    <a:pt x="2399" y="2160"/>
                    <a:pt x="2399" y="2160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9" y="2142"/>
                    <a:pt x="723" y="2142"/>
                    <a:pt x="723" y="2140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93" y="2151"/>
                    <a:pt x="595" y="2149"/>
                    <a:pt x="597" y="2147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21" y="2147"/>
                    <a:pt x="516" y="2139"/>
                    <a:pt x="524" y="213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67983" y="7731029"/>
            <a:ext cx="3291840" cy="438150"/>
          </a:xfrm>
        </p:spPr>
        <p:txBody>
          <a:bodyPr/>
          <a:lstStyle/>
          <a:p>
            <a:fld id="{CE6ABD51-ABF9-4721-920A-B7B36FB23B51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38652" y="7731029"/>
            <a:ext cx="4937760" cy="438150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9718" y="7731029"/>
            <a:ext cx="3306454" cy="438150"/>
          </a:xfrm>
        </p:spPr>
        <p:txBody>
          <a:bodyPr anchor="ctr"/>
          <a:lstStyle>
            <a:lvl1pPr algn="l">
              <a:defRPr sz="1440"/>
            </a:lvl1pPr>
          </a:lstStyle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  <p:sp>
        <p:nvSpPr>
          <p:cNvPr id="68" name="Freeform 57"/>
          <p:cNvSpPr/>
          <p:nvPr/>
        </p:nvSpPr>
        <p:spPr bwMode="auto">
          <a:xfrm>
            <a:off x="5347336" y="38100"/>
            <a:ext cx="0" cy="1906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8784360" y="561341"/>
            <a:ext cx="5850256" cy="7107556"/>
            <a:chOff x="7320300" y="467784"/>
            <a:chExt cx="4875213" cy="5922963"/>
          </a:xfrm>
        </p:grpSpPr>
        <p:sp>
          <p:nvSpPr>
            <p:cNvPr id="231" name="Freeform 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7" name="Freeform 211"/>
            <p:cNvSpPr/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04902" y="1228641"/>
            <a:ext cx="4552414" cy="4019569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468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04902" y="5934452"/>
            <a:ext cx="4552414" cy="1245312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bg2"/>
                </a:solidFill>
              </a:defRPr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302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129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 title="Feather Background"/>
          <p:cNvSpPr>
            <a:spLocks noEditPoints="1"/>
          </p:cNvSpPr>
          <p:nvPr/>
        </p:nvSpPr>
        <p:spPr bwMode="auto">
          <a:xfrm>
            <a:off x="1" y="-5614"/>
            <a:ext cx="14640738" cy="8235215"/>
          </a:xfrm>
          <a:custGeom>
            <a:avLst/>
            <a:gdLst/>
            <a:ahLst/>
            <a:cxnLst/>
            <a:rect l="0" t="0" r="r" b="b"/>
            <a:pathLst>
              <a:path w="3845" h="2161">
                <a:moveTo>
                  <a:pt x="18" y="864"/>
                </a:moveTo>
                <a:cubicBezTo>
                  <a:pt x="16" y="855"/>
                  <a:pt x="21" y="853"/>
                  <a:pt x="20" y="846"/>
                </a:cubicBezTo>
                <a:cubicBezTo>
                  <a:pt x="41" y="815"/>
                  <a:pt x="37" y="806"/>
                  <a:pt x="42" y="805"/>
                </a:cubicBezTo>
                <a:cubicBezTo>
                  <a:pt x="72" y="726"/>
                  <a:pt x="76" y="720"/>
                  <a:pt x="81" y="714"/>
                </a:cubicBezTo>
                <a:cubicBezTo>
                  <a:pt x="129" y="628"/>
                  <a:pt x="132" y="626"/>
                  <a:pt x="131" y="620"/>
                </a:cubicBezTo>
                <a:cubicBezTo>
                  <a:pt x="150" y="599"/>
                  <a:pt x="153" y="596"/>
                  <a:pt x="156" y="593"/>
                </a:cubicBezTo>
                <a:cubicBezTo>
                  <a:pt x="188" y="551"/>
                  <a:pt x="199" y="551"/>
                  <a:pt x="201" y="543"/>
                </a:cubicBezTo>
                <a:cubicBezTo>
                  <a:pt x="164" y="580"/>
                  <a:pt x="148" y="580"/>
                  <a:pt x="147" y="594"/>
                </a:cubicBezTo>
                <a:cubicBezTo>
                  <a:pt x="113" y="629"/>
                  <a:pt x="116" y="637"/>
                  <a:pt x="108" y="635"/>
                </a:cubicBezTo>
                <a:cubicBezTo>
                  <a:pt x="92" y="669"/>
                  <a:pt x="83" y="676"/>
                  <a:pt x="80" y="688"/>
                </a:cubicBezTo>
                <a:cubicBezTo>
                  <a:pt x="41" y="758"/>
                  <a:pt x="42" y="774"/>
                  <a:pt x="33" y="782"/>
                </a:cubicBezTo>
                <a:cubicBezTo>
                  <a:pt x="5" y="857"/>
                  <a:pt x="3" y="863"/>
                  <a:pt x="0" y="869"/>
                </a:cubicBezTo>
                <a:cubicBezTo>
                  <a:pt x="4" y="883"/>
                  <a:pt x="10" y="873"/>
                  <a:pt x="18" y="864"/>
                </a:cubicBezTo>
                <a:close/>
                <a:moveTo>
                  <a:pt x="1" y="658"/>
                </a:moveTo>
                <a:cubicBezTo>
                  <a:pt x="13" y="648"/>
                  <a:pt x="15" y="628"/>
                  <a:pt x="26" y="617"/>
                </a:cubicBezTo>
                <a:cubicBezTo>
                  <a:pt x="26" y="607"/>
                  <a:pt x="36" y="606"/>
                  <a:pt x="37" y="597"/>
                </a:cubicBezTo>
                <a:cubicBezTo>
                  <a:pt x="43" y="590"/>
                  <a:pt x="46" y="582"/>
                  <a:pt x="51" y="576"/>
                </a:cubicBezTo>
                <a:cubicBezTo>
                  <a:pt x="51" y="565"/>
                  <a:pt x="63" y="565"/>
                  <a:pt x="62" y="552"/>
                </a:cubicBezTo>
                <a:cubicBezTo>
                  <a:pt x="66" y="551"/>
                  <a:pt x="69" y="548"/>
                  <a:pt x="71" y="543"/>
                </a:cubicBezTo>
                <a:cubicBezTo>
                  <a:pt x="71" y="538"/>
                  <a:pt x="80" y="541"/>
                  <a:pt x="79" y="535"/>
                </a:cubicBezTo>
                <a:cubicBezTo>
                  <a:pt x="66" y="533"/>
                  <a:pt x="70" y="547"/>
                  <a:pt x="59" y="547"/>
                </a:cubicBezTo>
                <a:cubicBezTo>
                  <a:pt x="58" y="556"/>
                  <a:pt x="51" y="560"/>
                  <a:pt x="48" y="567"/>
                </a:cubicBezTo>
                <a:cubicBezTo>
                  <a:pt x="34" y="575"/>
                  <a:pt x="31" y="593"/>
                  <a:pt x="20" y="603"/>
                </a:cubicBezTo>
                <a:cubicBezTo>
                  <a:pt x="20" y="613"/>
                  <a:pt x="13" y="617"/>
                  <a:pt x="12" y="626"/>
                </a:cubicBezTo>
                <a:cubicBezTo>
                  <a:pt x="4" y="628"/>
                  <a:pt x="6" y="639"/>
                  <a:pt x="0" y="643"/>
                </a:cubicBezTo>
                <a:cubicBezTo>
                  <a:pt x="0" y="666"/>
                  <a:pt x="0" y="666"/>
                  <a:pt x="0" y="666"/>
                </a:cubicBezTo>
                <a:cubicBezTo>
                  <a:pt x="1" y="664"/>
                  <a:pt x="1" y="662"/>
                  <a:pt x="1" y="658"/>
                </a:cubicBezTo>
                <a:close/>
                <a:moveTo>
                  <a:pt x="2647" y="983"/>
                </a:moveTo>
                <a:cubicBezTo>
                  <a:pt x="2653" y="990"/>
                  <a:pt x="2664" y="992"/>
                  <a:pt x="2673" y="995"/>
                </a:cubicBezTo>
                <a:cubicBezTo>
                  <a:pt x="2729" y="1039"/>
                  <a:pt x="2739" y="1042"/>
                  <a:pt x="2743" y="1052"/>
                </a:cubicBezTo>
                <a:cubicBezTo>
                  <a:pt x="2778" y="1086"/>
                  <a:pt x="2785" y="1084"/>
                  <a:pt x="2784" y="1094"/>
                </a:cubicBezTo>
                <a:cubicBezTo>
                  <a:pt x="2823" y="1157"/>
                  <a:pt x="2816" y="1157"/>
                  <a:pt x="2811" y="1154"/>
                </a:cubicBezTo>
                <a:cubicBezTo>
                  <a:pt x="2785" y="1115"/>
                  <a:pt x="2783" y="1107"/>
                  <a:pt x="2773" y="1111"/>
                </a:cubicBezTo>
                <a:cubicBezTo>
                  <a:pt x="2789" y="1138"/>
                  <a:pt x="2788" y="1145"/>
                  <a:pt x="2790" y="1149"/>
                </a:cubicBezTo>
                <a:cubicBezTo>
                  <a:pt x="2715" y="1159"/>
                  <a:pt x="2728" y="1162"/>
                  <a:pt x="2747" y="1158"/>
                </a:cubicBezTo>
                <a:cubicBezTo>
                  <a:pt x="2765" y="1165"/>
                  <a:pt x="2770" y="1166"/>
                  <a:pt x="2771" y="1174"/>
                </a:cubicBezTo>
                <a:cubicBezTo>
                  <a:pt x="2803" y="1190"/>
                  <a:pt x="2813" y="1186"/>
                  <a:pt x="2816" y="1194"/>
                </a:cubicBezTo>
                <a:cubicBezTo>
                  <a:pt x="2884" y="1309"/>
                  <a:pt x="2883" y="1320"/>
                  <a:pt x="2894" y="1314"/>
                </a:cubicBezTo>
                <a:cubicBezTo>
                  <a:pt x="2897" y="1284"/>
                  <a:pt x="2901" y="1280"/>
                  <a:pt x="2895" y="1279"/>
                </a:cubicBezTo>
                <a:cubicBezTo>
                  <a:pt x="2889" y="1253"/>
                  <a:pt x="2889" y="1246"/>
                  <a:pt x="2888" y="1242"/>
                </a:cubicBezTo>
                <a:cubicBezTo>
                  <a:pt x="2886" y="1169"/>
                  <a:pt x="2881" y="1155"/>
                  <a:pt x="2887" y="1150"/>
                </a:cubicBezTo>
                <a:cubicBezTo>
                  <a:pt x="2909" y="1094"/>
                  <a:pt x="2920" y="1091"/>
                  <a:pt x="2917" y="1079"/>
                </a:cubicBezTo>
                <a:cubicBezTo>
                  <a:pt x="2888" y="1116"/>
                  <a:pt x="2881" y="1119"/>
                  <a:pt x="2883" y="1127"/>
                </a:cubicBezTo>
                <a:cubicBezTo>
                  <a:pt x="2866" y="1168"/>
                  <a:pt x="2873" y="1182"/>
                  <a:pt x="2865" y="1184"/>
                </a:cubicBezTo>
                <a:cubicBezTo>
                  <a:pt x="2856" y="1131"/>
                  <a:pt x="2860" y="1123"/>
                  <a:pt x="2859" y="1111"/>
                </a:cubicBezTo>
                <a:cubicBezTo>
                  <a:pt x="2868" y="1077"/>
                  <a:pt x="2867" y="1071"/>
                  <a:pt x="2867" y="1065"/>
                </a:cubicBezTo>
                <a:cubicBezTo>
                  <a:pt x="2883" y="1010"/>
                  <a:pt x="2882" y="996"/>
                  <a:pt x="2890" y="987"/>
                </a:cubicBezTo>
                <a:cubicBezTo>
                  <a:pt x="2921" y="912"/>
                  <a:pt x="2929" y="909"/>
                  <a:pt x="2929" y="902"/>
                </a:cubicBezTo>
                <a:cubicBezTo>
                  <a:pt x="2962" y="842"/>
                  <a:pt x="2972" y="834"/>
                  <a:pt x="2975" y="822"/>
                </a:cubicBezTo>
                <a:cubicBezTo>
                  <a:pt x="3000" y="780"/>
                  <a:pt x="3007" y="781"/>
                  <a:pt x="3004" y="775"/>
                </a:cubicBezTo>
                <a:cubicBezTo>
                  <a:pt x="3028" y="742"/>
                  <a:pt x="3025" y="732"/>
                  <a:pt x="3030" y="728"/>
                </a:cubicBezTo>
                <a:cubicBezTo>
                  <a:pt x="3043" y="708"/>
                  <a:pt x="3026" y="705"/>
                  <a:pt x="3031" y="716"/>
                </a:cubicBezTo>
                <a:cubicBezTo>
                  <a:pt x="3014" y="740"/>
                  <a:pt x="3011" y="747"/>
                  <a:pt x="3012" y="755"/>
                </a:cubicBezTo>
                <a:cubicBezTo>
                  <a:pt x="2968" y="813"/>
                  <a:pt x="2972" y="824"/>
                  <a:pt x="2964" y="827"/>
                </a:cubicBezTo>
                <a:cubicBezTo>
                  <a:pt x="2937" y="869"/>
                  <a:pt x="2932" y="876"/>
                  <a:pt x="2928" y="882"/>
                </a:cubicBezTo>
                <a:cubicBezTo>
                  <a:pt x="2918" y="904"/>
                  <a:pt x="2916" y="906"/>
                  <a:pt x="2913" y="908"/>
                </a:cubicBezTo>
                <a:cubicBezTo>
                  <a:pt x="2884" y="974"/>
                  <a:pt x="2877" y="988"/>
                  <a:pt x="2869" y="1000"/>
                </a:cubicBezTo>
                <a:cubicBezTo>
                  <a:pt x="2854" y="1076"/>
                  <a:pt x="2854" y="1081"/>
                  <a:pt x="2850" y="1084"/>
                </a:cubicBezTo>
                <a:cubicBezTo>
                  <a:pt x="2852" y="1039"/>
                  <a:pt x="2849" y="1027"/>
                  <a:pt x="2855" y="1020"/>
                </a:cubicBezTo>
                <a:cubicBezTo>
                  <a:pt x="2863" y="985"/>
                  <a:pt x="2867" y="982"/>
                  <a:pt x="2867" y="977"/>
                </a:cubicBezTo>
                <a:cubicBezTo>
                  <a:pt x="2882" y="929"/>
                  <a:pt x="2889" y="928"/>
                  <a:pt x="2889" y="922"/>
                </a:cubicBezTo>
                <a:cubicBezTo>
                  <a:pt x="2919" y="867"/>
                  <a:pt x="2933" y="854"/>
                  <a:pt x="2943" y="837"/>
                </a:cubicBezTo>
                <a:cubicBezTo>
                  <a:pt x="2965" y="814"/>
                  <a:pt x="2963" y="807"/>
                  <a:pt x="2969" y="805"/>
                </a:cubicBezTo>
                <a:cubicBezTo>
                  <a:pt x="2996" y="760"/>
                  <a:pt x="3005" y="755"/>
                  <a:pt x="3007" y="745"/>
                </a:cubicBezTo>
                <a:cubicBezTo>
                  <a:pt x="3051" y="665"/>
                  <a:pt x="3052" y="660"/>
                  <a:pt x="3054" y="655"/>
                </a:cubicBezTo>
                <a:cubicBezTo>
                  <a:pt x="3034" y="678"/>
                  <a:pt x="3032" y="691"/>
                  <a:pt x="3025" y="700"/>
                </a:cubicBezTo>
                <a:cubicBezTo>
                  <a:pt x="3007" y="737"/>
                  <a:pt x="2998" y="737"/>
                  <a:pt x="3001" y="746"/>
                </a:cubicBezTo>
                <a:cubicBezTo>
                  <a:pt x="2985" y="770"/>
                  <a:pt x="2983" y="772"/>
                  <a:pt x="2980" y="774"/>
                </a:cubicBezTo>
                <a:cubicBezTo>
                  <a:pt x="2958" y="808"/>
                  <a:pt x="2951" y="811"/>
                  <a:pt x="2947" y="816"/>
                </a:cubicBezTo>
                <a:cubicBezTo>
                  <a:pt x="2895" y="882"/>
                  <a:pt x="2900" y="890"/>
                  <a:pt x="2895" y="891"/>
                </a:cubicBezTo>
                <a:cubicBezTo>
                  <a:pt x="2872" y="929"/>
                  <a:pt x="2874" y="933"/>
                  <a:pt x="2874" y="934"/>
                </a:cubicBezTo>
                <a:cubicBezTo>
                  <a:pt x="2865" y="962"/>
                  <a:pt x="2861" y="963"/>
                  <a:pt x="2859" y="966"/>
                </a:cubicBezTo>
                <a:cubicBezTo>
                  <a:pt x="2842" y="1004"/>
                  <a:pt x="2853" y="1017"/>
                  <a:pt x="2842" y="1014"/>
                </a:cubicBezTo>
                <a:cubicBezTo>
                  <a:pt x="2833" y="1044"/>
                  <a:pt x="2833" y="1036"/>
                  <a:pt x="2830" y="1026"/>
                </a:cubicBezTo>
                <a:cubicBezTo>
                  <a:pt x="2853" y="949"/>
                  <a:pt x="2852" y="936"/>
                  <a:pt x="2860" y="928"/>
                </a:cubicBezTo>
                <a:cubicBezTo>
                  <a:pt x="2885" y="865"/>
                  <a:pt x="2890" y="859"/>
                  <a:pt x="2896" y="853"/>
                </a:cubicBezTo>
                <a:cubicBezTo>
                  <a:pt x="2913" y="814"/>
                  <a:pt x="2923" y="815"/>
                  <a:pt x="2919" y="807"/>
                </a:cubicBezTo>
                <a:cubicBezTo>
                  <a:pt x="2946" y="758"/>
                  <a:pt x="2954" y="758"/>
                  <a:pt x="2956" y="755"/>
                </a:cubicBezTo>
                <a:cubicBezTo>
                  <a:pt x="2985" y="708"/>
                  <a:pt x="2995" y="695"/>
                  <a:pt x="3006" y="683"/>
                </a:cubicBezTo>
                <a:cubicBezTo>
                  <a:pt x="3029" y="648"/>
                  <a:pt x="3027" y="641"/>
                  <a:pt x="3033" y="639"/>
                </a:cubicBezTo>
                <a:cubicBezTo>
                  <a:pt x="3098" y="510"/>
                  <a:pt x="3106" y="507"/>
                  <a:pt x="3109" y="502"/>
                </a:cubicBezTo>
                <a:cubicBezTo>
                  <a:pt x="3087" y="511"/>
                  <a:pt x="3089" y="528"/>
                  <a:pt x="3075" y="524"/>
                </a:cubicBezTo>
                <a:cubicBezTo>
                  <a:pt x="3049" y="561"/>
                  <a:pt x="3048" y="567"/>
                  <a:pt x="3043" y="569"/>
                </a:cubicBezTo>
                <a:cubicBezTo>
                  <a:pt x="2965" y="656"/>
                  <a:pt x="2967" y="663"/>
                  <a:pt x="2961" y="665"/>
                </a:cubicBezTo>
                <a:cubicBezTo>
                  <a:pt x="2952" y="682"/>
                  <a:pt x="2945" y="683"/>
                  <a:pt x="2942" y="687"/>
                </a:cubicBezTo>
                <a:cubicBezTo>
                  <a:pt x="2891" y="759"/>
                  <a:pt x="2881" y="774"/>
                  <a:pt x="2871" y="790"/>
                </a:cubicBezTo>
                <a:cubicBezTo>
                  <a:pt x="2856" y="814"/>
                  <a:pt x="2855" y="816"/>
                  <a:pt x="2856" y="819"/>
                </a:cubicBezTo>
                <a:cubicBezTo>
                  <a:pt x="2839" y="846"/>
                  <a:pt x="2838" y="857"/>
                  <a:pt x="2833" y="865"/>
                </a:cubicBezTo>
                <a:cubicBezTo>
                  <a:pt x="2822" y="878"/>
                  <a:pt x="2825" y="870"/>
                  <a:pt x="2826" y="861"/>
                </a:cubicBezTo>
                <a:cubicBezTo>
                  <a:pt x="2839" y="832"/>
                  <a:pt x="2839" y="825"/>
                  <a:pt x="2845" y="821"/>
                </a:cubicBezTo>
                <a:cubicBezTo>
                  <a:pt x="2861" y="792"/>
                  <a:pt x="2866" y="780"/>
                  <a:pt x="2873" y="769"/>
                </a:cubicBezTo>
                <a:cubicBezTo>
                  <a:pt x="2895" y="729"/>
                  <a:pt x="2898" y="724"/>
                  <a:pt x="2901" y="719"/>
                </a:cubicBezTo>
                <a:cubicBezTo>
                  <a:pt x="2931" y="683"/>
                  <a:pt x="2922" y="669"/>
                  <a:pt x="2932" y="668"/>
                </a:cubicBezTo>
                <a:cubicBezTo>
                  <a:pt x="2960" y="609"/>
                  <a:pt x="2963" y="603"/>
                  <a:pt x="2969" y="599"/>
                </a:cubicBezTo>
                <a:cubicBezTo>
                  <a:pt x="3016" y="483"/>
                  <a:pt x="3024" y="480"/>
                  <a:pt x="3023" y="472"/>
                </a:cubicBezTo>
                <a:cubicBezTo>
                  <a:pt x="3041" y="433"/>
                  <a:pt x="3036" y="426"/>
                  <a:pt x="3040" y="424"/>
                </a:cubicBezTo>
                <a:cubicBezTo>
                  <a:pt x="3047" y="387"/>
                  <a:pt x="3057" y="384"/>
                  <a:pt x="3054" y="374"/>
                </a:cubicBezTo>
                <a:cubicBezTo>
                  <a:pt x="3069" y="330"/>
                  <a:pt x="3063" y="319"/>
                  <a:pt x="3069" y="315"/>
                </a:cubicBezTo>
                <a:cubicBezTo>
                  <a:pt x="3071" y="244"/>
                  <a:pt x="3069" y="244"/>
                  <a:pt x="3066" y="245"/>
                </a:cubicBezTo>
                <a:cubicBezTo>
                  <a:pt x="3061" y="226"/>
                  <a:pt x="3060" y="232"/>
                  <a:pt x="3058" y="235"/>
                </a:cubicBezTo>
                <a:cubicBezTo>
                  <a:pt x="3059" y="281"/>
                  <a:pt x="3059" y="290"/>
                  <a:pt x="3056" y="297"/>
                </a:cubicBezTo>
                <a:cubicBezTo>
                  <a:pt x="3041" y="354"/>
                  <a:pt x="3035" y="359"/>
                  <a:pt x="3035" y="369"/>
                </a:cubicBezTo>
                <a:cubicBezTo>
                  <a:pt x="3012" y="420"/>
                  <a:pt x="3014" y="431"/>
                  <a:pt x="3007" y="437"/>
                </a:cubicBezTo>
                <a:cubicBezTo>
                  <a:pt x="2997" y="477"/>
                  <a:pt x="2988" y="476"/>
                  <a:pt x="2990" y="482"/>
                </a:cubicBezTo>
                <a:cubicBezTo>
                  <a:pt x="2970" y="533"/>
                  <a:pt x="2969" y="537"/>
                  <a:pt x="2966" y="540"/>
                </a:cubicBezTo>
                <a:cubicBezTo>
                  <a:pt x="2950" y="561"/>
                  <a:pt x="2955" y="570"/>
                  <a:pt x="2948" y="570"/>
                </a:cubicBezTo>
                <a:cubicBezTo>
                  <a:pt x="2926" y="605"/>
                  <a:pt x="2930" y="612"/>
                  <a:pt x="2924" y="613"/>
                </a:cubicBezTo>
                <a:cubicBezTo>
                  <a:pt x="2909" y="650"/>
                  <a:pt x="2900" y="661"/>
                  <a:pt x="2895" y="675"/>
                </a:cubicBezTo>
                <a:cubicBezTo>
                  <a:pt x="2878" y="698"/>
                  <a:pt x="2880" y="708"/>
                  <a:pt x="2873" y="712"/>
                </a:cubicBezTo>
                <a:cubicBezTo>
                  <a:pt x="2854" y="733"/>
                  <a:pt x="2860" y="746"/>
                  <a:pt x="2851" y="749"/>
                </a:cubicBezTo>
                <a:cubicBezTo>
                  <a:pt x="2819" y="813"/>
                  <a:pt x="2819" y="822"/>
                  <a:pt x="2817" y="830"/>
                </a:cubicBezTo>
                <a:cubicBezTo>
                  <a:pt x="2786" y="921"/>
                  <a:pt x="2784" y="929"/>
                  <a:pt x="2779" y="935"/>
                </a:cubicBezTo>
                <a:cubicBezTo>
                  <a:pt x="2760" y="944"/>
                  <a:pt x="2775" y="940"/>
                  <a:pt x="2772" y="931"/>
                </a:cubicBezTo>
                <a:cubicBezTo>
                  <a:pt x="2818" y="764"/>
                  <a:pt x="2819" y="752"/>
                  <a:pt x="2823" y="743"/>
                </a:cubicBezTo>
                <a:cubicBezTo>
                  <a:pt x="2843" y="691"/>
                  <a:pt x="2853" y="690"/>
                  <a:pt x="2849" y="682"/>
                </a:cubicBezTo>
                <a:cubicBezTo>
                  <a:pt x="2911" y="580"/>
                  <a:pt x="2921" y="561"/>
                  <a:pt x="2931" y="541"/>
                </a:cubicBezTo>
                <a:cubicBezTo>
                  <a:pt x="2962" y="479"/>
                  <a:pt x="2960" y="472"/>
                  <a:pt x="2963" y="467"/>
                </a:cubicBezTo>
                <a:cubicBezTo>
                  <a:pt x="2973" y="430"/>
                  <a:pt x="2988" y="425"/>
                  <a:pt x="2978" y="422"/>
                </a:cubicBezTo>
                <a:cubicBezTo>
                  <a:pt x="2959" y="463"/>
                  <a:pt x="2955" y="475"/>
                  <a:pt x="2949" y="484"/>
                </a:cubicBezTo>
                <a:cubicBezTo>
                  <a:pt x="2929" y="540"/>
                  <a:pt x="2917" y="539"/>
                  <a:pt x="2920" y="549"/>
                </a:cubicBezTo>
                <a:cubicBezTo>
                  <a:pt x="2883" y="601"/>
                  <a:pt x="2881" y="608"/>
                  <a:pt x="2874" y="612"/>
                </a:cubicBezTo>
                <a:cubicBezTo>
                  <a:pt x="2842" y="670"/>
                  <a:pt x="2843" y="679"/>
                  <a:pt x="2835" y="682"/>
                </a:cubicBezTo>
                <a:cubicBezTo>
                  <a:pt x="2846" y="651"/>
                  <a:pt x="2848" y="648"/>
                  <a:pt x="2851" y="646"/>
                </a:cubicBezTo>
                <a:cubicBezTo>
                  <a:pt x="2884" y="566"/>
                  <a:pt x="2890" y="562"/>
                  <a:pt x="2892" y="555"/>
                </a:cubicBezTo>
                <a:cubicBezTo>
                  <a:pt x="2904" y="531"/>
                  <a:pt x="2911" y="528"/>
                  <a:pt x="2912" y="521"/>
                </a:cubicBezTo>
                <a:cubicBezTo>
                  <a:pt x="2922" y="495"/>
                  <a:pt x="2933" y="494"/>
                  <a:pt x="2931" y="485"/>
                </a:cubicBezTo>
                <a:cubicBezTo>
                  <a:pt x="2968" y="429"/>
                  <a:pt x="2971" y="424"/>
                  <a:pt x="2974" y="417"/>
                </a:cubicBezTo>
                <a:cubicBezTo>
                  <a:pt x="2984" y="407"/>
                  <a:pt x="2979" y="418"/>
                  <a:pt x="2986" y="418"/>
                </a:cubicBezTo>
                <a:cubicBezTo>
                  <a:pt x="2990" y="392"/>
                  <a:pt x="2993" y="391"/>
                  <a:pt x="2991" y="387"/>
                </a:cubicBezTo>
                <a:cubicBezTo>
                  <a:pt x="3036" y="293"/>
                  <a:pt x="3046" y="286"/>
                  <a:pt x="3045" y="273"/>
                </a:cubicBezTo>
                <a:cubicBezTo>
                  <a:pt x="3027" y="298"/>
                  <a:pt x="3032" y="307"/>
                  <a:pt x="3026" y="309"/>
                </a:cubicBezTo>
                <a:cubicBezTo>
                  <a:pt x="3006" y="362"/>
                  <a:pt x="2994" y="367"/>
                  <a:pt x="2992" y="378"/>
                </a:cubicBezTo>
                <a:cubicBezTo>
                  <a:pt x="2964" y="416"/>
                  <a:pt x="2966" y="421"/>
                  <a:pt x="2963" y="422"/>
                </a:cubicBezTo>
                <a:cubicBezTo>
                  <a:pt x="2949" y="447"/>
                  <a:pt x="2941" y="448"/>
                  <a:pt x="2940" y="454"/>
                </a:cubicBezTo>
                <a:cubicBezTo>
                  <a:pt x="2919" y="497"/>
                  <a:pt x="2914" y="497"/>
                  <a:pt x="2914" y="500"/>
                </a:cubicBezTo>
                <a:cubicBezTo>
                  <a:pt x="2892" y="540"/>
                  <a:pt x="2885" y="543"/>
                  <a:pt x="2885" y="550"/>
                </a:cubicBezTo>
                <a:cubicBezTo>
                  <a:pt x="2873" y="571"/>
                  <a:pt x="2871" y="574"/>
                  <a:pt x="2866" y="575"/>
                </a:cubicBezTo>
                <a:cubicBezTo>
                  <a:pt x="2854" y="618"/>
                  <a:pt x="2841" y="624"/>
                  <a:pt x="2841" y="639"/>
                </a:cubicBezTo>
                <a:cubicBezTo>
                  <a:pt x="2817" y="697"/>
                  <a:pt x="2810" y="700"/>
                  <a:pt x="2810" y="707"/>
                </a:cubicBezTo>
                <a:cubicBezTo>
                  <a:pt x="2778" y="792"/>
                  <a:pt x="2777" y="806"/>
                  <a:pt x="2770" y="816"/>
                </a:cubicBezTo>
                <a:cubicBezTo>
                  <a:pt x="2754" y="865"/>
                  <a:pt x="2754" y="881"/>
                  <a:pt x="2754" y="896"/>
                </a:cubicBezTo>
                <a:cubicBezTo>
                  <a:pt x="2775" y="855"/>
                  <a:pt x="2770" y="846"/>
                  <a:pt x="2776" y="844"/>
                </a:cubicBezTo>
                <a:cubicBezTo>
                  <a:pt x="2784" y="806"/>
                  <a:pt x="2791" y="799"/>
                  <a:pt x="2788" y="786"/>
                </a:cubicBezTo>
                <a:cubicBezTo>
                  <a:pt x="2824" y="703"/>
                  <a:pt x="2823" y="697"/>
                  <a:pt x="2828" y="695"/>
                </a:cubicBezTo>
                <a:cubicBezTo>
                  <a:pt x="2829" y="688"/>
                  <a:pt x="2840" y="700"/>
                  <a:pt x="2829" y="698"/>
                </a:cubicBezTo>
                <a:cubicBezTo>
                  <a:pt x="2809" y="738"/>
                  <a:pt x="2813" y="751"/>
                  <a:pt x="2805" y="756"/>
                </a:cubicBezTo>
                <a:cubicBezTo>
                  <a:pt x="2793" y="782"/>
                  <a:pt x="2799" y="791"/>
                  <a:pt x="2795" y="793"/>
                </a:cubicBezTo>
                <a:cubicBezTo>
                  <a:pt x="2780" y="832"/>
                  <a:pt x="2785" y="841"/>
                  <a:pt x="2781" y="843"/>
                </a:cubicBezTo>
                <a:cubicBezTo>
                  <a:pt x="2778" y="876"/>
                  <a:pt x="2774" y="879"/>
                  <a:pt x="2775" y="886"/>
                </a:cubicBezTo>
                <a:cubicBezTo>
                  <a:pt x="2765" y="916"/>
                  <a:pt x="2767" y="927"/>
                  <a:pt x="2761" y="933"/>
                </a:cubicBezTo>
                <a:cubicBezTo>
                  <a:pt x="2744" y="885"/>
                  <a:pt x="2752" y="885"/>
                  <a:pt x="2747" y="877"/>
                </a:cubicBezTo>
                <a:cubicBezTo>
                  <a:pt x="2746" y="830"/>
                  <a:pt x="2745" y="823"/>
                  <a:pt x="2743" y="815"/>
                </a:cubicBezTo>
                <a:cubicBezTo>
                  <a:pt x="2748" y="777"/>
                  <a:pt x="2752" y="764"/>
                  <a:pt x="2755" y="754"/>
                </a:cubicBezTo>
                <a:cubicBezTo>
                  <a:pt x="2765" y="726"/>
                  <a:pt x="2760" y="718"/>
                  <a:pt x="2765" y="716"/>
                </a:cubicBezTo>
                <a:cubicBezTo>
                  <a:pt x="2791" y="643"/>
                  <a:pt x="2786" y="634"/>
                  <a:pt x="2793" y="634"/>
                </a:cubicBezTo>
                <a:cubicBezTo>
                  <a:pt x="2803" y="609"/>
                  <a:pt x="2798" y="601"/>
                  <a:pt x="2803" y="599"/>
                </a:cubicBezTo>
                <a:cubicBezTo>
                  <a:pt x="2822" y="573"/>
                  <a:pt x="2819" y="562"/>
                  <a:pt x="2824" y="557"/>
                </a:cubicBezTo>
                <a:cubicBezTo>
                  <a:pt x="2850" y="507"/>
                  <a:pt x="2852" y="499"/>
                  <a:pt x="2859" y="493"/>
                </a:cubicBezTo>
                <a:cubicBezTo>
                  <a:pt x="2880" y="458"/>
                  <a:pt x="2882" y="455"/>
                  <a:pt x="2883" y="450"/>
                </a:cubicBezTo>
                <a:cubicBezTo>
                  <a:pt x="2924" y="384"/>
                  <a:pt x="2929" y="378"/>
                  <a:pt x="2935" y="372"/>
                </a:cubicBezTo>
                <a:cubicBezTo>
                  <a:pt x="2956" y="339"/>
                  <a:pt x="2959" y="336"/>
                  <a:pt x="2959" y="331"/>
                </a:cubicBezTo>
                <a:cubicBezTo>
                  <a:pt x="3018" y="236"/>
                  <a:pt x="3020" y="218"/>
                  <a:pt x="3032" y="207"/>
                </a:cubicBezTo>
                <a:cubicBezTo>
                  <a:pt x="3044" y="169"/>
                  <a:pt x="3058" y="173"/>
                  <a:pt x="3053" y="165"/>
                </a:cubicBezTo>
                <a:cubicBezTo>
                  <a:pt x="3070" y="136"/>
                  <a:pt x="3074" y="130"/>
                  <a:pt x="3080" y="124"/>
                </a:cubicBezTo>
                <a:cubicBezTo>
                  <a:pt x="3102" y="48"/>
                  <a:pt x="3114" y="39"/>
                  <a:pt x="3110" y="20"/>
                </a:cubicBezTo>
                <a:cubicBezTo>
                  <a:pt x="3108" y="5"/>
                  <a:pt x="3105" y="10"/>
                  <a:pt x="3103" y="16"/>
                </a:cubicBezTo>
                <a:cubicBezTo>
                  <a:pt x="3083" y="39"/>
                  <a:pt x="3088" y="48"/>
                  <a:pt x="3083" y="49"/>
                </a:cubicBezTo>
                <a:cubicBezTo>
                  <a:pt x="3046" y="83"/>
                  <a:pt x="3052" y="97"/>
                  <a:pt x="3043" y="102"/>
                </a:cubicBezTo>
                <a:cubicBezTo>
                  <a:pt x="2983" y="178"/>
                  <a:pt x="2970" y="190"/>
                  <a:pt x="2957" y="202"/>
                </a:cubicBezTo>
                <a:cubicBezTo>
                  <a:pt x="2922" y="253"/>
                  <a:pt x="2914" y="258"/>
                  <a:pt x="2908" y="265"/>
                </a:cubicBezTo>
                <a:cubicBezTo>
                  <a:pt x="2888" y="294"/>
                  <a:pt x="2883" y="302"/>
                  <a:pt x="2875" y="307"/>
                </a:cubicBezTo>
                <a:cubicBezTo>
                  <a:pt x="2858" y="333"/>
                  <a:pt x="2856" y="336"/>
                  <a:pt x="2855" y="340"/>
                </a:cubicBezTo>
                <a:cubicBezTo>
                  <a:pt x="2822" y="376"/>
                  <a:pt x="2827" y="390"/>
                  <a:pt x="2815" y="393"/>
                </a:cubicBezTo>
                <a:cubicBezTo>
                  <a:pt x="2767" y="468"/>
                  <a:pt x="2768" y="479"/>
                  <a:pt x="2763" y="486"/>
                </a:cubicBezTo>
                <a:cubicBezTo>
                  <a:pt x="2716" y="623"/>
                  <a:pt x="2714" y="633"/>
                  <a:pt x="2711" y="641"/>
                </a:cubicBezTo>
                <a:cubicBezTo>
                  <a:pt x="2701" y="687"/>
                  <a:pt x="2697" y="690"/>
                  <a:pt x="2699" y="697"/>
                </a:cubicBezTo>
                <a:cubicBezTo>
                  <a:pt x="2687" y="700"/>
                  <a:pt x="2685" y="700"/>
                  <a:pt x="2685" y="700"/>
                </a:cubicBezTo>
                <a:cubicBezTo>
                  <a:pt x="2689" y="682"/>
                  <a:pt x="2684" y="669"/>
                  <a:pt x="2685" y="658"/>
                </a:cubicBezTo>
                <a:cubicBezTo>
                  <a:pt x="2703" y="595"/>
                  <a:pt x="2701" y="589"/>
                  <a:pt x="2699" y="582"/>
                </a:cubicBezTo>
                <a:cubicBezTo>
                  <a:pt x="2711" y="526"/>
                  <a:pt x="2723" y="523"/>
                  <a:pt x="2720" y="509"/>
                </a:cubicBezTo>
                <a:cubicBezTo>
                  <a:pt x="2739" y="465"/>
                  <a:pt x="2744" y="462"/>
                  <a:pt x="2742" y="455"/>
                </a:cubicBezTo>
                <a:cubicBezTo>
                  <a:pt x="2787" y="376"/>
                  <a:pt x="2797" y="367"/>
                  <a:pt x="2805" y="356"/>
                </a:cubicBezTo>
                <a:cubicBezTo>
                  <a:pt x="2831" y="322"/>
                  <a:pt x="2831" y="317"/>
                  <a:pt x="2833" y="321"/>
                </a:cubicBezTo>
                <a:cubicBezTo>
                  <a:pt x="2859" y="285"/>
                  <a:pt x="2871" y="277"/>
                  <a:pt x="2878" y="265"/>
                </a:cubicBezTo>
                <a:cubicBezTo>
                  <a:pt x="2941" y="195"/>
                  <a:pt x="2951" y="186"/>
                  <a:pt x="2958" y="175"/>
                </a:cubicBezTo>
                <a:cubicBezTo>
                  <a:pt x="2971" y="155"/>
                  <a:pt x="2980" y="157"/>
                  <a:pt x="2980" y="153"/>
                </a:cubicBezTo>
                <a:cubicBezTo>
                  <a:pt x="3038" y="76"/>
                  <a:pt x="3048" y="75"/>
                  <a:pt x="3045" y="66"/>
                </a:cubicBezTo>
                <a:cubicBezTo>
                  <a:pt x="3084" y="11"/>
                  <a:pt x="3088" y="6"/>
                  <a:pt x="3091" y="1"/>
                </a:cubicBezTo>
                <a:cubicBezTo>
                  <a:pt x="3017" y="56"/>
                  <a:pt x="3016" y="65"/>
                  <a:pt x="3008" y="70"/>
                </a:cubicBezTo>
                <a:cubicBezTo>
                  <a:pt x="2991" y="82"/>
                  <a:pt x="2993" y="87"/>
                  <a:pt x="2991" y="88"/>
                </a:cubicBezTo>
                <a:cubicBezTo>
                  <a:pt x="2953" y="135"/>
                  <a:pt x="2944" y="134"/>
                  <a:pt x="2944" y="139"/>
                </a:cubicBezTo>
                <a:cubicBezTo>
                  <a:pt x="2907" y="177"/>
                  <a:pt x="2908" y="189"/>
                  <a:pt x="2896" y="193"/>
                </a:cubicBezTo>
                <a:cubicBezTo>
                  <a:pt x="2881" y="211"/>
                  <a:pt x="2883" y="216"/>
                  <a:pt x="2880" y="217"/>
                </a:cubicBezTo>
                <a:cubicBezTo>
                  <a:pt x="2844" y="246"/>
                  <a:pt x="2847" y="262"/>
                  <a:pt x="2831" y="265"/>
                </a:cubicBezTo>
                <a:cubicBezTo>
                  <a:pt x="2800" y="311"/>
                  <a:pt x="2792" y="314"/>
                  <a:pt x="2792" y="321"/>
                </a:cubicBezTo>
                <a:cubicBezTo>
                  <a:pt x="2765" y="356"/>
                  <a:pt x="2760" y="367"/>
                  <a:pt x="2753" y="376"/>
                </a:cubicBezTo>
                <a:cubicBezTo>
                  <a:pt x="2720" y="423"/>
                  <a:pt x="2720" y="431"/>
                  <a:pt x="2714" y="434"/>
                </a:cubicBezTo>
                <a:cubicBezTo>
                  <a:pt x="2699" y="468"/>
                  <a:pt x="2698" y="481"/>
                  <a:pt x="2695" y="473"/>
                </a:cubicBezTo>
                <a:cubicBezTo>
                  <a:pt x="2718" y="422"/>
                  <a:pt x="2719" y="415"/>
                  <a:pt x="2717" y="407"/>
                </a:cubicBezTo>
                <a:cubicBezTo>
                  <a:pt x="2751" y="339"/>
                  <a:pt x="2750" y="332"/>
                  <a:pt x="2756" y="337"/>
                </a:cubicBezTo>
                <a:cubicBezTo>
                  <a:pt x="2774" y="304"/>
                  <a:pt x="2780" y="300"/>
                  <a:pt x="2784" y="296"/>
                </a:cubicBezTo>
                <a:cubicBezTo>
                  <a:pt x="2810" y="255"/>
                  <a:pt x="2822" y="249"/>
                  <a:pt x="2825" y="237"/>
                </a:cubicBezTo>
                <a:cubicBezTo>
                  <a:pt x="2860" y="189"/>
                  <a:pt x="2866" y="185"/>
                  <a:pt x="2870" y="181"/>
                </a:cubicBezTo>
                <a:cubicBezTo>
                  <a:pt x="2905" y="133"/>
                  <a:pt x="2906" y="126"/>
                  <a:pt x="2915" y="124"/>
                </a:cubicBezTo>
                <a:cubicBezTo>
                  <a:pt x="2944" y="85"/>
                  <a:pt x="2953" y="78"/>
                  <a:pt x="2960" y="68"/>
                </a:cubicBezTo>
                <a:cubicBezTo>
                  <a:pt x="2994" y="27"/>
                  <a:pt x="3002" y="13"/>
                  <a:pt x="3012" y="1"/>
                </a:cubicBezTo>
                <a:cubicBezTo>
                  <a:pt x="2981" y="16"/>
                  <a:pt x="2986" y="24"/>
                  <a:pt x="2981" y="25"/>
                </a:cubicBezTo>
                <a:cubicBezTo>
                  <a:pt x="2930" y="92"/>
                  <a:pt x="2910" y="100"/>
                  <a:pt x="2905" y="118"/>
                </a:cubicBezTo>
                <a:cubicBezTo>
                  <a:pt x="2869" y="168"/>
                  <a:pt x="2861" y="174"/>
                  <a:pt x="2855" y="181"/>
                </a:cubicBezTo>
                <a:cubicBezTo>
                  <a:pt x="2844" y="198"/>
                  <a:pt x="2843" y="202"/>
                  <a:pt x="2841" y="198"/>
                </a:cubicBezTo>
                <a:cubicBezTo>
                  <a:pt x="2933" y="59"/>
                  <a:pt x="2943" y="36"/>
                  <a:pt x="2959" y="18"/>
                </a:cubicBezTo>
                <a:cubicBezTo>
                  <a:pt x="2954" y="1"/>
                  <a:pt x="2954" y="1"/>
                  <a:pt x="2954" y="1"/>
                </a:cubicBezTo>
                <a:cubicBezTo>
                  <a:pt x="2930" y="29"/>
                  <a:pt x="2935" y="37"/>
                  <a:pt x="2930" y="39"/>
                </a:cubicBezTo>
                <a:cubicBezTo>
                  <a:pt x="2900" y="90"/>
                  <a:pt x="2898" y="100"/>
                  <a:pt x="2890" y="106"/>
                </a:cubicBezTo>
                <a:cubicBezTo>
                  <a:pt x="2859" y="155"/>
                  <a:pt x="2855" y="158"/>
                  <a:pt x="2851" y="161"/>
                </a:cubicBezTo>
                <a:cubicBezTo>
                  <a:pt x="2832" y="194"/>
                  <a:pt x="2829" y="198"/>
                  <a:pt x="2824" y="202"/>
                </a:cubicBezTo>
                <a:cubicBezTo>
                  <a:pt x="2793" y="247"/>
                  <a:pt x="2791" y="252"/>
                  <a:pt x="2788" y="256"/>
                </a:cubicBezTo>
                <a:cubicBezTo>
                  <a:pt x="2762" y="289"/>
                  <a:pt x="2756" y="299"/>
                  <a:pt x="2754" y="310"/>
                </a:cubicBezTo>
                <a:cubicBezTo>
                  <a:pt x="2728" y="355"/>
                  <a:pt x="2727" y="358"/>
                  <a:pt x="2726" y="360"/>
                </a:cubicBezTo>
                <a:cubicBezTo>
                  <a:pt x="2737" y="312"/>
                  <a:pt x="2737" y="306"/>
                  <a:pt x="2737" y="299"/>
                </a:cubicBezTo>
                <a:cubicBezTo>
                  <a:pt x="2762" y="253"/>
                  <a:pt x="2765" y="247"/>
                  <a:pt x="2770" y="242"/>
                </a:cubicBezTo>
                <a:cubicBezTo>
                  <a:pt x="2795" y="199"/>
                  <a:pt x="2796" y="191"/>
                  <a:pt x="2800" y="186"/>
                </a:cubicBezTo>
                <a:cubicBezTo>
                  <a:pt x="2834" y="128"/>
                  <a:pt x="2836" y="125"/>
                  <a:pt x="2841" y="124"/>
                </a:cubicBezTo>
                <a:cubicBezTo>
                  <a:pt x="2862" y="84"/>
                  <a:pt x="2873" y="74"/>
                  <a:pt x="2878" y="61"/>
                </a:cubicBezTo>
                <a:cubicBezTo>
                  <a:pt x="2905" y="13"/>
                  <a:pt x="2909" y="11"/>
                  <a:pt x="2909" y="7"/>
                </a:cubicBezTo>
                <a:cubicBezTo>
                  <a:pt x="2897" y="17"/>
                  <a:pt x="2882" y="26"/>
                  <a:pt x="2881" y="43"/>
                </a:cubicBezTo>
                <a:cubicBezTo>
                  <a:pt x="2863" y="67"/>
                  <a:pt x="2856" y="71"/>
                  <a:pt x="2856" y="80"/>
                </a:cubicBezTo>
                <a:cubicBezTo>
                  <a:pt x="2818" y="140"/>
                  <a:pt x="2816" y="143"/>
                  <a:pt x="2813" y="145"/>
                </a:cubicBezTo>
                <a:cubicBezTo>
                  <a:pt x="2795" y="179"/>
                  <a:pt x="2789" y="180"/>
                  <a:pt x="2788" y="182"/>
                </a:cubicBezTo>
                <a:cubicBezTo>
                  <a:pt x="2770" y="222"/>
                  <a:pt x="2761" y="224"/>
                  <a:pt x="2763" y="235"/>
                </a:cubicBezTo>
                <a:cubicBezTo>
                  <a:pt x="2738" y="290"/>
                  <a:pt x="2728" y="288"/>
                  <a:pt x="2730" y="295"/>
                </a:cubicBezTo>
                <a:cubicBezTo>
                  <a:pt x="2713" y="340"/>
                  <a:pt x="2713" y="350"/>
                  <a:pt x="2710" y="358"/>
                </a:cubicBezTo>
                <a:cubicBezTo>
                  <a:pt x="2684" y="436"/>
                  <a:pt x="2683" y="440"/>
                  <a:pt x="2684" y="446"/>
                </a:cubicBezTo>
                <a:cubicBezTo>
                  <a:pt x="2673" y="473"/>
                  <a:pt x="2679" y="482"/>
                  <a:pt x="2674" y="483"/>
                </a:cubicBezTo>
                <a:cubicBezTo>
                  <a:pt x="2668" y="520"/>
                  <a:pt x="2659" y="525"/>
                  <a:pt x="2664" y="538"/>
                </a:cubicBezTo>
                <a:cubicBezTo>
                  <a:pt x="2652" y="556"/>
                  <a:pt x="2652" y="553"/>
                  <a:pt x="2649" y="553"/>
                </a:cubicBezTo>
                <a:cubicBezTo>
                  <a:pt x="2621" y="466"/>
                  <a:pt x="2630" y="443"/>
                  <a:pt x="2623" y="437"/>
                </a:cubicBezTo>
                <a:cubicBezTo>
                  <a:pt x="2637" y="353"/>
                  <a:pt x="2631" y="339"/>
                  <a:pt x="2634" y="332"/>
                </a:cubicBezTo>
                <a:cubicBezTo>
                  <a:pt x="2645" y="270"/>
                  <a:pt x="2642" y="258"/>
                  <a:pt x="2648" y="252"/>
                </a:cubicBezTo>
                <a:cubicBezTo>
                  <a:pt x="2678" y="173"/>
                  <a:pt x="2679" y="164"/>
                  <a:pt x="2685" y="159"/>
                </a:cubicBezTo>
                <a:cubicBezTo>
                  <a:pt x="2707" y="104"/>
                  <a:pt x="2705" y="93"/>
                  <a:pt x="2712" y="88"/>
                </a:cubicBezTo>
                <a:cubicBezTo>
                  <a:pt x="2728" y="64"/>
                  <a:pt x="2723" y="55"/>
                  <a:pt x="2726" y="53"/>
                </a:cubicBezTo>
                <a:cubicBezTo>
                  <a:pt x="2743" y="12"/>
                  <a:pt x="2747" y="7"/>
                  <a:pt x="2749" y="1"/>
                </a:cubicBezTo>
                <a:cubicBezTo>
                  <a:pt x="2729" y="27"/>
                  <a:pt x="2720" y="35"/>
                  <a:pt x="2719" y="48"/>
                </a:cubicBezTo>
                <a:cubicBezTo>
                  <a:pt x="2697" y="82"/>
                  <a:pt x="2700" y="90"/>
                  <a:pt x="2696" y="94"/>
                </a:cubicBezTo>
                <a:cubicBezTo>
                  <a:pt x="2683" y="133"/>
                  <a:pt x="2678" y="136"/>
                  <a:pt x="2680" y="145"/>
                </a:cubicBezTo>
                <a:cubicBezTo>
                  <a:pt x="2660" y="197"/>
                  <a:pt x="2657" y="198"/>
                  <a:pt x="2655" y="200"/>
                </a:cubicBezTo>
                <a:cubicBezTo>
                  <a:pt x="2674" y="116"/>
                  <a:pt x="2683" y="114"/>
                  <a:pt x="2680" y="104"/>
                </a:cubicBezTo>
                <a:cubicBezTo>
                  <a:pt x="2694" y="56"/>
                  <a:pt x="2694" y="47"/>
                  <a:pt x="2697" y="41"/>
                </a:cubicBezTo>
                <a:cubicBezTo>
                  <a:pt x="2706" y="14"/>
                  <a:pt x="2706" y="6"/>
                  <a:pt x="2709" y="1"/>
                </a:cubicBezTo>
                <a:cubicBezTo>
                  <a:pt x="2685" y="32"/>
                  <a:pt x="2688" y="48"/>
                  <a:pt x="2679" y="56"/>
                </a:cubicBezTo>
                <a:cubicBezTo>
                  <a:pt x="2654" y="139"/>
                  <a:pt x="2653" y="153"/>
                  <a:pt x="2651" y="166"/>
                </a:cubicBezTo>
                <a:cubicBezTo>
                  <a:pt x="2647" y="198"/>
                  <a:pt x="2636" y="206"/>
                  <a:pt x="2640" y="212"/>
                </a:cubicBezTo>
                <a:cubicBezTo>
                  <a:pt x="2624" y="254"/>
                  <a:pt x="2633" y="267"/>
                  <a:pt x="2625" y="268"/>
                </a:cubicBezTo>
                <a:cubicBezTo>
                  <a:pt x="2628" y="217"/>
                  <a:pt x="2628" y="212"/>
                  <a:pt x="2626" y="203"/>
                </a:cubicBezTo>
                <a:cubicBezTo>
                  <a:pt x="2637" y="163"/>
                  <a:pt x="2637" y="150"/>
                  <a:pt x="2643" y="141"/>
                </a:cubicBezTo>
                <a:cubicBezTo>
                  <a:pt x="2659" y="84"/>
                  <a:pt x="2651" y="72"/>
                  <a:pt x="2658" y="69"/>
                </a:cubicBezTo>
                <a:cubicBezTo>
                  <a:pt x="2662" y="1"/>
                  <a:pt x="2662" y="1"/>
                  <a:pt x="2662" y="1"/>
                </a:cubicBezTo>
                <a:cubicBezTo>
                  <a:pt x="2640" y="90"/>
                  <a:pt x="2639" y="107"/>
                  <a:pt x="2633" y="122"/>
                </a:cubicBezTo>
                <a:cubicBezTo>
                  <a:pt x="2614" y="203"/>
                  <a:pt x="2615" y="242"/>
                  <a:pt x="2611" y="277"/>
                </a:cubicBezTo>
                <a:cubicBezTo>
                  <a:pt x="2608" y="339"/>
                  <a:pt x="2621" y="355"/>
                  <a:pt x="2609" y="354"/>
                </a:cubicBezTo>
                <a:cubicBezTo>
                  <a:pt x="2594" y="215"/>
                  <a:pt x="2597" y="210"/>
                  <a:pt x="2597" y="203"/>
                </a:cubicBezTo>
                <a:cubicBezTo>
                  <a:pt x="2605" y="116"/>
                  <a:pt x="2602" y="100"/>
                  <a:pt x="2610" y="91"/>
                </a:cubicBezTo>
                <a:cubicBezTo>
                  <a:pt x="2620" y="21"/>
                  <a:pt x="2623" y="11"/>
                  <a:pt x="2624" y="1"/>
                </a:cubicBezTo>
                <a:cubicBezTo>
                  <a:pt x="2609" y="6"/>
                  <a:pt x="2614" y="13"/>
                  <a:pt x="2609" y="14"/>
                </a:cubicBezTo>
                <a:cubicBezTo>
                  <a:pt x="2600" y="57"/>
                  <a:pt x="2596" y="70"/>
                  <a:pt x="2596" y="85"/>
                </a:cubicBezTo>
                <a:cubicBezTo>
                  <a:pt x="2594" y="22"/>
                  <a:pt x="2592" y="12"/>
                  <a:pt x="2595" y="5"/>
                </a:cubicBezTo>
                <a:cubicBezTo>
                  <a:pt x="2584" y="6"/>
                  <a:pt x="2584" y="12"/>
                  <a:pt x="2583" y="17"/>
                </a:cubicBezTo>
                <a:cubicBezTo>
                  <a:pt x="2577" y="36"/>
                  <a:pt x="2573" y="24"/>
                  <a:pt x="2577" y="18"/>
                </a:cubicBezTo>
                <a:cubicBezTo>
                  <a:pt x="2565" y="5"/>
                  <a:pt x="2563" y="10"/>
                  <a:pt x="2565" y="17"/>
                </a:cubicBezTo>
                <a:cubicBezTo>
                  <a:pt x="2562" y="50"/>
                  <a:pt x="2560" y="58"/>
                  <a:pt x="2564" y="71"/>
                </a:cubicBezTo>
                <a:cubicBezTo>
                  <a:pt x="2558" y="85"/>
                  <a:pt x="2555" y="71"/>
                  <a:pt x="2553" y="58"/>
                </a:cubicBezTo>
                <a:cubicBezTo>
                  <a:pt x="2555" y="11"/>
                  <a:pt x="2554" y="6"/>
                  <a:pt x="2554" y="1"/>
                </a:cubicBezTo>
                <a:cubicBezTo>
                  <a:pt x="2544" y="74"/>
                  <a:pt x="2544" y="78"/>
                  <a:pt x="2542" y="81"/>
                </a:cubicBezTo>
                <a:cubicBezTo>
                  <a:pt x="2547" y="111"/>
                  <a:pt x="2554" y="121"/>
                  <a:pt x="2548" y="121"/>
                </a:cubicBezTo>
                <a:cubicBezTo>
                  <a:pt x="2517" y="31"/>
                  <a:pt x="2519" y="24"/>
                  <a:pt x="2511" y="10"/>
                </a:cubicBezTo>
                <a:cubicBezTo>
                  <a:pt x="2498" y="3"/>
                  <a:pt x="2502" y="0"/>
                  <a:pt x="2498" y="7"/>
                </a:cubicBezTo>
                <a:cubicBezTo>
                  <a:pt x="2519" y="72"/>
                  <a:pt x="2531" y="98"/>
                  <a:pt x="2540" y="129"/>
                </a:cubicBezTo>
                <a:cubicBezTo>
                  <a:pt x="2564" y="228"/>
                  <a:pt x="2564" y="233"/>
                  <a:pt x="2562" y="237"/>
                </a:cubicBezTo>
                <a:cubicBezTo>
                  <a:pt x="2578" y="287"/>
                  <a:pt x="2582" y="307"/>
                  <a:pt x="2586" y="326"/>
                </a:cubicBezTo>
                <a:cubicBezTo>
                  <a:pt x="2580" y="350"/>
                  <a:pt x="2572" y="341"/>
                  <a:pt x="2576" y="334"/>
                </a:cubicBezTo>
                <a:cubicBezTo>
                  <a:pt x="2543" y="217"/>
                  <a:pt x="2533" y="206"/>
                  <a:pt x="2531" y="184"/>
                </a:cubicBezTo>
                <a:cubicBezTo>
                  <a:pt x="2508" y="140"/>
                  <a:pt x="2506" y="132"/>
                  <a:pt x="2502" y="128"/>
                </a:cubicBezTo>
                <a:cubicBezTo>
                  <a:pt x="2471" y="62"/>
                  <a:pt x="2466" y="58"/>
                  <a:pt x="2463" y="53"/>
                </a:cubicBezTo>
                <a:cubicBezTo>
                  <a:pt x="2424" y="1"/>
                  <a:pt x="2424" y="1"/>
                  <a:pt x="2424" y="1"/>
                </a:cubicBezTo>
                <a:cubicBezTo>
                  <a:pt x="2441" y="28"/>
                  <a:pt x="2441" y="33"/>
                  <a:pt x="2444" y="33"/>
                </a:cubicBezTo>
                <a:cubicBezTo>
                  <a:pt x="2455" y="74"/>
                  <a:pt x="2468" y="76"/>
                  <a:pt x="2471" y="92"/>
                </a:cubicBezTo>
                <a:cubicBezTo>
                  <a:pt x="2504" y="146"/>
                  <a:pt x="2503" y="159"/>
                  <a:pt x="2508" y="162"/>
                </a:cubicBezTo>
                <a:cubicBezTo>
                  <a:pt x="2554" y="285"/>
                  <a:pt x="2555" y="292"/>
                  <a:pt x="2557" y="300"/>
                </a:cubicBezTo>
                <a:cubicBezTo>
                  <a:pt x="2554" y="295"/>
                  <a:pt x="2543" y="303"/>
                  <a:pt x="2544" y="294"/>
                </a:cubicBezTo>
                <a:cubicBezTo>
                  <a:pt x="2531" y="246"/>
                  <a:pt x="2530" y="240"/>
                  <a:pt x="2529" y="234"/>
                </a:cubicBezTo>
                <a:cubicBezTo>
                  <a:pt x="2500" y="168"/>
                  <a:pt x="2501" y="161"/>
                  <a:pt x="2496" y="161"/>
                </a:cubicBezTo>
                <a:cubicBezTo>
                  <a:pt x="2466" y="95"/>
                  <a:pt x="2458" y="84"/>
                  <a:pt x="2451" y="70"/>
                </a:cubicBezTo>
                <a:cubicBezTo>
                  <a:pt x="2430" y="44"/>
                  <a:pt x="2431" y="36"/>
                  <a:pt x="2427" y="36"/>
                </a:cubicBezTo>
                <a:cubicBezTo>
                  <a:pt x="2388" y="1"/>
                  <a:pt x="2388" y="1"/>
                  <a:pt x="2388" y="1"/>
                </a:cubicBezTo>
                <a:cubicBezTo>
                  <a:pt x="2404" y="21"/>
                  <a:pt x="2407" y="23"/>
                  <a:pt x="2408" y="28"/>
                </a:cubicBezTo>
                <a:cubicBezTo>
                  <a:pt x="2450" y="83"/>
                  <a:pt x="2452" y="92"/>
                  <a:pt x="2457" y="95"/>
                </a:cubicBezTo>
                <a:cubicBezTo>
                  <a:pt x="2503" y="182"/>
                  <a:pt x="2512" y="215"/>
                  <a:pt x="2525" y="244"/>
                </a:cubicBezTo>
                <a:cubicBezTo>
                  <a:pt x="2526" y="263"/>
                  <a:pt x="2510" y="258"/>
                  <a:pt x="2506" y="236"/>
                </a:cubicBezTo>
                <a:cubicBezTo>
                  <a:pt x="2482" y="214"/>
                  <a:pt x="2481" y="208"/>
                  <a:pt x="2474" y="210"/>
                </a:cubicBezTo>
                <a:cubicBezTo>
                  <a:pt x="2426" y="144"/>
                  <a:pt x="2422" y="139"/>
                  <a:pt x="2420" y="132"/>
                </a:cubicBezTo>
                <a:cubicBezTo>
                  <a:pt x="2377" y="81"/>
                  <a:pt x="2375" y="77"/>
                  <a:pt x="2375" y="70"/>
                </a:cubicBezTo>
                <a:cubicBezTo>
                  <a:pt x="2351" y="45"/>
                  <a:pt x="2351" y="40"/>
                  <a:pt x="2348" y="40"/>
                </a:cubicBezTo>
                <a:cubicBezTo>
                  <a:pt x="2331" y="10"/>
                  <a:pt x="2326" y="7"/>
                  <a:pt x="2323" y="1"/>
                </a:cubicBezTo>
                <a:cubicBezTo>
                  <a:pt x="2326" y="20"/>
                  <a:pt x="2333" y="38"/>
                  <a:pt x="2344" y="50"/>
                </a:cubicBezTo>
                <a:cubicBezTo>
                  <a:pt x="2377" y="95"/>
                  <a:pt x="2382" y="101"/>
                  <a:pt x="2386" y="109"/>
                </a:cubicBezTo>
                <a:cubicBezTo>
                  <a:pt x="2392" y="121"/>
                  <a:pt x="2386" y="113"/>
                  <a:pt x="2379" y="108"/>
                </a:cubicBezTo>
                <a:cubicBezTo>
                  <a:pt x="2336" y="59"/>
                  <a:pt x="2328" y="54"/>
                  <a:pt x="2320" y="49"/>
                </a:cubicBezTo>
                <a:cubicBezTo>
                  <a:pt x="2259" y="1"/>
                  <a:pt x="2260" y="1"/>
                  <a:pt x="2260" y="2"/>
                </a:cubicBezTo>
                <a:cubicBezTo>
                  <a:pt x="2336" y="75"/>
                  <a:pt x="2338" y="82"/>
                  <a:pt x="2342" y="86"/>
                </a:cubicBezTo>
                <a:cubicBezTo>
                  <a:pt x="2395" y="136"/>
                  <a:pt x="2408" y="158"/>
                  <a:pt x="2427" y="169"/>
                </a:cubicBezTo>
                <a:cubicBezTo>
                  <a:pt x="2505" y="258"/>
                  <a:pt x="2506" y="269"/>
                  <a:pt x="2513" y="273"/>
                </a:cubicBezTo>
                <a:cubicBezTo>
                  <a:pt x="2547" y="325"/>
                  <a:pt x="2548" y="321"/>
                  <a:pt x="2550" y="325"/>
                </a:cubicBezTo>
                <a:cubicBezTo>
                  <a:pt x="2568" y="363"/>
                  <a:pt x="2578" y="358"/>
                  <a:pt x="2577" y="370"/>
                </a:cubicBezTo>
                <a:cubicBezTo>
                  <a:pt x="2561" y="355"/>
                  <a:pt x="2554" y="357"/>
                  <a:pt x="2555" y="348"/>
                </a:cubicBezTo>
                <a:cubicBezTo>
                  <a:pt x="2543" y="332"/>
                  <a:pt x="2540" y="332"/>
                  <a:pt x="2539" y="330"/>
                </a:cubicBezTo>
                <a:cubicBezTo>
                  <a:pt x="2508" y="295"/>
                  <a:pt x="2504" y="287"/>
                  <a:pt x="2499" y="279"/>
                </a:cubicBezTo>
                <a:cubicBezTo>
                  <a:pt x="2423" y="198"/>
                  <a:pt x="2413" y="191"/>
                  <a:pt x="2403" y="183"/>
                </a:cubicBezTo>
                <a:cubicBezTo>
                  <a:pt x="2355" y="145"/>
                  <a:pt x="2342" y="122"/>
                  <a:pt x="2321" y="111"/>
                </a:cubicBezTo>
                <a:cubicBezTo>
                  <a:pt x="2285" y="75"/>
                  <a:pt x="2274" y="70"/>
                  <a:pt x="2266" y="60"/>
                </a:cubicBezTo>
                <a:cubicBezTo>
                  <a:pt x="2248" y="46"/>
                  <a:pt x="2245" y="40"/>
                  <a:pt x="2241" y="35"/>
                </a:cubicBezTo>
                <a:cubicBezTo>
                  <a:pt x="2212" y="6"/>
                  <a:pt x="2210" y="3"/>
                  <a:pt x="2208" y="1"/>
                </a:cubicBezTo>
                <a:cubicBezTo>
                  <a:pt x="2202" y="10"/>
                  <a:pt x="2211" y="18"/>
                  <a:pt x="2218" y="28"/>
                </a:cubicBezTo>
                <a:cubicBezTo>
                  <a:pt x="2307" y="112"/>
                  <a:pt x="2315" y="120"/>
                  <a:pt x="2324" y="128"/>
                </a:cubicBezTo>
                <a:cubicBezTo>
                  <a:pt x="2344" y="143"/>
                  <a:pt x="2346" y="151"/>
                  <a:pt x="2353" y="152"/>
                </a:cubicBezTo>
                <a:cubicBezTo>
                  <a:pt x="2396" y="194"/>
                  <a:pt x="2402" y="196"/>
                  <a:pt x="2407" y="200"/>
                </a:cubicBezTo>
                <a:cubicBezTo>
                  <a:pt x="2468" y="257"/>
                  <a:pt x="2471" y="274"/>
                  <a:pt x="2484" y="276"/>
                </a:cubicBezTo>
                <a:cubicBezTo>
                  <a:pt x="2498" y="301"/>
                  <a:pt x="2505" y="298"/>
                  <a:pt x="2505" y="304"/>
                </a:cubicBezTo>
                <a:cubicBezTo>
                  <a:pt x="2544" y="352"/>
                  <a:pt x="2548" y="358"/>
                  <a:pt x="2550" y="366"/>
                </a:cubicBezTo>
                <a:cubicBezTo>
                  <a:pt x="2577" y="410"/>
                  <a:pt x="2591" y="413"/>
                  <a:pt x="2589" y="429"/>
                </a:cubicBezTo>
                <a:cubicBezTo>
                  <a:pt x="2604" y="444"/>
                  <a:pt x="2610" y="461"/>
                  <a:pt x="2605" y="465"/>
                </a:cubicBezTo>
                <a:cubicBezTo>
                  <a:pt x="2580" y="426"/>
                  <a:pt x="2579" y="418"/>
                  <a:pt x="2572" y="418"/>
                </a:cubicBezTo>
                <a:cubicBezTo>
                  <a:pt x="2546" y="393"/>
                  <a:pt x="2545" y="389"/>
                  <a:pt x="2544" y="385"/>
                </a:cubicBezTo>
                <a:cubicBezTo>
                  <a:pt x="2506" y="349"/>
                  <a:pt x="2497" y="342"/>
                  <a:pt x="2492" y="331"/>
                </a:cubicBezTo>
                <a:cubicBezTo>
                  <a:pt x="2409" y="265"/>
                  <a:pt x="2408" y="254"/>
                  <a:pt x="2402" y="251"/>
                </a:cubicBezTo>
                <a:cubicBezTo>
                  <a:pt x="2358" y="208"/>
                  <a:pt x="2348" y="213"/>
                  <a:pt x="2346" y="206"/>
                </a:cubicBezTo>
                <a:cubicBezTo>
                  <a:pt x="2312" y="182"/>
                  <a:pt x="2308" y="171"/>
                  <a:pt x="2297" y="169"/>
                </a:cubicBezTo>
                <a:cubicBezTo>
                  <a:pt x="2251" y="119"/>
                  <a:pt x="2241" y="124"/>
                  <a:pt x="2242" y="115"/>
                </a:cubicBezTo>
                <a:cubicBezTo>
                  <a:pt x="2204" y="78"/>
                  <a:pt x="2199" y="77"/>
                  <a:pt x="2195" y="74"/>
                </a:cubicBezTo>
                <a:cubicBezTo>
                  <a:pt x="2189" y="66"/>
                  <a:pt x="2188" y="71"/>
                  <a:pt x="2192" y="72"/>
                </a:cubicBezTo>
                <a:cubicBezTo>
                  <a:pt x="2222" y="98"/>
                  <a:pt x="2214" y="104"/>
                  <a:pt x="2220" y="110"/>
                </a:cubicBezTo>
                <a:cubicBezTo>
                  <a:pt x="2279" y="163"/>
                  <a:pt x="2287" y="171"/>
                  <a:pt x="2296" y="178"/>
                </a:cubicBezTo>
                <a:cubicBezTo>
                  <a:pt x="2325" y="207"/>
                  <a:pt x="2330" y="210"/>
                  <a:pt x="2335" y="211"/>
                </a:cubicBezTo>
                <a:cubicBezTo>
                  <a:pt x="2365" y="237"/>
                  <a:pt x="2373" y="235"/>
                  <a:pt x="2377" y="241"/>
                </a:cubicBezTo>
                <a:cubicBezTo>
                  <a:pt x="2400" y="265"/>
                  <a:pt x="2402" y="267"/>
                  <a:pt x="2403" y="271"/>
                </a:cubicBezTo>
                <a:cubicBezTo>
                  <a:pt x="2438" y="305"/>
                  <a:pt x="2448" y="302"/>
                  <a:pt x="2450" y="312"/>
                </a:cubicBezTo>
                <a:cubicBezTo>
                  <a:pt x="2484" y="348"/>
                  <a:pt x="2493" y="346"/>
                  <a:pt x="2494" y="357"/>
                </a:cubicBezTo>
                <a:cubicBezTo>
                  <a:pt x="2540" y="405"/>
                  <a:pt x="2546" y="402"/>
                  <a:pt x="2546" y="408"/>
                </a:cubicBezTo>
                <a:cubicBezTo>
                  <a:pt x="2573" y="430"/>
                  <a:pt x="2572" y="438"/>
                  <a:pt x="2576" y="438"/>
                </a:cubicBezTo>
                <a:cubicBezTo>
                  <a:pt x="2606" y="495"/>
                  <a:pt x="2612" y="495"/>
                  <a:pt x="2613" y="504"/>
                </a:cubicBezTo>
                <a:cubicBezTo>
                  <a:pt x="2634" y="570"/>
                  <a:pt x="2636" y="577"/>
                  <a:pt x="2641" y="585"/>
                </a:cubicBezTo>
                <a:cubicBezTo>
                  <a:pt x="2649" y="625"/>
                  <a:pt x="2652" y="624"/>
                  <a:pt x="2654" y="638"/>
                </a:cubicBezTo>
                <a:cubicBezTo>
                  <a:pt x="2632" y="603"/>
                  <a:pt x="2620" y="596"/>
                  <a:pt x="2616" y="578"/>
                </a:cubicBezTo>
                <a:cubicBezTo>
                  <a:pt x="2580" y="533"/>
                  <a:pt x="2570" y="523"/>
                  <a:pt x="2561" y="512"/>
                </a:cubicBezTo>
                <a:cubicBezTo>
                  <a:pt x="2492" y="422"/>
                  <a:pt x="2486" y="419"/>
                  <a:pt x="2482" y="412"/>
                </a:cubicBezTo>
                <a:cubicBezTo>
                  <a:pt x="2465" y="388"/>
                  <a:pt x="2458" y="387"/>
                  <a:pt x="2452" y="383"/>
                </a:cubicBezTo>
                <a:cubicBezTo>
                  <a:pt x="2421" y="342"/>
                  <a:pt x="2414" y="343"/>
                  <a:pt x="2413" y="335"/>
                </a:cubicBezTo>
                <a:cubicBezTo>
                  <a:pt x="2376" y="303"/>
                  <a:pt x="2375" y="295"/>
                  <a:pt x="2367" y="297"/>
                </a:cubicBezTo>
                <a:cubicBezTo>
                  <a:pt x="2344" y="270"/>
                  <a:pt x="2339" y="269"/>
                  <a:pt x="2335" y="268"/>
                </a:cubicBezTo>
                <a:cubicBezTo>
                  <a:pt x="2309" y="240"/>
                  <a:pt x="2305" y="237"/>
                  <a:pt x="2301" y="233"/>
                </a:cubicBezTo>
                <a:cubicBezTo>
                  <a:pt x="2246" y="189"/>
                  <a:pt x="2241" y="179"/>
                  <a:pt x="2233" y="173"/>
                </a:cubicBezTo>
                <a:cubicBezTo>
                  <a:pt x="2179" y="126"/>
                  <a:pt x="2173" y="116"/>
                  <a:pt x="2167" y="109"/>
                </a:cubicBezTo>
                <a:cubicBezTo>
                  <a:pt x="2137" y="80"/>
                  <a:pt x="2128" y="75"/>
                  <a:pt x="2125" y="61"/>
                </a:cubicBezTo>
                <a:cubicBezTo>
                  <a:pt x="2112" y="42"/>
                  <a:pt x="2107" y="44"/>
                  <a:pt x="2106" y="41"/>
                </a:cubicBezTo>
                <a:cubicBezTo>
                  <a:pt x="2085" y="5"/>
                  <a:pt x="2087" y="10"/>
                  <a:pt x="2089" y="15"/>
                </a:cubicBezTo>
                <a:cubicBezTo>
                  <a:pt x="2106" y="41"/>
                  <a:pt x="2095" y="48"/>
                  <a:pt x="2104" y="48"/>
                </a:cubicBezTo>
                <a:cubicBezTo>
                  <a:pt x="2120" y="73"/>
                  <a:pt x="2127" y="76"/>
                  <a:pt x="2126" y="85"/>
                </a:cubicBezTo>
                <a:cubicBezTo>
                  <a:pt x="2177" y="147"/>
                  <a:pt x="2181" y="161"/>
                  <a:pt x="2190" y="166"/>
                </a:cubicBezTo>
                <a:cubicBezTo>
                  <a:pt x="2214" y="195"/>
                  <a:pt x="2218" y="193"/>
                  <a:pt x="2220" y="196"/>
                </a:cubicBezTo>
                <a:cubicBezTo>
                  <a:pt x="2243" y="215"/>
                  <a:pt x="2242" y="227"/>
                  <a:pt x="2249" y="226"/>
                </a:cubicBezTo>
                <a:cubicBezTo>
                  <a:pt x="2268" y="246"/>
                  <a:pt x="2276" y="254"/>
                  <a:pt x="2283" y="263"/>
                </a:cubicBezTo>
                <a:cubicBezTo>
                  <a:pt x="2317" y="292"/>
                  <a:pt x="2321" y="305"/>
                  <a:pt x="2329" y="313"/>
                </a:cubicBezTo>
                <a:cubicBezTo>
                  <a:pt x="2358" y="348"/>
                  <a:pt x="2362" y="349"/>
                  <a:pt x="2363" y="351"/>
                </a:cubicBezTo>
                <a:cubicBezTo>
                  <a:pt x="2388" y="382"/>
                  <a:pt x="2388" y="393"/>
                  <a:pt x="2395" y="391"/>
                </a:cubicBezTo>
                <a:cubicBezTo>
                  <a:pt x="2426" y="424"/>
                  <a:pt x="2430" y="438"/>
                  <a:pt x="2440" y="441"/>
                </a:cubicBezTo>
                <a:cubicBezTo>
                  <a:pt x="2449" y="455"/>
                  <a:pt x="2451" y="457"/>
                  <a:pt x="2453" y="460"/>
                </a:cubicBezTo>
                <a:cubicBezTo>
                  <a:pt x="2421" y="436"/>
                  <a:pt x="2417" y="435"/>
                  <a:pt x="2417" y="428"/>
                </a:cubicBezTo>
                <a:cubicBezTo>
                  <a:pt x="2372" y="389"/>
                  <a:pt x="2351" y="370"/>
                  <a:pt x="2331" y="351"/>
                </a:cubicBezTo>
                <a:cubicBezTo>
                  <a:pt x="2226" y="270"/>
                  <a:pt x="2225" y="259"/>
                  <a:pt x="2217" y="259"/>
                </a:cubicBezTo>
                <a:cubicBezTo>
                  <a:pt x="2183" y="219"/>
                  <a:pt x="2161" y="202"/>
                  <a:pt x="2140" y="182"/>
                </a:cubicBezTo>
                <a:cubicBezTo>
                  <a:pt x="2093" y="137"/>
                  <a:pt x="2090" y="135"/>
                  <a:pt x="2086" y="134"/>
                </a:cubicBezTo>
                <a:cubicBezTo>
                  <a:pt x="2016" y="59"/>
                  <a:pt x="2017" y="51"/>
                  <a:pt x="2013" y="51"/>
                </a:cubicBezTo>
                <a:cubicBezTo>
                  <a:pt x="1991" y="16"/>
                  <a:pt x="1982" y="18"/>
                  <a:pt x="1981" y="7"/>
                </a:cubicBezTo>
                <a:cubicBezTo>
                  <a:pt x="1973" y="3"/>
                  <a:pt x="1975" y="7"/>
                  <a:pt x="1976" y="11"/>
                </a:cubicBezTo>
                <a:cubicBezTo>
                  <a:pt x="1999" y="38"/>
                  <a:pt x="2005" y="53"/>
                  <a:pt x="2015" y="63"/>
                </a:cubicBezTo>
                <a:cubicBezTo>
                  <a:pt x="2083" y="138"/>
                  <a:pt x="2090" y="151"/>
                  <a:pt x="2102" y="157"/>
                </a:cubicBezTo>
                <a:cubicBezTo>
                  <a:pt x="2141" y="198"/>
                  <a:pt x="2153" y="205"/>
                  <a:pt x="2162" y="217"/>
                </a:cubicBezTo>
                <a:cubicBezTo>
                  <a:pt x="2176" y="224"/>
                  <a:pt x="2175" y="229"/>
                  <a:pt x="2179" y="228"/>
                </a:cubicBezTo>
                <a:cubicBezTo>
                  <a:pt x="2262" y="304"/>
                  <a:pt x="2265" y="312"/>
                  <a:pt x="2270" y="316"/>
                </a:cubicBezTo>
                <a:cubicBezTo>
                  <a:pt x="2296" y="339"/>
                  <a:pt x="2300" y="340"/>
                  <a:pt x="2302" y="342"/>
                </a:cubicBezTo>
                <a:cubicBezTo>
                  <a:pt x="2361" y="394"/>
                  <a:pt x="2371" y="405"/>
                  <a:pt x="2382" y="415"/>
                </a:cubicBezTo>
                <a:cubicBezTo>
                  <a:pt x="2422" y="455"/>
                  <a:pt x="2434" y="462"/>
                  <a:pt x="2446" y="470"/>
                </a:cubicBezTo>
                <a:cubicBezTo>
                  <a:pt x="2486" y="514"/>
                  <a:pt x="2491" y="518"/>
                  <a:pt x="2495" y="522"/>
                </a:cubicBezTo>
                <a:cubicBezTo>
                  <a:pt x="2522" y="556"/>
                  <a:pt x="2524" y="560"/>
                  <a:pt x="2525" y="566"/>
                </a:cubicBezTo>
                <a:cubicBezTo>
                  <a:pt x="2554" y="592"/>
                  <a:pt x="2554" y="596"/>
                  <a:pt x="2557" y="595"/>
                </a:cubicBezTo>
                <a:cubicBezTo>
                  <a:pt x="2536" y="580"/>
                  <a:pt x="2527" y="580"/>
                  <a:pt x="2523" y="573"/>
                </a:cubicBezTo>
                <a:cubicBezTo>
                  <a:pt x="2501" y="559"/>
                  <a:pt x="2500" y="555"/>
                  <a:pt x="2496" y="555"/>
                </a:cubicBezTo>
                <a:cubicBezTo>
                  <a:pt x="2486" y="535"/>
                  <a:pt x="2482" y="535"/>
                  <a:pt x="2482" y="531"/>
                </a:cubicBezTo>
                <a:cubicBezTo>
                  <a:pt x="2456" y="511"/>
                  <a:pt x="2449" y="507"/>
                  <a:pt x="2441" y="503"/>
                </a:cubicBezTo>
                <a:cubicBezTo>
                  <a:pt x="2417" y="480"/>
                  <a:pt x="2411" y="474"/>
                  <a:pt x="2407" y="466"/>
                </a:cubicBezTo>
                <a:cubicBezTo>
                  <a:pt x="2330" y="411"/>
                  <a:pt x="2327" y="404"/>
                  <a:pt x="2320" y="403"/>
                </a:cubicBezTo>
                <a:cubicBezTo>
                  <a:pt x="2277" y="359"/>
                  <a:pt x="2258" y="344"/>
                  <a:pt x="2240" y="328"/>
                </a:cubicBezTo>
                <a:cubicBezTo>
                  <a:pt x="2209" y="300"/>
                  <a:pt x="2205" y="295"/>
                  <a:pt x="2203" y="288"/>
                </a:cubicBezTo>
                <a:cubicBezTo>
                  <a:pt x="2158" y="248"/>
                  <a:pt x="2155" y="242"/>
                  <a:pt x="2151" y="236"/>
                </a:cubicBezTo>
                <a:cubicBezTo>
                  <a:pt x="2107" y="184"/>
                  <a:pt x="2096" y="179"/>
                  <a:pt x="2089" y="166"/>
                </a:cubicBezTo>
                <a:cubicBezTo>
                  <a:pt x="2056" y="132"/>
                  <a:pt x="2047" y="123"/>
                  <a:pt x="2040" y="111"/>
                </a:cubicBezTo>
                <a:cubicBezTo>
                  <a:pt x="2009" y="80"/>
                  <a:pt x="2007" y="71"/>
                  <a:pt x="2002" y="68"/>
                </a:cubicBezTo>
                <a:cubicBezTo>
                  <a:pt x="2002" y="79"/>
                  <a:pt x="2006" y="84"/>
                  <a:pt x="2011" y="87"/>
                </a:cubicBezTo>
                <a:cubicBezTo>
                  <a:pt x="2037" y="126"/>
                  <a:pt x="2044" y="128"/>
                  <a:pt x="2047" y="133"/>
                </a:cubicBezTo>
                <a:cubicBezTo>
                  <a:pt x="2078" y="166"/>
                  <a:pt x="2083" y="171"/>
                  <a:pt x="2086" y="179"/>
                </a:cubicBezTo>
                <a:cubicBezTo>
                  <a:pt x="2104" y="196"/>
                  <a:pt x="2106" y="204"/>
                  <a:pt x="2112" y="206"/>
                </a:cubicBezTo>
                <a:cubicBezTo>
                  <a:pt x="2128" y="226"/>
                  <a:pt x="2132" y="234"/>
                  <a:pt x="2139" y="236"/>
                </a:cubicBezTo>
                <a:cubicBezTo>
                  <a:pt x="2175" y="272"/>
                  <a:pt x="2182" y="285"/>
                  <a:pt x="2192" y="293"/>
                </a:cubicBezTo>
                <a:cubicBezTo>
                  <a:pt x="2257" y="354"/>
                  <a:pt x="2266" y="363"/>
                  <a:pt x="2275" y="371"/>
                </a:cubicBezTo>
                <a:cubicBezTo>
                  <a:pt x="2321" y="418"/>
                  <a:pt x="2327" y="419"/>
                  <a:pt x="2333" y="422"/>
                </a:cubicBezTo>
                <a:cubicBezTo>
                  <a:pt x="2375" y="452"/>
                  <a:pt x="2380" y="466"/>
                  <a:pt x="2393" y="469"/>
                </a:cubicBezTo>
                <a:cubicBezTo>
                  <a:pt x="2385" y="477"/>
                  <a:pt x="2377" y="470"/>
                  <a:pt x="2368" y="465"/>
                </a:cubicBezTo>
                <a:cubicBezTo>
                  <a:pt x="2326" y="437"/>
                  <a:pt x="2325" y="429"/>
                  <a:pt x="2317" y="431"/>
                </a:cubicBezTo>
                <a:cubicBezTo>
                  <a:pt x="2287" y="412"/>
                  <a:pt x="2285" y="406"/>
                  <a:pt x="2282" y="402"/>
                </a:cubicBezTo>
                <a:cubicBezTo>
                  <a:pt x="2242" y="368"/>
                  <a:pt x="2237" y="367"/>
                  <a:pt x="2235" y="361"/>
                </a:cubicBezTo>
                <a:cubicBezTo>
                  <a:pt x="2206" y="345"/>
                  <a:pt x="2209" y="332"/>
                  <a:pt x="2203" y="332"/>
                </a:cubicBezTo>
                <a:cubicBezTo>
                  <a:pt x="2159" y="290"/>
                  <a:pt x="2156" y="286"/>
                  <a:pt x="2151" y="284"/>
                </a:cubicBezTo>
                <a:cubicBezTo>
                  <a:pt x="2094" y="228"/>
                  <a:pt x="2089" y="219"/>
                  <a:pt x="2081" y="215"/>
                </a:cubicBezTo>
                <a:cubicBezTo>
                  <a:pt x="2070" y="213"/>
                  <a:pt x="2082" y="226"/>
                  <a:pt x="2095" y="239"/>
                </a:cubicBezTo>
                <a:cubicBezTo>
                  <a:pt x="2135" y="286"/>
                  <a:pt x="2142" y="283"/>
                  <a:pt x="2144" y="288"/>
                </a:cubicBezTo>
                <a:cubicBezTo>
                  <a:pt x="2161" y="304"/>
                  <a:pt x="2166" y="312"/>
                  <a:pt x="2173" y="318"/>
                </a:cubicBezTo>
                <a:cubicBezTo>
                  <a:pt x="2200" y="342"/>
                  <a:pt x="2205" y="353"/>
                  <a:pt x="2213" y="357"/>
                </a:cubicBezTo>
                <a:cubicBezTo>
                  <a:pt x="2244" y="401"/>
                  <a:pt x="2253" y="407"/>
                  <a:pt x="2261" y="415"/>
                </a:cubicBezTo>
                <a:cubicBezTo>
                  <a:pt x="2322" y="469"/>
                  <a:pt x="2330" y="480"/>
                  <a:pt x="2343" y="485"/>
                </a:cubicBezTo>
                <a:cubicBezTo>
                  <a:pt x="2369" y="507"/>
                  <a:pt x="2373" y="507"/>
                  <a:pt x="2375" y="511"/>
                </a:cubicBezTo>
                <a:cubicBezTo>
                  <a:pt x="2410" y="544"/>
                  <a:pt x="2420" y="541"/>
                  <a:pt x="2423" y="548"/>
                </a:cubicBezTo>
                <a:cubicBezTo>
                  <a:pt x="2448" y="564"/>
                  <a:pt x="2448" y="578"/>
                  <a:pt x="2459" y="577"/>
                </a:cubicBezTo>
                <a:cubicBezTo>
                  <a:pt x="2526" y="631"/>
                  <a:pt x="2528" y="642"/>
                  <a:pt x="2540" y="640"/>
                </a:cubicBezTo>
                <a:cubicBezTo>
                  <a:pt x="2563" y="667"/>
                  <a:pt x="2571" y="668"/>
                  <a:pt x="2574" y="678"/>
                </a:cubicBezTo>
                <a:cubicBezTo>
                  <a:pt x="2618" y="723"/>
                  <a:pt x="2624" y="730"/>
                  <a:pt x="2630" y="738"/>
                </a:cubicBezTo>
                <a:cubicBezTo>
                  <a:pt x="2691" y="806"/>
                  <a:pt x="2689" y="815"/>
                  <a:pt x="2695" y="813"/>
                </a:cubicBezTo>
                <a:cubicBezTo>
                  <a:pt x="2719" y="849"/>
                  <a:pt x="2700" y="842"/>
                  <a:pt x="2706" y="852"/>
                </a:cubicBezTo>
                <a:cubicBezTo>
                  <a:pt x="2685" y="828"/>
                  <a:pt x="2679" y="823"/>
                  <a:pt x="2675" y="814"/>
                </a:cubicBezTo>
                <a:cubicBezTo>
                  <a:pt x="2562" y="716"/>
                  <a:pt x="2559" y="705"/>
                  <a:pt x="2552" y="703"/>
                </a:cubicBezTo>
                <a:cubicBezTo>
                  <a:pt x="2523" y="676"/>
                  <a:pt x="2516" y="680"/>
                  <a:pt x="2516" y="672"/>
                </a:cubicBezTo>
                <a:cubicBezTo>
                  <a:pt x="2491" y="659"/>
                  <a:pt x="2488" y="657"/>
                  <a:pt x="2486" y="654"/>
                </a:cubicBezTo>
                <a:cubicBezTo>
                  <a:pt x="2454" y="630"/>
                  <a:pt x="2448" y="632"/>
                  <a:pt x="2446" y="630"/>
                </a:cubicBezTo>
                <a:cubicBezTo>
                  <a:pt x="2412" y="597"/>
                  <a:pt x="2398" y="599"/>
                  <a:pt x="2396" y="586"/>
                </a:cubicBezTo>
                <a:cubicBezTo>
                  <a:pt x="2361" y="565"/>
                  <a:pt x="2355" y="555"/>
                  <a:pt x="2344" y="552"/>
                </a:cubicBezTo>
                <a:cubicBezTo>
                  <a:pt x="2307" y="519"/>
                  <a:pt x="2304" y="514"/>
                  <a:pt x="2301" y="511"/>
                </a:cubicBezTo>
                <a:cubicBezTo>
                  <a:pt x="2224" y="442"/>
                  <a:pt x="2218" y="433"/>
                  <a:pt x="2210" y="429"/>
                </a:cubicBezTo>
                <a:cubicBezTo>
                  <a:pt x="2162" y="372"/>
                  <a:pt x="2156" y="363"/>
                  <a:pt x="2148" y="355"/>
                </a:cubicBezTo>
                <a:cubicBezTo>
                  <a:pt x="2097" y="289"/>
                  <a:pt x="2095" y="283"/>
                  <a:pt x="2093" y="275"/>
                </a:cubicBezTo>
                <a:cubicBezTo>
                  <a:pt x="2089" y="280"/>
                  <a:pt x="2090" y="292"/>
                  <a:pt x="2097" y="294"/>
                </a:cubicBezTo>
                <a:cubicBezTo>
                  <a:pt x="2145" y="364"/>
                  <a:pt x="2165" y="389"/>
                  <a:pt x="2186" y="413"/>
                </a:cubicBezTo>
                <a:cubicBezTo>
                  <a:pt x="2222" y="455"/>
                  <a:pt x="2229" y="456"/>
                  <a:pt x="2232" y="466"/>
                </a:cubicBezTo>
                <a:cubicBezTo>
                  <a:pt x="2329" y="554"/>
                  <a:pt x="2342" y="559"/>
                  <a:pt x="2348" y="572"/>
                </a:cubicBezTo>
                <a:cubicBezTo>
                  <a:pt x="2412" y="620"/>
                  <a:pt x="2421" y="622"/>
                  <a:pt x="2425" y="631"/>
                </a:cubicBezTo>
                <a:cubicBezTo>
                  <a:pt x="2494" y="679"/>
                  <a:pt x="2501" y="680"/>
                  <a:pt x="2507" y="682"/>
                </a:cubicBezTo>
                <a:cubicBezTo>
                  <a:pt x="2533" y="705"/>
                  <a:pt x="2546" y="710"/>
                  <a:pt x="2553" y="723"/>
                </a:cubicBezTo>
                <a:cubicBezTo>
                  <a:pt x="2596" y="760"/>
                  <a:pt x="2603" y="758"/>
                  <a:pt x="2606" y="763"/>
                </a:cubicBezTo>
                <a:cubicBezTo>
                  <a:pt x="2629" y="785"/>
                  <a:pt x="2629" y="790"/>
                  <a:pt x="2632" y="790"/>
                </a:cubicBezTo>
                <a:cubicBezTo>
                  <a:pt x="2674" y="838"/>
                  <a:pt x="2669" y="831"/>
                  <a:pt x="2663" y="826"/>
                </a:cubicBezTo>
                <a:cubicBezTo>
                  <a:pt x="2633" y="801"/>
                  <a:pt x="2623" y="795"/>
                  <a:pt x="2616" y="785"/>
                </a:cubicBezTo>
                <a:cubicBezTo>
                  <a:pt x="2592" y="775"/>
                  <a:pt x="2591" y="767"/>
                  <a:pt x="2583" y="768"/>
                </a:cubicBezTo>
                <a:cubicBezTo>
                  <a:pt x="2530" y="739"/>
                  <a:pt x="2532" y="725"/>
                  <a:pt x="2522" y="730"/>
                </a:cubicBezTo>
                <a:cubicBezTo>
                  <a:pt x="2453" y="693"/>
                  <a:pt x="2447" y="690"/>
                  <a:pt x="2442" y="687"/>
                </a:cubicBezTo>
                <a:cubicBezTo>
                  <a:pt x="2385" y="663"/>
                  <a:pt x="2385" y="654"/>
                  <a:pt x="2377" y="655"/>
                </a:cubicBezTo>
                <a:cubicBezTo>
                  <a:pt x="2341" y="632"/>
                  <a:pt x="2334" y="631"/>
                  <a:pt x="2327" y="630"/>
                </a:cubicBezTo>
                <a:cubicBezTo>
                  <a:pt x="2264" y="575"/>
                  <a:pt x="2255" y="568"/>
                  <a:pt x="2246" y="560"/>
                </a:cubicBezTo>
                <a:cubicBezTo>
                  <a:pt x="2210" y="525"/>
                  <a:pt x="2202" y="515"/>
                  <a:pt x="2193" y="506"/>
                </a:cubicBezTo>
                <a:cubicBezTo>
                  <a:pt x="2210" y="531"/>
                  <a:pt x="2215" y="539"/>
                  <a:pt x="2219" y="548"/>
                </a:cubicBezTo>
                <a:cubicBezTo>
                  <a:pt x="2267" y="593"/>
                  <a:pt x="2276" y="597"/>
                  <a:pt x="2281" y="606"/>
                </a:cubicBezTo>
                <a:cubicBezTo>
                  <a:pt x="2384" y="673"/>
                  <a:pt x="2393" y="674"/>
                  <a:pt x="2402" y="677"/>
                </a:cubicBezTo>
                <a:cubicBezTo>
                  <a:pt x="2432" y="692"/>
                  <a:pt x="2431" y="700"/>
                  <a:pt x="2438" y="696"/>
                </a:cubicBezTo>
                <a:cubicBezTo>
                  <a:pt x="2484" y="722"/>
                  <a:pt x="2493" y="727"/>
                  <a:pt x="2502" y="731"/>
                </a:cubicBezTo>
                <a:cubicBezTo>
                  <a:pt x="2545" y="761"/>
                  <a:pt x="2553" y="761"/>
                  <a:pt x="2556" y="767"/>
                </a:cubicBezTo>
                <a:cubicBezTo>
                  <a:pt x="2633" y="818"/>
                  <a:pt x="2637" y="824"/>
                  <a:pt x="2644" y="823"/>
                </a:cubicBezTo>
                <a:cubicBezTo>
                  <a:pt x="2684" y="867"/>
                  <a:pt x="2694" y="864"/>
                  <a:pt x="2693" y="876"/>
                </a:cubicBezTo>
                <a:cubicBezTo>
                  <a:pt x="2735" y="917"/>
                  <a:pt x="2735" y="928"/>
                  <a:pt x="2740" y="931"/>
                </a:cubicBezTo>
                <a:cubicBezTo>
                  <a:pt x="2748" y="947"/>
                  <a:pt x="2734" y="942"/>
                  <a:pt x="2727" y="925"/>
                </a:cubicBezTo>
                <a:cubicBezTo>
                  <a:pt x="2676" y="881"/>
                  <a:pt x="2668" y="875"/>
                  <a:pt x="2660" y="871"/>
                </a:cubicBezTo>
                <a:cubicBezTo>
                  <a:pt x="2623" y="840"/>
                  <a:pt x="2623" y="837"/>
                  <a:pt x="2620" y="837"/>
                </a:cubicBezTo>
                <a:cubicBezTo>
                  <a:pt x="2598" y="820"/>
                  <a:pt x="2597" y="812"/>
                  <a:pt x="2589" y="814"/>
                </a:cubicBezTo>
                <a:cubicBezTo>
                  <a:pt x="2524" y="770"/>
                  <a:pt x="2519" y="769"/>
                  <a:pt x="2515" y="767"/>
                </a:cubicBezTo>
                <a:cubicBezTo>
                  <a:pt x="2479" y="747"/>
                  <a:pt x="2471" y="743"/>
                  <a:pt x="2462" y="739"/>
                </a:cubicBezTo>
                <a:cubicBezTo>
                  <a:pt x="2444" y="730"/>
                  <a:pt x="2440" y="726"/>
                  <a:pt x="2433" y="727"/>
                </a:cubicBezTo>
                <a:cubicBezTo>
                  <a:pt x="2363" y="689"/>
                  <a:pt x="2361" y="685"/>
                  <a:pt x="2354" y="687"/>
                </a:cubicBezTo>
                <a:cubicBezTo>
                  <a:pt x="2309" y="659"/>
                  <a:pt x="2307" y="651"/>
                  <a:pt x="2302" y="650"/>
                </a:cubicBezTo>
                <a:cubicBezTo>
                  <a:pt x="2216" y="555"/>
                  <a:pt x="2204" y="551"/>
                  <a:pt x="2199" y="534"/>
                </a:cubicBezTo>
                <a:cubicBezTo>
                  <a:pt x="2188" y="536"/>
                  <a:pt x="2195" y="540"/>
                  <a:pt x="2199" y="549"/>
                </a:cubicBezTo>
                <a:cubicBezTo>
                  <a:pt x="2222" y="574"/>
                  <a:pt x="2226" y="583"/>
                  <a:pt x="2231" y="590"/>
                </a:cubicBezTo>
                <a:cubicBezTo>
                  <a:pt x="2307" y="664"/>
                  <a:pt x="2312" y="671"/>
                  <a:pt x="2319" y="676"/>
                </a:cubicBezTo>
                <a:cubicBezTo>
                  <a:pt x="2355" y="696"/>
                  <a:pt x="2370" y="704"/>
                  <a:pt x="2383" y="716"/>
                </a:cubicBezTo>
                <a:cubicBezTo>
                  <a:pt x="2446" y="745"/>
                  <a:pt x="2462" y="752"/>
                  <a:pt x="2478" y="759"/>
                </a:cubicBezTo>
                <a:cubicBezTo>
                  <a:pt x="2508" y="775"/>
                  <a:pt x="2515" y="779"/>
                  <a:pt x="2521" y="786"/>
                </a:cubicBezTo>
                <a:cubicBezTo>
                  <a:pt x="2550" y="804"/>
                  <a:pt x="2560" y="805"/>
                  <a:pt x="2565" y="813"/>
                </a:cubicBezTo>
                <a:cubicBezTo>
                  <a:pt x="2595" y="829"/>
                  <a:pt x="2599" y="838"/>
                  <a:pt x="2607" y="843"/>
                </a:cubicBezTo>
                <a:cubicBezTo>
                  <a:pt x="2638" y="867"/>
                  <a:pt x="2641" y="866"/>
                  <a:pt x="2642" y="868"/>
                </a:cubicBezTo>
                <a:cubicBezTo>
                  <a:pt x="2629" y="870"/>
                  <a:pt x="2628" y="864"/>
                  <a:pt x="2626" y="863"/>
                </a:cubicBezTo>
                <a:cubicBezTo>
                  <a:pt x="2552" y="837"/>
                  <a:pt x="2547" y="831"/>
                  <a:pt x="2537" y="833"/>
                </a:cubicBezTo>
                <a:cubicBezTo>
                  <a:pt x="2465" y="805"/>
                  <a:pt x="2457" y="801"/>
                  <a:pt x="2448" y="801"/>
                </a:cubicBezTo>
                <a:cubicBezTo>
                  <a:pt x="2376" y="757"/>
                  <a:pt x="2367" y="756"/>
                  <a:pt x="2363" y="747"/>
                </a:cubicBezTo>
                <a:cubicBezTo>
                  <a:pt x="2287" y="696"/>
                  <a:pt x="2281" y="682"/>
                  <a:pt x="2269" y="677"/>
                </a:cubicBezTo>
                <a:cubicBezTo>
                  <a:pt x="2312" y="722"/>
                  <a:pt x="2323" y="734"/>
                  <a:pt x="2336" y="743"/>
                </a:cubicBezTo>
                <a:cubicBezTo>
                  <a:pt x="2381" y="774"/>
                  <a:pt x="2387" y="778"/>
                  <a:pt x="2394" y="782"/>
                </a:cubicBezTo>
                <a:cubicBezTo>
                  <a:pt x="2423" y="790"/>
                  <a:pt x="2418" y="804"/>
                  <a:pt x="2427" y="799"/>
                </a:cubicBezTo>
                <a:cubicBezTo>
                  <a:pt x="2466" y="820"/>
                  <a:pt x="2475" y="820"/>
                  <a:pt x="2479" y="827"/>
                </a:cubicBezTo>
                <a:cubicBezTo>
                  <a:pt x="2536" y="845"/>
                  <a:pt x="2545" y="847"/>
                  <a:pt x="2554" y="847"/>
                </a:cubicBezTo>
                <a:cubicBezTo>
                  <a:pt x="2602" y="876"/>
                  <a:pt x="2616" y="870"/>
                  <a:pt x="2620" y="879"/>
                </a:cubicBezTo>
                <a:cubicBezTo>
                  <a:pt x="2633" y="887"/>
                  <a:pt x="2628" y="886"/>
                  <a:pt x="2624" y="884"/>
                </a:cubicBezTo>
                <a:cubicBezTo>
                  <a:pt x="2566" y="867"/>
                  <a:pt x="2556" y="864"/>
                  <a:pt x="2545" y="861"/>
                </a:cubicBezTo>
                <a:cubicBezTo>
                  <a:pt x="2443" y="830"/>
                  <a:pt x="2434" y="824"/>
                  <a:pt x="2425" y="820"/>
                </a:cubicBezTo>
                <a:cubicBezTo>
                  <a:pt x="2398" y="815"/>
                  <a:pt x="2409" y="812"/>
                  <a:pt x="2413" y="820"/>
                </a:cubicBezTo>
                <a:cubicBezTo>
                  <a:pt x="2460" y="845"/>
                  <a:pt x="2465" y="852"/>
                  <a:pt x="2475" y="851"/>
                </a:cubicBezTo>
                <a:cubicBezTo>
                  <a:pt x="2578" y="922"/>
                  <a:pt x="2590" y="925"/>
                  <a:pt x="2601" y="930"/>
                </a:cubicBezTo>
                <a:cubicBezTo>
                  <a:pt x="2628" y="940"/>
                  <a:pt x="2629" y="944"/>
                  <a:pt x="2633" y="944"/>
                </a:cubicBezTo>
                <a:cubicBezTo>
                  <a:pt x="2675" y="953"/>
                  <a:pt x="2672" y="968"/>
                  <a:pt x="2681" y="964"/>
                </a:cubicBezTo>
                <a:cubicBezTo>
                  <a:pt x="2735" y="1000"/>
                  <a:pt x="2745" y="1007"/>
                  <a:pt x="2754" y="1014"/>
                </a:cubicBezTo>
                <a:cubicBezTo>
                  <a:pt x="2775" y="1046"/>
                  <a:pt x="2782" y="1052"/>
                  <a:pt x="2789" y="1057"/>
                </a:cubicBezTo>
                <a:cubicBezTo>
                  <a:pt x="2815" y="1092"/>
                  <a:pt x="2819" y="1109"/>
                  <a:pt x="2814" y="1109"/>
                </a:cubicBezTo>
                <a:cubicBezTo>
                  <a:pt x="2781" y="1074"/>
                  <a:pt x="2783" y="1065"/>
                  <a:pt x="2779" y="1065"/>
                </a:cubicBezTo>
                <a:cubicBezTo>
                  <a:pt x="2742" y="1031"/>
                  <a:pt x="2732" y="1018"/>
                  <a:pt x="2718" y="1013"/>
                </a:cubicBezTo>
                <a:cubicBezTo>
                  <a:pt x="2646" y="969"/>
                  <a:pt x="2633" y="970"/>
                  <a:pt x="2625" y="963"/>
                </a:cubicBezTo>
                <a:cubicBezTo>
                  <a:pt x="2579" y="945"/>
                  <a:pt x="2570" y="936"/>
                  <a:pt x="2568" y="945"/>
                </a:cubicBezTo>
                <a:cubicBezTo>
                  <a:pt x="2600" y="966"/>
                  <a:pt x="2611" y="966"/>
                  <a:pt x="2618" y="974"/>
                </a:cubicBezTo>
                <a:close/>
                <a:moveTo>
                  <a:pt x="2842" y="1103"/>
                </a:moveTo>
                <a:cubicBezTo>
                  <a:pt x="2854" y="1100"/>
                  <a:pt x="2845" y="1115"/>
                  <a:pt x="2846" y="1120"/>
                </a:cubicBezTo>
                <a:cubicBezTo>
                  <a:pt x="2837" y="1119"/>
                  <a:pt x="2844" y="1108"/>
                  <a:pt x="2842" y="1103"/>
                </a:cubicBezTo>
                <a:close/>
                <a:moveTo>
                  <a:pt x="2845" y="1206"/>
                </a:moveTo>
                <a:cubicBezTo>
                  <a:pt x="2849" y="1209"/>
                  <a:pt x="2852" y="1213"/>
                  <a:pt x="2856" y="1216"/>
                </a:cubicBezTo>
                <a:cubicBezTo>
                  <a:pt x="2858" y="1223"/>
                  <a:pt x="2859" y="1231"/>
                  <a:pt x="2861" y="1238"/>
                </a:cubicBezTo>
                <a:cubicBezTo>
                  <a:pt x="2861" y="1243"/>
                  <a:pt x="2864" y="1243"/>
                  <a:pt x="2865" y="1246"/>
                </a:cubicBezTo>
                <a:cubicBezTo>
                  <a:pt x="2866" y="1249"/>
                  <a:pt x="2866" y="1252"/>
                  <a:pt x="2867" y="1255"/>
                </a:cubicBezTo>
                <a:cubicBezTo>
                  <a:pt x="2868" y="1258"/>
                  <a:pt x="2868" y="1260"/>
                  <a:pt x="2869" y="1263"/>
                </a:cubicBezTo>
                <a:cubicBezTo>
                  <a:pt x="2865" y="1263"/>
                  <a:pt x="2865" y="1257"/>
                  <a:pt x="2864" y="1252"/>
                </a:cubicBezTo>
                <a:cubicBezTo>
                  <a:pt x="2861" y="1245"/>
                  <a:pt x="2857" y="1240"/>
                  <a:pt x="2852" y="1237"/>
                </a:cubicBezTo>
                <a:cubicBezTo>
                  <a:pt x="2852" y="1228"/>
                  <a:pt x="2847" y="1227"/>
                  <a:pt x="2845" y="1221"/>
                </a:cubicBezTo>
                <a:cubicBezTo>
                  <a:pt x="2843" y="1216"/>
                  <a:pt x="2842" y="1209"/>
                  <a:pt x="2837" y="1208"/>
                </a:cubicBezTo>
                <a:cubicBezTo>
                  <a:pt x="2838" y="1202"/>
                  <a:pt x="2842" y="1206"/>
                  <a:pt x="2845" y="1206"/>
                </a:cubicBezTo>
                <a:close/>
                <a:moveTo>
                  <a:pt x="2868" y="743"/>
                </a:moveTo>
                <a:cubicBezTo>
                  <a:pt x="2872" y="739"/>
                  <a:pt x="2875" y="735"/>
                  <a:pt x="2877" y="729"/>
                </a:cubicBezTo>
                <a:cubicBezTo>
                  <a:pt x="2889" y="705"/>
                  <a:pt x="2900" y="699"/>
                  <a:pt x="2901" y="686"/>
                </a:cubicBezTo>
                <a:cubicBezTo>
                  <a:pt x="2948" y="586"/>
                  <a:pt x="2956" y="579"/>
                  <a:pt x="2963" y="570"/>
                </a:cubicBezTo>
                <a:cubicBezTo>
                  <a:pt x="2990" y="496"/>
                  <a:pt x="2997" y="488"/>
                  <a:pt x="3001" y="477"/>
                </a:cubicBezTo>
                <a:cubicBezTo>
                  <a:pt x="3018" y="436"/>
                  <a:pt x="3022" y="425"/>
                  <a:pt x="3023" y="413"/>
                </a:cubicBezTo>
                <a:cubicBezTo>
                  <a:pt x="3050" y="346"/>
                  <a:pt x="3049" y="338"/>
                  <a:pt x="3052" y="333"/>
                </a:cubicBezTo>
                <a:cubicBezTo>
                  <a:pt x="3058" y="320"/>
                  <a:pt x="3059" y="324"/>
                  <a:pt x="3059" y="326"/>
                </a:cubicBezTo>
                <a:cubicBezTo>
                  <a:pt x="3048" y="383"/>
                  <a:pt x="3037" y="395"/>
                  <a:pt x="3035" y="414"/>
                </a:cubicBezTo>
                <a:cubicBezTo>
                  <a:pt x="3023" y="447"/>
                  <a:pt x="3018" y="454"/>
                  <a:pt x="3019" y="464"/>
                </a:cubicBezTo>
                <a:cubicBezTo>
                  <a:pt x="2990" y="521"/>
                  <a:pt x="2986" y="536"/>
                  <a:pt x="2983" y="551"/>
                </a:cubicBezTo>
                <a:cubicBezTo>
                  <a:pt x="2943" y="627"/>
                  <a:pt x="2942" y="631"/>
                  <a:pt x="2937" y="632"/>
                </a:cubicBezTo>
                <a:cubicBezTo>
                  <a:pt x="2927" y="653"/>
                  <a:pt x="2925" y="656"/>
                  <a:pt x="2922" y="658"/>
                </a:cubicBezTo>
                <a:cubicBezTo>
                  <a:pt x="2888" y="720"/>
                  <a:pt x="2884" y="726"/>
                  <a:pt x="2880" y="732"/>
                </a:cubicBezTo>
                <a:cubicBezTo>
                  <a:pt x="2845" y="790"/>
                  <a:pt x="2848" y="801"/>
                  <a:pt x="2838" y="802"/>
                </a:cubicBezTo>
                <a:close/>
                <a:moveTo>
                  <a:pt x="2704" y="412"/>
                </a:moveTo>
                <a:cubicBezTo>
                  <a:pt x="2700" y="405"/>
                  <a:pt x="2708" y="405"/>
                  <a:pt x="2707" y="400"/>
                </a:cubicBezTo>
                <a:cubicBezTo>
                  <a:pt x="2709" y="390"/>
                  <a:pt x="2714" y="383"/>
                  <a:pt x="2717" y="374"/>
                </a:cubicBezTo>
                <a:cubicBezTo>
                  <a:pt x="2721" y="374"/>
                  <a:pt x="2718" y="379"/>
                  <a:pt x="2715" y="380"/>
                </a:cubicBezTo>
                <a:cubicBezTo>
                  <a:pt x="2715" y="398"/>
                  <a:pt x="2705" y="408"/>
                  <a:pt x="2703" y="424"/>
                </a:cubicBezTo>
                <a:cubicBezTo>
                  <a:pt x="2696" y="425"/>
                  <a:pt x="2701" y="414"/>
                  <a:pt x="2704" y="412"/>
                </a:cubicBezTo>
                <a:close/>
                <a:moveTo>
                  <a:pt x="2584" y="226"/>
                </a:moveTo>
                <a:cubicBezTo>
                  <a:pt x="2584" y="232"/>
                  <a:pt x="2589" y="240"/>
                  <a:pt x="2580" y="239"/>
                </a:cubicBezTo>
                <a:cubicBezTo>
                  <a:pt x="2584" y="233"/>
                  <a:pt x="2576" y="232"/>
                  <a:pt x="2577" y="222"/>
                </a:cubicBezTo>
                <a:cubicBezTo>
                  <a:pt x="2573" y="214"/>
                  <a:pt x="2580" y="213"/>
                  <a:pt x="2576" y="204"/>
                </a:cubicBezTo>
                <a:cubicBezTo>
                  <a:pt x="2574" y="194"/>
                  <a:pt x="2572" y="183"/>
                  <a:pt x="2570" y="173"/>
                </a:cubicBezTo>
                <a:cubicBezTo>
                  <a:pt x="2570" y="138"/>
                  <a:pt x="2575" y="106"/>
                  <a:pt x="2576" y="71"/>
                </a:cubicBezTo>
                <a:cubicBezTo>
                  <a:pt x="2579" y="71"/>
                  <a:pt x="2579" y="74"/>
                  <a:pt x="2580" y="76"/>
                </a:cubicBezTo>
                <a:cubicBezTo>
                  <a:pt x="2582" y="101"/>
                  <a:pt x="2579" y="123"/>
                  <a:pt x="2586" y="152"/>
                </a:cubicBezTo>
                <a:cubicBezTo>
                  <a:pt x="2587" y="162"/>
                  <a:pt x="2583" y="170"/>
                  <a:pt x="2586" y="182"/>
                </a:cubicBezTo>
                <a:cubicBezTo>
                  <a:pt x="2592" y="188"/>
                  <a:pt x="2574" y="191"/>
                  <a:pt x="2586" y="193"/>
                </a:cubicBezTo>
                <a:cubicBezTo>
                  <a:pt x="2584" y="198"/>
                  <a:pt x="2585" y="204"/>
                  <a:pt x="2583" y="209"/>
                </a:cubicBezTo>
                <a:cubicBezTo>
                  <a:pt x="2582" y="214"/>
                  <a:pt x="2590" y="225"/>
                  <a:pt x="2584" y="226"/>
                </a:cubicBezTo>
                <a:close/>
                <a:moveTo>
                  <a:pt x="2589" y="282"/>
                </a:moveTo>
                <a:cubicBezTo>
                  <a:pt x="2588" y="278"/>
                  <a:pt x="2587" y="274"/>
                  <a:pt x="2586" y="270"/>
                </a:cubicBezTo>
                <a:cubicBezTo>
                  <a:pt x="2587" y="266"/>
                  <a:pt x="2589" y="269"/>
                  <a:pt x="2590" y="272"/>
                </a:cubicBezTo>
                <a:cubicBezTo>
                  <a:pt x="2591" y="276"/>
                  <a:pt x="2591" y="280"/>
                  <a:pt x="2592" y="284"/>
                </a:cubicBezTo>
                <a:cubicBezTo>
                  <a:pt x="2591" y="289"/>
                  <a:pt x="2589" y="285"/>
                  <a:pt x="2589" y="282"/>
                </a:cubicBezTo>
                <a:close/>
                <a:moveTo>
                  <a:pt x="2594" y="100"/>
                </a:moveTo>
                <a:cubicBezTo>
                  <a:pt x="2588" y="99"/>
                  <a:pt x="2592" y="95"/>
                  <a:pt x="2592" y="92"/>
                </a:cubicBezTo>
                <a:cubicBezTo>
                  <a:pt x="2596" y="83"/>
                  <a:pt x="2593" y="96"/>
                  <a:pt x="2594" y="100"/>
                </a:cubicBezTo>
                <a:close/>
                <a:moveTo>
                  <a:pt x="2589" y="385"/>
                </a:moveTo>
                <a:cubicBezTo>
                  <a:pt x="2595" y="373"/>
                  <a:pt x="2601" y="394"/>
                  <a:pt x="2601" y="403"/>
                </a:cubicBezTo>
                <a:cubicBezTo>
                  <a:pt x="2594" y="402"/>
                  <a:pt x="2595" y="387"/>
                  <a:pt x="2589" y="385"/>
                </a:cubicBezTo>
                <a:close/>
                <a:moveTo>
                  <a:pt x="2602" y="421"/>
                </a:moveTo>
                <a:cubicBezTo>
                  <a:pt x="2601" y="417"/>
                  <a:pt x="2600" y="413"/>
                  <a:pt x="2600" y="409"/>
                </a:cubicBezTo>
                <a:cubicBezTo>
                  <a:pt x="2600" y="405"/>
                  <a:pt x="2603" y="409"/>
                  <a:pt x="2603" y="412"/>
                </a:cubicBezTo>
                <a:cubicBezTo>
                  <a:pt x="2604" y="416"/>
                  <a:pt x="2605" y="419"/>
                  <a:pt x="2605" y="423"/>
                </a:cubicBezTo>
                <a:cubicBezTo>
                  <a:pt x="2605" y="428"/>
                  <a:pt x="2602" y="424"/>
                  <a:pt x="2602" y="421"/>
                </a:cubicBezTo>
                <a:close/>
                <a:moveTo>
                  <a:pt x="2218" y="365"/>
                </a:moveTo>
                <a:cubicBezTo>
                  <a:pt x="2224" y="368"/>
                  <a:pt x="2230" y="369"/>
                  <a:pt x="2232" y="377"/>
                </a:cubicBezTo>
                <a:cubicBezTo>
                  <a:pt x="2227" y="374"/>
                  <a:pt x="2220" y="373"/>
                  <a:pt x="2218" y="365"/>
                </a:cubicBezTo>
                <a:close/>
                <a:moveTo>
                  <a:pt x="2247" y="392"/>
                </a:moveTo>
                <a:cubicBezTo>
                  <a:pt x="2242" y="390"/>
                  <a:pt x="2240" y="382"/>
                  <a:pt x="2233" y="383"/>
                </a:cubicBezTo>
                <a:cubicBezTo>
                  <a:pt x="2234" y="374"/>
                  <a:pt x="2241" y="388"/>
                  <a:pt x="2246" y="386"/>
                </a:cubicBezTo>
                <a:cubicBezTo>
                  <a:pt x="2250" y="390"/>
                  <a:pt x="2254" y="393"/>
                  <a:pt x="2260" y="395"/>
                </a:cubicBezTo>
                <a:cubicBezTo>
                  <a:pt x="2259" y="403"/>
                  <a:pt x="2249" y="395"/>
                  <a:pt x="2247" y="392"/>
                </a:cubicBezTo>
                <a:close/>
                <a:moveTo>
                  <a:pt x="2670" y="596"/>
                </a:moveTo>
                <a:cubicBezTo>
                  <a:pt x="2678" y="593"/>
                  <a:pt x="2668" y="577"/>
                  <a:pt x="2677" y="574"/>
                </a:cubicBezTo>
                <a:cubicBezTo>
                  <a:pt x="2690" y="518"/>
                  <a:pt x="2697" y="515"/>
                  <a:pt x="2696" y="505"/>
                </a:cubicBezTo>
                <a:cubicBezTo>
                  <a:pt x="2745" y="414"/>
                  <a:pt x="2753" y="392"/>
                  <a:pt x="2767" y="373"/>
                </a:cubicBezTo>
                <a:cubicBezTo>
                  <a:pt x="2819" y="299"/>
                  <a:pt x="2833" y="280"/>
                  <a:pt x="2851" y="264"/>
                </a:cubicBezTo>
                <a:cubicBezTo>
                  <a:pt x="2878" y="234"/>
                  <a:pt x="2881" y="229"/>
                  <a:pt x="2885" y="225"/>
                </a:cubicBezTo>
                <a:cubicBezTo>
                  <a:pt x="2909" y="199"/>
                  <a:pt x="2907" y="194"/>
                  <a:pt x="2911" y="193"/>
                </a:cubicBezTo>
                <a:cubicBezTo>
                  <a:pt x="2959" y="140"/>
                  <a:pt x="2966" y="133"/>
                  <a:pt x="2971" y="125"/>
                </a:cubicBezTo>
                <a:cubicBezTo>
                  <a:pt x="2994" y="96"/>
                  <a:pt x="3006" y="93"/>
                  <a:pt x="3010" y="85"/>
                </a:cubicBezTo>
                <a:cubicBezTo>
                  <a:pt x="3044" y="52"/>
                  <a:pt x="3045" y="46"/>
                  <a:pt x="3046" y="42"/>
                </a:cubicBezTo>
                <a:cubicBezTo>
                  <a:pt x="3058" y="32"/>
                  <a:pt x="3055" y="36"/>
                  <a:pt x="3055" y="40"/>
                </a:cubicBezTo>
                <a:cubicBezTo>
                  <a:pt x="3000" y="106"/>
                  <a:pt x="2991" y="120"/>
                  <a:pt x="2981" y="132"/>
                </a:cubicBezTo>
                <a:cubicBezTo>
                  <a:pt x="2963" y="150"/>
                  <a:pt x="2957" y="164"/>
                  <a:pt x="2950" y="168"/>
                </a:cubicBezTo>
                <a:cubicBezTo>
                  <a:pt x="2881" y="245"/>
                  <a:pt x="2877" y="251"/>
                  <a:pt x="2871" y="257"/>
                </a:cubicBezTo>
                <a:cubicBezTo>
                  <a:pt x="2859" y="269"/>
                  <a:pt x="2857" y="271"/>
                  <a:pt x="2856" y="275"/>
                </a:cubicBezTo>
                <a:cubicBezTo>
                  <a:pt x="2820" y="325"/>
                  <a:pt x="2810" y="323"/>
                  <a:pt x="2811" y="329"/>
                </a:cubicBezTo>
                <a:cubicBezTo>
                  <a:pt x="2781" y="370"/>
                  <a:pt x="2779" y="373"/>
                  <a:pt x="2776" y="377"/>
                </a:cubicBezTo>
                <a:cubicBezTo>
                  <a:pt x="2753" y="408"/>
                  <a:pt x="2759" y="417"/>
                  <a:pt x="2752" y="417"/>
                </a:cubicBezTo>
                <a:cubicBezTo>
                  <a:pt x="2735" y="457"/>
                  <a:pt x="2729" y="462"/>
                  <a:pt x="2727" y="470"/>
                </a:cubicBezTo>
                <a:cubicBezTo>
                  <a:pt x="2710" y="525"/>
                  <a:pt x="2699" y="527"/>
                  <a:pt x="2703" y="540"/>
                </a:cubicBezTo>
                <a:cubicBezTo>
                  <a:pt x="2683" y="628"/>
                  <a:pt x="2677" y="642"/>
                  <a:pt x="2677" y="660"/>
                </a:cubicBezTo>
                <a:cubicBezTo>
                  <a:pt x="2658" y="608"/>
                  <a:pt x="2673" y="608"/>
                  <a:pt x="2670" y="596"/>
                </a:cubicBezTo>
                <a:close/>
                <a:moveTo>
                  <a:pt x="2671" y="694"/>
                </a:moveTo>
                <a:cubicBezTo>
                  <a:pt x="2670" y="699"/>
                  <a:pt x="2668" y="693"/>
                  <a:pt x="2668" y="689"/>
                </a:cubicBezTo>
                <a:cubicBezTo>
                  <a:pt x="2669" y="683"/>
                  <a:pt x="2671" y="690"/>
                  <a:pt x="2671" y="694"/>
                </a:cubicBezTo>
                <a:close/>
                <a:moveTo>
                  <a:pt x="2167" y="124"/>
                </a:moveTo>
                <a:cubicBezTo>
                  <a:pt x="2175" y="123"/>
                  <a:pt x="2174" y="135"/>
                  <a:pt x="2181" y="136"/>
                </a:cubicBezTo>
                <a:cubicBezTo>
                  <a:pt x="2179" y="142"/>
                  <a:pt x="2168" y="131"/>
                  <a:pt x="2167" y="124"/>
                </a:cubicBezTo>
                <a:close/>
                <a:moveTo>
                  <a:pt x="2496" y="513"/>
                </a:moveTo>
                <a:cubicBezTo>
                  <a:pt x="2494" y="511"/>
                  <a:pt x="2492" y="509"/>
                  <a:pt x="2492" y="505"/>
                </a:cubicBezTo>
                <a:cubicBezTo>
                  <a:pt x="2484" y="506"/>
                  <a:pt x="2485" y="495"/>
                  <a:pt x="2478" y="496"/>
                </a:cubicBezTo>
                <a:cubicBezTo>
                  <a:pt x="2472" y="486"/>
                  <a:pt x="2464" y="478"/>
                  <a:pt x="2455" y="471"/>
                </a:cubicBezTo>
                <a:cubicBezTo>
                  <a:pt x="2456" y="466"/>
                  <a:pt x="2461" y="468"/>
                  <a:pt x="2462" y="473"/>
                </a:cubicBezTo>
                <a:cubicBezTo>
                  <a:pt x="2465" y="473"/>
                  <a:pt x="2467" y="477"/>
                  <a:pt x="2471" y="477"/>
                </a:cubicBezTo>
                <a:cubicBezTo>
                  <a:pt x="2479" y="493"/>
                  <a:pt x="2493" y="500"/>
                  <a:pt x="2502" y="515"/>
                </a:cubicBezTo>
                <a:cubicBezTo>
                  <a:pt x="2501" y="521"/>
                  <a:pt x="2500" y="512"/>
                  <a:pt x="2496" y="513"/>
                </a:cubicBezTo>
                <a:close/>
                <a:moveTo>
                  <a:pt x="2529" y="557"/>
                </a:moveTo>
                <a:cubicBezTo>
                  <a:pt x="2528" y="543"/>
                  <a:pt x="2516" y="546"/>
                  <a:pt x="2515" y="533"/>
                </a:cubicBezTo>
                <a:cubicBezTo>
                  <a:pt x="2523" y="537"/>
                  <a:pt x="2526" y="549"/>
                  <a:pt x="2534" y="553"/>
                </a:cubicBezTo>
                <a:cubicBezTo>
                  <a:pt x="2538" y="561"/>
                  <a:pt x="2546" y="564"/>
                  <a:pt x="2550" y="573"/>
                </a:cubicBezTo>
                <a:cubicBezTo>
                  <a:pt x="2540" y="572"/>
                  <a:pt x="2539" y="557"/>
                  <a:pt x="2529" y="557"/>
                </a:cubicBezTo>
                <a:close/>
                <a:moveTo>
                  <a:pt x="2518" y="518"/>
                </a:moveTo>
                <a:cubicBezTo>
                  <a:pt x="2508" y="500"/>
                  <a:pt x="2491" y="491"/>
                  <a:pt x="2482" y="472"/>
                </a:cubicBezTo>
                <a:cubicBezTo>
                  <a:pt x="2435" y="429"/>
                  <a:pt x="2435" y="413"/>
                  <a:pt x="2426" y="412"/>
                </a:cubicBezTo>
                <a:cubicBezTo>
                  <a:pt x="2383" y="364"/>
                  <a:pt x="2381" y="351"/>
                  <a:pt x="2374" y="345"/>
                </a:cubicBezTo>
                <a:cubicBezTo>
                  <a:pt x="2323" y="284"/>
                  <a:pt x="2313" y="279"/>
                  <a:pt x="2306" y="270"/>
                </a:cubicBezTo>
                <a:cubicBezTo>
                  <a:pt x="2257" y="215"/>
                  <a:pt x="2249" y="218"/>
                  <a:pt x="2246" y="211"/>
                </a:cubicBezTo>
                <a:cubicBezTo>
                  <a:pt x="2217" y="186"/>
                  <a:pt x="2215" y="179"/>
                  <a:pt x="2210" y="177"/>
                </a:cubicBezTo>
                <a:cubicBezTo>
                  <a:pt x="2186" y="148"/>
                  <a:pt x="2183" y="146"/>
                  <a:pt x="2182" y="141"/>
                </a:cubicBezTo>
                <a:cubicBezTo>
                  <a:pt x="2231" y="178"/>
                  <a:pt x="2230" y="192"/>
                  <a:pt x="2240" y="192"/>
                </a:cubicBezTo>
                <a:cubicBezTo>
                  <a:pt x="2298" y="245"/>
                  <a:pt x="2307" y="257"/>
                  <a:pt x="2319" y="265"/>
                </a:cubicBezTo>
                <a:cubicBezTo>
                  <a:pt x="2341" y="287"/>
                  <a:pt x="2346" y="292"/>
                  <a:pt x="2352" y="297"/>
                </a:cubicBezTo>
                <a:cubicBezTo>
                  <a:pt x="2448" y="398"/>
                  <a:pt x="2456" y="399"/>
                  <a:pt x="2462" y="402"/>
                </a:cubicBezTo>
                <a:cubicBezTo>
                  <a:pt x="2503" y="460"/>
                  <a:pt x="2512" y="459"/>
                  <a:pt x="2514" y="468"/>
                </a:cubicBezTo>
                <a:cubicBezTo>
                  <a:pt x="2557" y="528"/>
                  <a:pt x="2567" y="533"/>
                  <a:pt x="2573" y="542"/>
                </a:cubicBezTo>
                <a:cubicBezTo>
                  <a:pt x="2620" y="605"/>
                  <a:pt x="2622" y="613"/>
                  <a:pt x="2624" y="620"/>
                </a:cubicBezTo>
                <a:cubicBezTo>
                  <a:pt x="2651" y="697"/>
                  <a:pt x="2652" y="687"/>
                  <a:pt x="2646" y="687"/>
                </a:cubicBezTo>
                <a:cubicBezTo>
                  <a:pt x="2628" y="656"/>
                  <a:pt x="2626" y="652"/>
                  <a:pt x="2621" y="651"/>
                </a:cubicBezTo>
                <a:cubicBezTo>
                  <a:pt x="2601" y="617"/>
                  <a:pt x="2591" y="615"/>
                  <a:pt x="2588" y="604"/>
                </a:cubicBezTo>
                <a:close/>
                <a:moveTo>
                  <a:pt x="2558" y="584"/>
                </a:moveTo>
                <a:cubicBezTo>
                  <a:pt x="2570" y="588"/>
                  <a:pt x="2571" y="611"/>
                  <a:pt x="2584" y="614"/>
                </a:cubicBezTo>
                <a:cubicBezTo>
                  <a:pt x="2585" y="624"/>
                  <a:pt x="2593" y="623"/>
                  <a:pt x="2594" y="632"/>
                </a:cubicBezTo>
                <a:cubicBezTo>
                  <a:pt x="2583" y="627"/>
                  <a:pt x="2576" y="615"/>
                  <a:pt x="2566" y="608"/>
                </a:cubicBezTo>
                <a:cubicBezTo>
                  <a:pt x="2567" y="596"/>
                  <a:pt x="2563" y="595"/>
                  <a:pt x="2558" y="584"/>
                </a:cubicBezTo>
                <a:close/>
                <a:moveTo>
                  <a:pt x="2679" y="775"/>
                </a:moveTo>
                <a:cubicBezTo>
                  <a:pt x="2671" y="767"/>
                  <a:pt x="2664" y="755"/>
                  <a:pt x="2658" y="744"/>
                </a:cubicBezTo>
                <a:cubicBezTo>
                  <a:pt x="2603" y="689"/>
                  <a:pt x="2594" y="678"/>
                  <a:pt x="2584" y="670"/>
                </a:cubicBezTo>
                <a:cubicBezTo>
                  <a:pt x="2548" y="635"/>
                  <a:pt x="2538" y="628"/>
                  <a:pt x="2527" y="622"/>
                </a:cubicBezTo>
                <a:cubicBezTo>
                  <a:pt x="2495" y="589"/>
                  <a:pt x="2492" y="587"/>
                  <a:pt x="2487" y="586"/>
                </a:cubicBezTo>
                <a:cubicBezTo>
                  <a:pt x="2442" y="547"/>
                  <a:pt x="2434" y="544"/>
                  <a:pt x="2430" y="535"/>
                </a:cubicBezTo>
                <a:cubicBezTo>
                  <a:pt x="2377" y="492"/>
                  <a:pt x="2357" y="490"/>
                  <a:pt x="2349" y="472"/>
                </a:cubicBezTo>
                <a:cubicBezTo>
                  <a:pt x="2292" y="434"/>
                  <a:pt x="2291" y="422"/>
                  <a:pt x="2283" y="423"/>
                </a:cubicBezTo>
                <a:cubicBezTo>
                  <a:pt x="2300" y="431"/>
                  <a:pt x="2306" y="435"/>
                  <a:pt x="2313" y="438"/>
                </a:cubicBezTo>
                <a:cubicBezTo>
                  <a:pt x="2366" y="477"/>
                  <a:pt x="2371" y="481"/>
                  <a:pt x="2378" y="484"/>
                </a:cubicBezTo>
                <a:cubicBezTo>
                  <a:pt x="2447" y="528"/>
                  <a:pt x="2446" y="534"/>
                  <a:pt x="2447" y="535"/>
                </a:cubicBezTo>
                <a:cubicBezTo>
                  <a:pt x="2478" y="560"/>
                  <a:pt x="2486" y="560"/>
                  <a:pt x="2492" y="564"/>
                </a:cubicBezTo>
                <a:cubicBezTo>
                  <a:pt x="2547" y="608"/>
                  <a:pt x="2556" y="618"/>
                  <a:pt x="2569" y="623"/>
                </a:cubicBezTo>
                <a:cubicBezTo>
                  <a:pt x="2629" y="682"/>
                  <a:pt x="2635" y="694"/>
                  <a:pt x="2646" y="699"/>
                </a:cubicBezTo>
                <a:cubicBezTo>
                  <a:pt x="2678" y="752"/>
                  <a:pt x="2685" y="750"/>
                  <a:pt x="2685" y="759"/>
                </a:cubicBezTo>
                <a:cubicBezTo>
                  <a:pt x="2693" y="798"/>
                  <a:pt x="2686" y="786"/>
                  <a:pt x="2679" y="775"/>
                </a:cubicBezTo>
                <a:close/>
                <a:moveTo>
                  <a:pt x="2707" y="769"/>
                </a:moveTo>
                <a:cubicBezTo>
                  <a:pt x="2707" y="760"/>
                  <a:pt x="2703" y="756"/>
                  <a:pt x="2701" y="750"/>
                </a:cubicBezTo>
                <a:cubicBezTo>
                  <a:pt x="2708" y="683"/>
                  <a:pt x="2719" y="672"/>
                  <a:pt x="2716" y="652"/>
                </a:cubicBezTo>
                <a:cubicBezTo>
                  <a:pt x="2729" y="615"/>
                  <a:pt x="2729" y="610"/>
                  <a:pt x="2728" y="606"/>
                </a:cubicBezTo>
                <a:cubicBezTo>
                  <a:pt x="2739" y="567"/>
                  <a:pt x="2743" y="565"/>
                  <a:pt x="2742" y="561"/>
                </a:cubicBezTo>
                <a:cubicBezTo>
                  <a:pt x="2789" y="452"/>
                  <a:pt x="2797" y="452"/>
                  <a:pt x="2796" y="447"/>
                </a:cubicBezTo>
                <a:cubicBezTo>
                  <a:pt x="2831" y="388"/>
                  <a:pt x="2842" y="377"/>
                  <a:pt x="2851" y="365"/>
                </a:cubicBezTo>
                <a:cubicBezTo>
                  <a:pt x="2877" y="319"/>
                  <a:pt x="2887" y="317"/>
                  <a:pt x="2887" y="307"/>
                </a:cubicBezTo>
                <a:cubicBezTo>
                  <a:pt x="2921" y="268"/>
                  <a:pt x="2925" y="262"/>
                  <a:pt x="2930" y="257"/>
                </a:cubicBezTo>
                <a:cubicBezTo>
                  <a:pt x="3006" y="164"/>
                  <a:pt x="3022" y="140"/>
                  <a:pt x="3044" y="119"/>
                </a:cubicBezTo>
                <a:cubicBezTo>
                  <a:pt x="3048" y="131"/>
                  <a:pt x="3038" y="131"/>
                  <a:pt x="3039" y="138"/>
                </a:cubicBezTo>
                <a:cubicBezTo>
                  <a:pt x="3028" y="157"/>
                  <a:pt x="3025" y="162"/>
                  <a:pt x="3021" y="165"/>
                </a:cubicBezTo>
                <a:cubicBezTo>
                  <a:pt x="2972" y="241"/>
                  <a:pt x="2970" y="247"/>
                  <a:pt x="2964" y="251"/>
                </a:cubicBezTo>
                <a:cubicBezTo>
                  <a:pt x="2938" y="288"/>
                  <a:pt x="2935" y="294"/>
                  <a:pt x="2929" y="299"/>
                </a:cubicBezTo>
                <a:cubicBezTo>
                  <a:pt x="2901" y="357"/>
                  <a:pt x="2894" y="361"/>
                  <a:pt x="2890" y="366"/>
                </a:cubicBezTo>
                <a:cubicBezTo>
                  <a:pt x="2857" y="418"/>
                  <a:pt x="2855" y="420"/>
                  <a:pt x="2850" y="421"/>
                </a:cubicBezTo>
                <a:cubicBezTo>
                  <a:pt x="2834" y="447"/>
                  <a:pt x="2837" y="452"/>
                  <a:pt x="2836" y="454"/>
                </a:cubicBezTo>
                <a:cubicBezTo>
                  <a:pt x="2828" y="473"/>
                  <a:pt x="2814" y="471"/>
                  <a:pt x="2818" y="481"/>
                </a:cubicBezTo>
                <a:cubicBezTo>
                  <a:pt x="2790" y="525"/>
                  <a:pt x="2784" y="536"/>
                  <a:pt x="2782" y="550"/>
                </a:cubicBezTo>
                <a:cubicBezTo>
                  <a:pt x="2736" y="645"/>
                  <a:pt x="2730" y="672"/>
                  <a:pt x="2726" y="700"/>
                </a:cubicBezTo>
                <a:cubicBezTo>
                  <a:pt x="2718" y="757"/>
                  <a:pt x="2717" y="771"/>
                  <a:pt x="2716" y="785"/>
                </a:cubicBezTo>
                <a:close/>
                <a:moveTo>
                  <a:pt x="2714" y="863"/>
                </a:moveTo>
                <a:cubicBezTo>
                  <a:pt x="2717" y="862"/>
                  <a:pt x="2720" y="861"/>
                  <a:pt x="2723" y="861"/>
                </a:cubicBezTo>
                <a:cubicBezTo>
                  <a:pt x="2727" y="864"/>
                  <a:pt x="2728" y="870"/>
                  <a:pt x="2729" y="877"/>
                </a:cubicBezTo>
                <a:cubicBezTo>
                  <a:pt x="2723" y="875"/>
                  <a:pt x="2718" y="870"/>
                  <a:pt x="2714" y="863"/>
                </a:cubicBezTo>
                <a:close/>
                <a:moveTo>
                  <a:pt x="2736" y="855"/>
                </a:moveTo>
                <a:cubicBezTo>
                  <a:pt x="2726" y="849"/>
                  <a:pt x="2732" y="839"/>
                  <a:pt x="2726" y="831"/>
                </a:cubicBezTo>
                <a:cubicBezTo>
                  <a:pt x="2729" y="830"/>
                  <a:pt x="2731" y="829"/>
                  <a:pt x="2731" y="827"/>
                </a:cubicBezTo>
                <a:cubicBezTo>
                  <a:pt x="2739" y="830"/>
                  <a:pt x="2737" y="849"/>
                  <a:pt x="2736" y="855"/>
                </a:cubicBezTo>
                <a:close/>
                <a:moveTo>
                  <a:pt x="2735" y="820"/>
                </a:moveTo>
                <a:cubicBezTo>
                  <a:pt x="2725" y="820"/>
                  <a:pt x="2734" y="813"/>
                  <a:pt x="2729" y="803"/>
                </a:cubicBezTo>
                <a:cubicBezTo>
                  <a:pt x="2732" y="737"/>
                  <a:pt x="2730" y="728"/>
                  <a:pt x="2733" y="723"/>
                </a:cubicBezTo>
                <a:cubicBezTo>
                  <a:pt x="2741" y="692"/>
                  <a:pt x="2742" y="689"/>
                  <a:pt x="2739" y="689"/>
                </a:cubicBezTo>
                <a:cubicBezTo>
                  <a:pt x="2750" y="646"/>
                  <a:pt x="2751" y="643"/>
                  <a:pt x="2752" y="639"/>
                </a:cubicBezTo>
                <a:cubicBezTo>
                  <a:pt x="2766" y="607"/>
                  <a:pt x="2767" y="604"/>
                  <a:pt x="2768" y="600"/>
                </a:cubicBezTo>
                <a:cubicBezTo>
                  <a:pt x="2799" y="541"/>
                  <a:pt x="2800" y="525"/>
                  <a:pt x="2810" y="515"/>
                </a:cubicBezTo>
                <a:cubicBezTo>
                  <a:pt x="2867" y="421"/>
                  <a:pt x="2872" y="420"/>
                  <a:pt x="2870" y="414"/>
                </a:cubicBezTo>
                <a:cubicBezTo>
                  <a:pt x="2911" y="347"/>
                  <a:pt x="2929" y="325"/>
                  <a:pt x="2941" y="299"/>
                </a:cubicBezTo>
                <a:cubicBezTo>
                  <a:pt x="3021" y="183"/>
                  <a:pt x="3028" y="172"/>
                  <a:pt x="3034" y="160"/>
                </a:cubicBezTo>
                <a:cubicBezTo>
                  <a:pt x="3044" y="136"/>
                  <a:pt x="3050" y="137"/>
                  <a:pt x="3050" y="136"/>
                </a:cubicBezTo>
                <a:cubicBezTo>
                  <a:pt x="3066" y="96"/>
                  <a:pt x="3066" y="88"/>
                  <a:pt x="3069" y="82"/>
                </a:cubicBezTo>
                <a:cubicBezTo>
                  <a:pt x="3104" y="54"/>
                  <a:pt x="3097" y="55"/>
                  <a:pt x="3097" y="61"/>
                </a:cubicBezTo>
                <a:cubicBezTo>
                  <a:pt x="3072" y="112"/>
                  <a:pt x="3069" y="131"/>
                  <a:pt x="3055" y="144"/>
                </a:cubicBezTo>
                <a:cubicBezTo>
                  <a:pt x="3029" y="181"/>
                  <a:pt x="3039" y="192"/>
                  <a:pt x="3029" y="190"/>
                </a:cubicBezTo>
                <a:cubicBezTo>
                  <a:pt x="3015" y="235"/>
                  <a:pt x="3001" y="231"/>
                  <a:pt x="3006" y="239"/>
                </a:cubicBezTo>
                <a:cubicBezTo>
                  <a:pt x="2970" y="301"/>
                  <a:pt x="2958" y="314"/>
                  <a:pt x="2950" y="330"/>
                </a:cubicBezTo>
                <a:cubicBezTo>
                  <a:pt x="2925" y="367"/>
                  <a:pt x="2916" y="382"/>
                  <a:pt x="2904" y="396"/>
                </a:cubicBezTo>
                <a:cubicBezTo>
                  <a:pt x="2876" y="444"/>
                  <a:pt x="2871" y="447"/>
                  <a:pt x="2871" y="452"/>
                </a:cubicBezTo>
                <a:cubicBezTo>
                  <a:pt x="2848" y="489"/>
                  <a:pt x="2843" y="492"/>
                  <a:pt x="2845" y="499"/>
                </a:cubicBezTo>
                <a:cubicBezTo>
                  <a:pt x="2813" y="562"/>
                  <a:pt x="2806" y="563"/>
                  <a:pt x="2806" y="569"/>
                </a:cubicBezTo>
                <a:cubicBezTo>
                  <a:pt x="2786" y="621"/>
                  <a:pt x="2775" y="635"/>
                  <a:pt x="2773" y="656"/>
                </a:cubicBezTo>
                <a:cubicBezTo>
                  <a:pt x="2748" y="740"/>
                  <a:pt x="2743" y="743"/>
                  <a:pt x="2745" y="750"/>
                </a:cubicBezTo>
                <a:close/>
                <a:moveTo>
                  <a:pt x="2691" y="953"/>
                </a:moveTo>
                <a:cubicBezTo>
                  <a:pt x="2685" y="951"/>
                  <a:pt x="2678" y="950"/>
                  <a:pt x="2675" y="944"/>
                </a:cubicBezTo>
                <a:cubicBezTo>
                  <a:pt x="2667" y="944"/>
                  <a:pt x="2661" y="943"/>
                  <a:pt x="2658" y="936"/>
                </a:cubicBezTo>
                <a:cubicBezTo>
                  <a:pt x="2648" y="939"/>
                  <a:pt x="2645" y="934"/>
                  <a:pt x="2639" y="931"/>
                </a:cubicBezTo>
                <a:cubicBezTo>
                  <a:pt x="2631" y="934"/>
                  <a:pt x="2630" y="925"/>
                  <a:pt x="2623" y="925"/>
                </a:cubicBezTo>
                <a:cubicBezTo>
                  <a:pt x="2623" y="922"/>
                  <a:pt x="2619" y="924"/>
                  <a:pt x="2617" y="923"/>
                </a:cubicBezTo>
                <a:cubicBezTo>
                  <a:pt x="2615" y="923"/>
                  <a:pt x="2615" y="922"/>
                  <a:pt x="2614" y="921"/>
                </a:cubicBezTo>
                <a:cubicBezTo>
                  <a:pt x="2611" y="920"/>
                  <a:pt x="2606" y="917"/>
                  <a:pt x="2601" y="918"/>
                </a:cubicBezTo>
                <a:cubicBezTo>
                  <a:pt x="2598" y="918"/>
                  <a:pt x="2591" y="916"/>
                  <a:pt x="2588" y="912"/>
                </a:cubicBezTo>
                <a:cubicBezTo>
                  <a:pt x="2575" y="910"/>
                  <a:pt x="2565" y="904"/>
                  <a:pt x="2556" y="897"/>
                </a:cubicBezTo>
                <a:cubicBezTo>
                  <a:pt x="2550" y="900"/>
                  <a:pt x="2551" y="893"/>
                  <a:pt x="2546" y="893"/>
                </a:cubicBezTo>
                <a:cubicBezTo>
                  <a:pt x="2543" y="893"/>
                  <a:pt x="2540" y="892"/>
                  <a:pt x="2539" y="889"/>
                </a:cubicBezTo>
                <a:cubicBezTo>
                  <a:pt x="2534" y="885"/>
                  <a:pt x="2526" y="886"/>
                  <a:pt x="2523" y="880"/>
                </a:cubicBezTo>
                <a:cubicBezTo>
                  <a:pt x="2516" y="880"/>
                  <a:pt x="2513" y="872"/>
                  <a:pt x="2506" y="872"/>
                </a:cubicBezTo>
                <a:cubicBezTo>
                  <a:pt x="2505" y="869"/>
                  <a:pt x="2500" y="871"/>
                  <a:pt x="2499" y="867"/>
                </a:cubicBezTo>
                <a:cubicBezTo>
                  <a:pt x="2498" y="865"/>
                  <a:pt x="2496" y="863"/>
                  <a:pt x="2493" y="863"/>
                </a:cubicBezTo>
                <a:cubicBezTo>
                  <a:pt x="2494" y="855"/>
                  <a:pt x="2504" y="864"/>
                  <a:pt x="2508" y="866"/>
                </a:cubicBezTo>
                <a:cubicBezTo>
                  <a:pt x="2513" y="867"/>
                  <a:pt x="2523" y="862"/>
                  <a:pt x="2524" y="871"/>
                </a:cubicBezTo>
                <a:cubicBezTo>
                  <a:pt x="2533" y="867"/>
                  <a:pt x="2536" y="872"/>
                  <a:pt x="2542" y="873"/>
                </a:cubicBezTo>
                <a:cubicBezTo>
                  <a:pt x="2550" y="871"/>
                  <a:pt x="2552" y="878"/>
                  <a:pt x="2560" y="876"/>
                </a:cubicBezTo>
                <a:cubicBezTo>
                  <a:pt x="2568" y="884"/>
                  <a:pt x="2582" y="883"/>
                  <a:pt x="2592" y="887"/>
                </a:cubicBezTo>
                <a:cubicBezTo>
                  <a:pt x="2604" y="888"/>
                  <a:pt x="2612" y="896"/>
                  <a:pt x="2626" y="895"/>
                </a:cubicBezTo>
                <a:cubicBezTo>
                  <a:pt x="2637" y="905"/>
                  <a:pt x="2652" y="910"/>
                  <a:pt x="2666" y="917"/>
                </a:cubicBezTo>
                <a:cubicBezTo>
                  <a:pt x="2670" y="921"/>
                  <a:pt x="2674" y="924"/>
                  <a:pt x="2680" y="926"/>
                </a:cubicBezTo>
                <a:cubicBezTo>
                  <a:pt x="2679" y="937"/>
                  <a:pt x="2691" y="928"/>
                  <a:pt x="2691" y="938"/>
                </a:cubicBezTo>
                <a:cubicBezTo>
                  <a:pt x="2702" y="941"/>
                  <a:pt x="2710" y="949"/>
                  <a:pt x="2721" y="953"/>
                </a:cubicBezTo>
                <a:cubicBezTo>
                  <a:pt x="2729" y="970"/>
                  <a:pt x="2744" y="977"/>
                  <a:pt x="2752" y="994"/>
                </a:cubicBezTo>
                <a:cubicBezTo>
                  <a:pt x="2732" y="980"/>
                  <a:pt x="2711" y="967"/>
                  <a:pt x="2691" y="953"/>
                </a:cubicBezTo>
                <a:close/>
                <a:moveTo>
                  <a:pt x="2756" y="996"/>
                </a:moveTo>
                <a:cubicBezTo>
                  <a:pt x="2759" y="998"/>
                  <a:pt x="2761" y="1000"/>
                  <a:pt x="2763" y="1003"/>
                </a:cubicBezTo>
                <a:cubicBezTo>
                  <a:pt x="2764" y="1011"/>
                  <a:pt x="2756" y="1000"/>
                  <a:pt x="2756" y="996"/>
                </a:cubicBezTo>
                <a:close/>
                <a:moveTo>
                  <a:pt x="2815" y="895"/>
                </a:moveTo>
                <a:cubicBezTo>
                  <a:pt x="2818" y="885"/>
                  <a:pt x="2822" y="900"/>
                  <a:pt x="2819" y="901"/>
                </a:cubicBezTo>
                <a:cubicBezTo>
                  <a:pt x="2818" y="901"/>
                  <a:pt x="2815" y="897"/>
                  <a:pt x="2815" y="895"/>
                </a:cubicBezTo>
                <a:close/>
                <a:moveTo>
                  <a:pt x="2784" y="988"/>
                </a:moveTo>
                <a:cubicBezTo>
                  <a:pt x="2780" y="988"/>
                  <a:pt x="2780" y="983"/>
                  <a:pt x="2779" y="980"/>
                </a:cubicBezTo>
                <a:cubicBezTo>
                  <a:pt x="2784" y="978"/>
                  <a:pt x="2785" y="981"/>
                  <a:pt x="2786" y="984"/>
                </a:cubicBezTo>
                <a:cubicBezTo>
                  <a:pt x="2783" y="984"/>
                  <a:pt x="2784" y="986"/>
                  <a:pt x="2784" y="988"/>
                </a:cubicBezTo>
                <a:close/>
                <a:moveTo>
                  <a:pt x="2796" y="1018"/>
                </a:moveTo>
                <a:cubicBezTo>
                  <a:pt x="2794" y="1018"/>
                  <a:pt x="2791" y="1014"/>
                  <a:pt x="2792" y="1013"/>
                </a:cubicBezTo>
                <a:cubicBezTo>
                  <a:pt x="2794" y="1002"/>
                  <a:pt x="2798" y="1017"/>
                  <a:pt x="2796" y="1018"/>
                </a:cubicBezTo>
                <a:close/>
                <a:moveTo>
                  <a:pt x="2798" y="928"/>
                </a:moveTo>
                <a:cubicBezTo>
                  <a:pt x="2800" y="935"/>
                  <a:pt x="2796" y="938"/>
                  <a:pt x="2796" y="944"/>
                </a:cubicBezTo>
                <a:cubicBezTo>
                  <a:pt x="2797" y="947"/>
                  <a:pt x="2792" y="948"/>
                  <a:pt x="2791" y="951"/>
                </a:cubicBezTo>
                <a:cubicBezTo>
                  <a:pt x="2791" y="952"/>
                  <a:pt x="2793" y="955"/>
                  <a:pt x="2792" y="956"/>
                </a:cubicBezTo>
                <a:cubicBezTo>
                  <a:pt x="2792" y="957"/>
                  <a:pt x="2790" y="956"/>
                  <a:pt x="2789" y="957"/>
                </a:cubicBezTo>
                <a:cubicBezTo>
                  <a:pt x="2788" y="961"/>
                  <a:pt x="2792" y="971"/>
                  <a:pt x="2783" y="970"/>
                </a:cubicBezTo>
                <a:cubicBezTo>
                  <a:pt x="2779" y="961"/>
                  <a:pt x="2786" y="960"/>
                  <a:pt x="2786" y="955"/>
                </a:cubicBezTo>
                <a:cubicBezTo>
                  <a:pt x="2788" y="950"/>
                  <a:pt x="2789" y="945"/>
                  <a:pt x="2792" y="942"/>
                </a:cubicBezTo>
                <a:cubicBezTo>
                  <a:pt x="2792" y="931"/>
                  <a:pt x="2800" y="925"/>
                  <a:pt x="2798" y="914"/>
                </a:cubicBezTo>
                <a:cubicBezTo>
                  <a:pt x="2806" y="914"/>
                  <a:pt x="2802" y="927"/>
                  <a:pt x="2798" y="928"/>
                </a:cubicBezTo>
                <a:close/>
                <a:moveTo>
                  <a:pt x="2804" y="1046"/>
                </a:moveTo>
                <a:cubicBezTo>
                  <a:pt x="2801" y="1038"/>
                  <a:pt x="2809" y="1039"/>
                  <a:pt x="2808" y="1033"/>
                </a:cubicBezTo>
                <a:cubicBezTo>
                  <a:pt x="2811" y="972"/>
                  <a:pt x="2808" y="961"/>
                  <a:pt x="2809" y="953"/>
                </a:cubicBezTo>
                <a:cubicBezTo>
                  <a:pt x="2827" y="913"/>
                  <a:pt x="2831" y="903"/>
                  <a:pt x="2833" y="892"/>
                </a:cubicBezTo>
                <a:cubicBezTo>
                  <a:pt x="2866" y="831"/>
                  <a:pt x="2864" y="821"/>
                  <a:pt x="2871" y="816"/>
                </a:cubicBezTo>
                <a:cubicBezTo>
                  <a:pt x="2892" y="787"/>
                  <a:pt x="2888" y="781"/>
                  <a:pt x="2893" y="779"/>
                </a:cubicBezTo>
                <a:cubicBezTo>
                  <a:pt x="2920" y="738"/>
                  <a:pt x="2924" y="732"/>
                  <a:pt x="2926" y="725"/>
                </a:cubicBezTo>
                <a:cubicBezTo>
                  <a:pt x="3006" y="618"/>
                  <a:pt x="3015" y="620"/>
                  <a:pt x="3013" y="613"/>
                </a:cubicBezTo>
                <a:cubicBezTo>
                  <a:pt x="3042" y="578"/>
                  <a:pt x="3056" y="570"/>
                  <a:pt x="3061" y="556"/>
                </a:cubicBezTo>
                <a:cubicBezTo>
                  <a:pt x="3048" y="583"/>
                  <a:pt x="3050" y="590"/>
                  <a:pt x="3048" y="594"/>
                </a:cubicBezTo>
                <a:cubicBezTo>
                  <a:pt x="3026" y="632"/>
                  <a:pt x="3025" y="638"/>
                  <a:pt x="3022" y="641"/>
                </a:cubicBezTo>
                <a:cubicBezTo>
                  <a:pt x="3005" y="668"/>
                  <a:pt x="2999" y="669"/>
                  <a:pt x="2999" y="675"/>
                </a:cubicBezTo>
                <a:cubicBezTo>
                  <a:pt x="2979" y="700"/>
                  <a:pt x="2978" y="705"/>
                  <a:pt x="2976" y="709"/>
                </a:cubicBezTo>
                <a:cubicBezTo>
                  <a:pt x="2944" y="744"/>
                  <a:pt x="2950" y="757"/>
                  <a:pt x="2939" y="758"/>
                </a:cubicBezTo>
                <a:cubicBezTo>
                  <a:pt x="2913" y="800"/>
                  <a:pt x="2911" y="802"/>
                  <a:pt x="2906" y="803"/>
                </a:cubicBezTo>
                <a:cubicBezTo>
                  <a:pt x="2888" y="838"/>
                  <a:pt x="2888" y="847"/>
                  <a:pt x="2880" y="850"/>
                </a:cubicBezTo>
                <a:cubicBezTo>
                  <a:pt x="2863" y="873"/>
                  <a:pt x="2870" y="887"/>
                  <a:pt x="2858" y="887"/>
                </a:cubicBezTo>
                <a:cubicBezTo>
                  <a:pt x="2848" y="932"/>
                  <a:pt x="2838" y="937"/>
                  <a:pt x="2838" y="950"/>
                </a:cubicBezTo>
                <a:cubicBezTo>
                  <a:pt x="2811" y="1075"/>
                  <a:pt x="2812" y="1054"/>
                  <a:pt x="2804" y="1046"/>
                </a:cubicBezTo>
                <a:close/>
                <a:moveTo>
                  <a:pt x="5" y="592"/>
                </a:moveTo>
                <a:cubicBezTo>
                  <a:pt x="9" y="591"/>
                  <a:pt x="8" y="584"/>
                  <a:pt x="2" y="586"/>
                </a:cubicBezTo>
                <a:cubicBezTo>
                  <a:pt x="1" y="586"/>
                  <a:pt x="1" y="587"/>
                  <a:pt x="0" y="588"/>
                </a:cubicBezTo>
                <a:cubicBezTo>
                  <a:pt x="0" y="597"/>
                  <a:pt x="0" y="597"/>
                  <a:pt x="0" y="597"/>
                </a:cubicBezTo>
                <a:cubicBezTo>
                  <a:pt x="3" y="596"/>
                  <a:pt x="4" y="594"/>
                  <a:pt x="5" y="592"/>
                </a:cubicBezTo>
                <a:close/>
                <a:moveTo>
                  <a:pt x="3831" y="2118"/>
                </a:moveTo>
                <a:cubicBezTo>
                  <a:pt x="3824" y="2121"/>
                  <a:pt x="3821" y="2125"/>
                  <a:pt x="3822" y="2130"/>
                </a:cubicBezTo>
                <a:cubicBezTo>
                  <a:pt x="3815" y="2138"/>
                  <a:pt x="3807" y="2145"/>
                  <a:pt x="3801" y="2153"/>
                </a:cubicBezTo>
                <a:cubicBezTo>
                  <a:pt x="3803" y="2156"/>
                  <a:pt x="3799" y="2158"/>
                  <a:pt x="3796" y="2161"/>
                </a:cubicBezTo>
                <a:cubicBezTo>
                  <a:pt x="3805" y="2161"/>
                  <a:pt x="3805" y="2161"/>
                  <a:pt x="3805" y="2161"/>
                </a:cubicBezTo>
                <a:cubicBezTo>
                  <a:pt x="3806" y="2159"/>
                  <a:pt x="3808" y="2158"/>
                  <a:pt x="3807" y="2156"/>
                </a:cubicBezTo>
                <a:cubicBezTo>
                  <a:pt x="3821" y="2145"/>
                  <a:pt x="3824" y="2132"/>
                  <a:pt x="3836" y="2121"/>
                </a:cubicBezTo>
                <a:cubicBezTo>
                  <a:pt x="3834" y="2118"/>
                  <a:pt x="3839" y="2116"/>
                  <a:pt x="3840" y="2114"/>
                </a:cubicBezTo>
                <a:cubicBezTo>
                  <a:pt x="3840" y="2099"/>
                  <a:pt x="3840" y="2099"/>
                  <a:pt x="3840" y="2099"/>
                </a:cubicBezTo>
                <a:cubicBezTo>
                  <a:pt x="3839" y="2101"/>
                  <a:pt x="3838" y="2104"/>
                  <a:pt x="3838" y="2107"/>
                </a:cubicBezTo>
                <a:cubicBezTo>
                  <a:pt x="3834" y="2110"/>
                  <a:pt x="3824" y="2112"/>
                  <a:pt x="3831" y="2118"/>
                </a:cubicBezTo>
                <a:close/>
                <a:moveTo>
                  <a:pt x="3838" y="2069"/>
                </a:moveTo>
                <a:cubicBezTo>
                  <a:pt x="3825" y="2083"/>
                  <a:pt x="3823" y="2099"/>
                  <a:pt x="3819" y="2115"/>
                </a:cubicBezTo>
                <a:cubicBezTo>
                  <a:pt x="3831" y="2110"/>
                  <a:pt x="3824" y="2101"/>
                  <a:pt x="3830" y="2094"/>
                </a:cubicBezTo>
                <a:cubicBezTo>
                  <a:pt x="3837" y="2088"/>
                  <a:pt x="3833" y="2080"/>
                  <a:pt x="3840" y="2074"/>
                </a:cubicBezTo>
                <a:cubicBezTo>
                  <a:pt x="3840" y="2056"/>
                  <a:pt x="3840" y="2056"/>
                  <a:pt x="3840" y="2056"/>
                </a:cubicBezTo>
                <a:cubicBezTo>
                  <a:pt x="3838" y="2060"/>
                  <a:pt x="3837" y="2064"/>
                  <a:pt x="3838" y="2069"/>
                </a:cubicBezTo>
                <a:close/>
                <a:moveTo>
                  <a:pt x="79" y="331"/>
                </a:moveTo>
                <a:cubicBezTo>
                  <a:pt x="90" y="333"/>
                  <a:pt x="97" y="344"/>
                  <a:pt x="106" y="349"/>
                </a:cubicBezTo>
                <a:cubicBezTo>
                  <a:pt x="180" y="397"/>
                  <a:pt x="187" y="395"/>
                  <a:pt x="192" y="398"/>
                </a:cubicBezTo>
                <a:cubicBezTo>
                  <a:pt x="227" y="412"/>
                  <a:pt x="232" y="415"/>
                  <a:pt x="238" y="416"/>
                </a:cubicBezTo>
                <a:cubicBezTo>
                  <a:pt x="257" y="426"/>
                  <a:pt x="262" y="430"/>
                  <a:pt x="269" y="428"/>
                </a:cubicBezTo>
                <a:cubicBezTo>
                  <a:pt x="306" y="444"/>
                  <a:pt x="312" y="447"/>
                  <a:pt x="318" y="448"/>
                </a:cubicBezTo>
                <a:cubicBezTo>
                  <a:pt x="366" y="463"/>
                  <a:pt x="369" y="464"/>
                  <a:pt x="372" y="464"/>
                </a:cubicBezTo>
                <a:cubicBezTo>
                  <a:pt x="414" y="472"/>
                  <a:pt x="415" y="483"/>
                  <a:pt x="425" y="477"/>
                </a:cubicBezTo>
                <a:cubicBezTo>
                  <a:pt x="453" y="500"/>
                  <a:pt x="463" y="489"/>
                  <a:pt x="463" y="499"/>
                </a:cubicBezTo>
                <a:cubicBezTo>
                  <a:pt x="521" y="515"/>
                  <a:pt x="525" y="516"/>
                  <a:pt x="529" y="517"/>
                </a:cubicBezTo>
                <a:cubicBezTo>
                  <a:pt x="549" y="528"/>
                  <a:pt x="561" y="521"/>
                  <a:pt x="565" y="532"/>
                </a:cubicBezTo>
                <a:cubicBezTo>
                  <a:pt x="575" y="542"/>
                  <a:pt x="561" y="538"/>
                  <a:pt x="546" y="539"/>
                </a:cubicBezTo>
                <a:cubicBezTo>
                  <a:pt x="512" y="546"/>
                  <a:pt x="509" y="549"/>
                  <a:pt x="503" y="549"/>
                </a:cubicBezTo>
                <a:cubicBezTo>
                  <a:pt x="570" y="549"/>
                  <a:pt x="575" y="557"/>
                  <a:pt x="587" y="553"/>
                </a:cubicBezTo>
                <a:cubicBezTo>
                  <a:pt x="583" y="580"/>
                  <a:pt x="598" y="570"/>
                  <a:pt x="606" y="574"/>
                </a:cubicBezTo>
                <a:cubicBezTo>
                  <a:pt x="626" y="583"/>
                  <a:pt x="622" y="575"/>
                  <a:pt x="611" y="581"/>
                </a:cubicBezTo>
                <a:cubicBezTo>
                  <a:pt x="592" y="595"/>
                  <a:pt x="584" y="591"/>
                  <a:pt x="583" y="597"/>
                </a:cubicBezTo>
                <a:cubicBezTo>
                  <a:pt x="649" y="599"/>
                  <a:pt x="655" y="604"/>
                  <a:pt x="663" y="601"/>
                </a:cubicBezTo>
                <a:cubicBezTo>
                  <a:pt x="701" y="612"/>
                  <a:pt x="698" y="629"/>
                  <a:pt x="707" y="623"/>
                </a:cubicBezTo>
                <a:cubicBezTo>
                  <a:pt x="745" y="638"/>
                  <a:pt x="742" y="633"/>
                  <a:pt x="749" y="631"/>
                </a:cubicBezTo>
                <a:cubicBezTo>
                  <a:pt x="726" y="564"/>
                  <a:pt x="728" y="560"/>
                  <a:pt x="728" y="556"/>
                </a:cubicBezTo>
                <a:cubicBezTo>
                  <a:pt x="762" y="514"/>
                  <a:pt x="754" y="499"/>
                  <a:pt x="770" y="496"/>
                </a:cubicBezTo>
                <a:cubicBezTo>
                  <a:pt x="747" y="506"/>
                  <a:pt x="742" y="511"/>
                  <a:pt x="736" y="516"/>
                </a:cubicBezTo>
                <a:cubicBezTo>
                  <a:pt x="708" y="553"/>
                  <a:pt x="705" y="559"/>
                  <a:pt x="700" y="565"/>
                </a:cubicBezTo>
                <a:cubicBezTo>
                  <a:pt x="672" y="523"/>
                  <a:pt x="679" y="523"/>
                  <a:pt x="676" y="518"/>
                </a:cubicBezTo>
                <a:cubicBezTo>
                  <a:pt x="670" y="468"/>
                  <a:pt x="680" y="468"/>
                  <a:pt x="676" y="460"/>
                </a:cubicBezTo>
                <a:cubicBezTo>
                  <a:pt x="679" y="424"/>
                  <a:pt x="679" y="419"/>
                  <a:pt x="682" y="415"/>
                </a:cubicBezTo>
                <a:cubicBezTo>
                  <a:pt x="703" y="321"/>
                  <a:pt x="705" y="311"/>
                  <a:pt x="710" y="303"/>
                </a:cubicBezTo>
                <a:cubicBezTo>
                  <a:pt x="729" y="235"/>
                  <a:pt x="738" y="233"/>
                  <a:pt x="737" y="227"/>
                </a:cubicBezTo>
                <a:cubicBezTo>
                  <a:pt x="754" y="170"/>
                  <a:pt x="752" y="162"/>
                  <a:pt x="754" y="157"/>
                </a:cubicBezTo>
                <a:cubicBezTo>
                  <a:pt x="772" y="108"/>
                  <a:pt x="770" y="97"/>
                  <a:pt x="775" y="89"/>
                </a:cubicBezTo>
                <a:cubicBezTo>
                  <a:pt x="775" y="23"/>
                  <a:pt x="773" y="11"/>
                  <a:pt x="771" y="1"/>
                </a:cubicBezTo>
                <a:cubicBezTo>
                  <a:pt x="764" y="45"/>
                  <a:pt x="770" y="53"/>
                  <a:pt x="767" y="55"/>
                </a:cubicBezTo>
                <a:cubicBezTo>
                  <a:pt x="760" y="88"/>
                  <a:pt x="763" y="94"/>
                  <a:pt x="763" y="99"/>
                </a:cubicBezTo>
                <a:cubicBezTo>
                  <a:pt x="706" y="271"/>
                  <a:pt x="708" y="278"/>
                  <a:pt x="703" y="281"/>
                </a:cubicBezTo>
                <a:cubicBezTo>
                  <a:pt x="698" y="308"/>
                  <a:pt x="685" y="313"/>
                  <a:pt x="690" y="327"/>
                </a:cubicBezTo>
                <a:cubicBezTo>
                  <a:pt x="672" y="409"/>
                  <a:pt x="665" y="412"/>
                  <a:pt x="668" y="420"/>
                </a:cubicBezTo>
                <a:cubicBezTo>
                  <a:pt x="658" y="515"/>
                  <a:pt x="666" y="529"/>
                  <a:pt x="660" y="535"/>
                </a:cubicBezTo>
                <a:cubicBezTo>
                  <a:pt x="665" y="561"/>
                  <a:pt x="670" y="561"/>
                  <a:pt x="666" y="564"/>
                </a:cubicBezTo>
                <a:cubicBezTo>
                  <a:pt x="652" y="539"/>
                  <a:pt x="651" y="534"/>
                  <a:pt x="649" y="529"/>
                </a:cubicBezTo>
                <a:cubicBezTo>
                  <a:pt x="650" y="434"/>
                  <a:pt x="654" y="430"/>
                  <a:pt x="652" y="425"/>
                </a:cubicBezTo>
                <a:cubicBezTo>
                  <a:pt x="665" y="346"/>
                  <a:pt x="670" y="343"/>
                  <a:pt x="673" y="339"/>
                </a:cubicBezTo>
                <a:cubicBezTo>
                  <a:pt x="684" y="302"/>
                  <a:pt x="682" y="295"/>
                  <a:pt x="684" y="290"/>
                </a:cubicBezTo>
                <a:cubicBezTo>
                  <a:pt x="696" y="242"/>
                  <a:pt x="701" y="242"/>
                  <a:pt x="701" y="238"/>
                </a:cubicBezTo>
                <a:cubicBezTo>
                  <a:pt x="709" y="214"/>
                  <a:pt x="709" y="211"/>
                  <a:pt x="710" y="208"/>
                </a:cubicBezTo>
                <a:cubicBezTo>
                  <a:pt x="716" y="181"/>
                  <a:pt x="716" y="178"/>
                  <a:pt x="721" y="177"/>
                </a:cubicBezTo>
                <a:cubicBezTo>
                  <a:pt x="729" y="98"/>
                  <a:pt x="740" y="98"/>
                  <a:pt x="735" y="90"/>
                </a:cubicBezTo>
                <a:cubicBezTo>
                  <a:pt x="738" y="25"/>
                  <a:pt x="740" y="14"/>
                  <a:pt x="740" y="3"/>
                </a:cubicBezTo>
                <a:cubicBezTo>
                  <a:pt x="734" y="1"/>
                  <a:pt x="734" y="2"/>
                  <a:pt x="734" y="2"/>
                </a:cubicBezTo>
                <a:cubicBezTo>
                  <a:pt x="727" y="68"/>
                  <a:pt x="728" y="76"/>
                  <a:pt x="727" y="84"/>
                </a:cubicBezTo>
                <a:cubicBezTo>
                  <a:pt x="712" y="148"/>
                  <a:pt x="713" y="156"/>
                  <a:pt x="710" y="162"/>
                </a:cubicBezTo>
                <a:cubicBezTo>
                  <a:pt x="691" y="223"/>
                  <a:pt x="692" y="231"/>
                  <a:pt x="688" y="236"/>
                </a:cubicBezTo>
                <a:cubicBezTo>
                  <a:pt x="681" y="269"/>
                  <a:pt x="679" y="272"/>
                  <a:pt x="676" y="274"/>
                </a:cubicBezTo>
                <a:cubicBezTo>
                  <a:pt x="663" y="318"/>
                  <a:pt x="664" y="325"/>
                  <a:pt x="661" y="331"/>
                </a:cubicBezTo>
                <a:cubicBezTo>
                  <a:pt x="637" y="411"/>
                  <a:pt x="639" y="420"/>
                  <a:pt x="641" y="429"/>
                </a:cubicBezTo>
                <a:cubicBezTo>
                  <a:pt x="636" y="477"/>
                  <a:pt x="632" y="482"/>
                  <a:pt x="637" y="491"/>
                </a:cubicBezTo>
                <a:cubicBezTo>
                  <a:pt x="623" y="532"/>
                  <a:pt x="626" y="513"/>
                  <a:pt x="621" y="499"/>
                </a:cubicBezTo>
                <a:cubicBezTo>
                  <a:pt x="626" y="456"/>
                  <a:pt x="619" y="442"/>
                  <a:pt x="624" y="434"/>
                </a:cubicBezTo>
                <a:cubicBezTo>
                  <a:pt x="641" y="343"/>
                  <a:pt x="639" y="332"/>
                  <a:pt x="647" y="326"/>
                </a:cubicBezTo>
                <a:cubicBezTo>
                  <a:pt x="654" y="290"/>
                  <a:pt x="662" y="284"/>
                  <a:pt x="660" y="273"/>
                </a:cubicBezTo>
                <a:cubicBezTo>
                  <a:pt x="671" y="239"/>
                  <a:pt x="675" y="231"/>
                  <a:pt x="677" y="222"/>
                </a:cubicBezTo>
                <a:cubicBezTo>
                  <a:pt x="689" y="207"/>
                  <a:pt x="676" y="196"/>
                  <a:pt x="688" y="197"/>
                </a:cubicBezTo>
                <a:cubicBezTo>
                  <a:pt x="697" y="151"/>
                  <a:pt x="705" y="151"/>
                  <a:pt x="701" y="144"/>
                </a:cubicBezTo>
                <a:cubicBezTo>
                  <a:pt x="713" y="80"/>
                  <a:pt x="716" y="72"/>
                  <a:pt x="721" y="64"/>
                </a:cubicBezTo>
                <a:cubicBezTo>
                  <a:pt x="712" y="1"/>
                  <a:pt x="712" y="1"/>
                  <a:pt x="712" y="1"/>
                </a:cubicBezTo>
                <a:cubicBezTo>
                  <a:pt x="709" y="61"/>
                  <a:pt x="702" y="71"/>
                  <a:pt x="703" y="85"/>
                </a:cubicBezTo>
                <a:cubicBezTo>
                  <a:pt x="690" y="147"/>
                  <a:pt x="687" y="149"/>
                  <a:pt x="689" y="154"/>
                </a:cubicBezTo>
                <a:cubicBezTo>
                  <a:pt x="675" y="188"/>
                  <a:pt x="675" y="195"/>
                  <a:pt x="674" y="201"/>
                </a:cubicBezTo>
                <a:cubicBezTo>
                  <a:pt x="659" y="224"/>
                  <a:pt x="665" y="234"/>
                  <a:pt x="662" y="239"/>
                </a:cubicBezTo>
                <a:cubicBezTo>
                  <a:pt x="652" y="264"/>
                  <a:pt x="647" y="268"/>
                  <a:pt x="649" y="276"/>
                </a:cubicBezTo>
                <a:cubicBezTo>
                  <a:pt x="618" y="362"/>
                  <a:pt x="625" y="381"/>
                  <a:pt x="616" y="391"/>
                </a:cubicBezTo>
                <a:cubicBezTo>
                  <a:pt x="612" y="443"/>
                  <a:pt x="611" y="453"/>
                  <a:pt x="609" y="463"/>
                </a:cubicBezTo>
                <a:cubicBezTo>
                  <a:pt x="604" y="488"/>
                  <a:pt x="596" y="479"/>
                  <a:pt x="602" y="478"/>
                </a:cubicBezTo>
                <a:cubicBezTo>
                  <a:pt x="599" y="439"/>
                  <a:pt x="599" y="431"/>
                  <a:pt x="600" y="424"/>
                </a:cubicBezTo>
                <a:cubicBezTo>
                  <a:pt x="601" y="393"/>
                  <a:pt x="601" y="384"/>
                  <a:pt x="606" y="379"/>
                </a:cubicBezTo>
                <a:cubicBezTo>
                  <a:pt x="612" y="304"/>
                  <a:pt x="623" y="301"/>
                  <a:pt x="617" y="290"/>
                </a:cubicBezTo>
                <a:cubicBezTo>
                  <a:pt x="639" y="225"/>
                  <a:pt x="642" y="218"/>
                  <a:pt x="644" y="211"/>
                </a:cubicBezTo>
                <a:cubicBezTo>
                  <a:pt x="658" y="181"/>
                  <a:pt x="656" y="164"/>
                  <a:pt x="664" y="153"/>
                </a:cubicBezTo>
                <a:cubicBezTo>
                  <a:pt x="685" y="100"/>
                  <a:pt x="679" y="93"/>
                  <a:pt x="684" y="92"/>
                </a:cubicBezTo>
                <a:cubicBezTo>
                  <a:pt x="690" y="64"/>
                  <a:pt x="694" y="58"/>
                  <a:pt x="692" y="49"/>
                </a:cubicBezTo>
                <a:cubicBezTo>
                  <a:pt x="701" y="5"/>
                  <a:pt x="701" y="3"/>
                  <a:pt x="702" y="1"/>
                </a:cubicBezTo>
                <a:cubicBezTo>
                  <a:pt x="683" y="28"/>
                  <a:pt x="686" y="47"/>
                  <a:pt x="680" y="62"/>
                </a:cubicBezTo>
                <a:cubicBezTo>
                  <a:pt x="669" y="102"/>
                  <a:pt x="668" y="105"/>
                  <a:pt x="664" y="107"/>
                </a:cubicBezTo>
                <a:cubicBezTo>
                  <a:pt x="645" y="182"/>
                  <a:pt x="637" y="183"/>
                  <a:pt x="639" y="188"/>
                </a:cubicBezTo>
                <a:cubicBezTo>
                  <a:pt x="622" y="227"/>
                  <a:pt x="625" y="237"/>
                  <a:pt x="620" y="243"/>
                </a:cubicBezTo>
                <a:cubicBezTo>
                  <a:pt x="607" y="306"/>
                  <a:pt x="596" y="318"/>
                  <a:pt x="602" y="338"/>
                </a:cubicBezTo>
                <a:cubicBezTo>
                  <a:pt x="587" y="411"/>
                  <a:pt x="584" y="413"/>
                  <a:pt x="585" y="416"/>
                </a:cubicBezTo>
                <a:cubicBezTo>
                  <a:pt x="592" y="456"/>
                  <a:pt x="589" y="476"/>
                  <a:pt x="586" y="486"/>
                </a:cubicBezTo>
                <a:cubicBezTo>
                  <a:pt x="576" y="486"/>
                  <a:pt x="582" y="466"/>
                  <a:pt x="574" y="456"/>
                </a:cubicBezTo>
                <a:cubicBezTo>
                  <a:pt x="572" y="408"/>
                  <a:pt x="575" y="405"/>
                  <a:pt x="574" y="401"/>
                </a:cubicBezTo>
                <a:cubicBezTo>
                  <a:pt x="570" y="359"/>
                  <a:pt x="578" y="356"/>
                  <a:pt x="578" y="348"/>
                </a:cubicBezTo>
                <a:cubicBezTo>
                  <a:pt x="591" y="269"/>
                  <a:pt x="606" y="253"/>
                  <a:pt x="607" y="229"/>
                </a:cubicBezTo>
                <a:cubicBezTo>
                  <a:pt x="628" y="172"/>
                  <a:pt x="635" y="153"/>
                  <a:pt x="636" y="131"/>
                </a:cubicBezTo>
                <a:cubicBezTo>
                  <a:pt x="651" y="107"/>
                  <a:pt x="647" y="100"/>
                  <a:pt x="649" y="97"/>
                </a:cubicBezTo>
                <a:cubicBezTo>
                  <a:pt x="666" y="58"/>
                  <a:pt x="663" y="48"/>
                  <a:pt x="671" y="44"/>
                </a:cubicBezTo>
                <a:cubicBezTo>
                  <a:pt x="683" y="4"/>
                  <a:pt x="683" y="2"/>
                  <a:pt x="683" y="1"/>
                </a:cubicBezTo>
                <a:cubicBezTo>
                  <a:pt x="666" y="15"/>
                  <a:pt x="663" y="20"/>
                  <a:pt x="662" y="25"/>
                </a:cubicBezTo>
                <a:cubicBezTo>
                  <a:pt x="656" y="53"/>
                  <a:pt x="651" y="53"/>
                  <a:pt x="651" y="56"/>
                </a:cubicBezTo>
                <a:cubicBezTo>
                  <a:pt x="614" y="161"/>
                  <a:pt x="615" y="172"/>
                  <a:pt x="609" y="180"/>
                </a:cubicBezTo>
                <a:cubicBezTo>
                  <a:pt x="604" y="215"/>
                  <a:pt x="593" y="215"/>
                  <a:pt x="598" y="223"/>
                </a:cubicBezTo>
                <a:cubicBezTo>
                  <a:pt x="586" y="276"/>
                  <a:pt x="579" y="282"/>
                  <a:pt x="579" y="293"/>
                </a:cubicBezTo>
                <a:cubicBezTo>
                  <a:pt x="560" y="338"/>
                  <a:pt x="569" y="347"/>
                  <a:pt x="564" y="350"/>
                </a:cubicBezTo>
                <a:cubicBezTo>
                  <a:pt x="556" y="408"/>
                  <a:pt x="565" y="420"/>
                  <a:pt x="560" y="424"/>
                </a:cubicBezTo>
                <a:cubicBezTo>
                  <a:pt x="561" y="455"/>
                  <a:pt x="552" y="459"/>
                  <a:pt x="548" y="453"/>
                </a:cubicBezTo>
                <a:cubicBezTo>
                  <a:pt x="532" y="389"/>
                  <a:pt x="527" y="378"/>
                  <a:pt x="530" y="370"/>
                </a:cubicBezTo>
                <a:cubicBezTo>
                  <a:pt x="539" y="313"/>
                  <a:pt x="532" y="301"/>
                  <a:pt x="540" y="297"/>
                </a:cubicBezTo>
                <a:cubicBezTo>
                  <a:pt x="549" y="257"/>
                  <a:pt x="550" y="254"/>
                  <a:pt x="552" y="250"/>
                </a:cubicBezTo>
                <a:cubicBezTo>
                  <a:pt x="596" y="123"/>
                  <a:pt x="598" y="112"/>
                  <a:pt x="602" y="103"/>
                </a:cubicBezTo>
                <a:cubicBezTo>
                  <a:pt x="625" y="40"/>
                  <a:pt x="632" y="38"/>
                  <a:pt x="631" y="32"/>
                </a:cubicBezTo>
                <a:cubicBezTo>
                  <a:pt x="639" y="15"/>
                  <a:pt x="637" y="12"/>
                  <a:pt x="640" y="11"/>
                </a:cubicBezTo>
                <a:cubicBezTo>
                  <a:pt x="630" y="1"/>
                  <a:pt x="630" y="1"/>
                  <a:pt x="630" y="1"/>
                </a:cubicBezTo>
                <a:cubicBezTo>
                  <a:pt x="607" y="52"/>
                  <a:pt x="609" y="69"/>
                  <a:pt x="598" y="80"/>
                </a:cubicBezTo>
                <a:cubicBezTo>
                  <a:pt x="569" y="164"/>
                  <a:pt x="566" y="166"/>
                  <a:pt x="566" y="169"/>
                </a:cubicBezTo>
                <a:cubicBezTo>
                  <a:pt x="552" y="205"/>
                  <a:pt x="550" y="211"/>
                  <a:pt x="552" y="220"/>
                </a:cubicBezTo>
                <a:cubicBezTo>
                  <a:pt x="537" y="253"/>
                  <a:pt x="536" y="256"/>
                  <a:pt x="538" y="261"/>
                </a:cubicBezTo>
                <a:cubicBezTo>
                  <a:pt x="521" y="307"/>
                  <a:pt x="526" y="318"/>
                  <a:pt x="522" y="324"/>
                </a:cubicBezTo>
                <a:cubicBezTo>
                  <a:pt x="510" y="398"/>
                  <a:pt x="520" y="411"/>
                  <a:pt x="515" y="418"/>
                </a:cubicBezTo>
                <a:cubicBezTo>
                  <a:pt x="503" y="393"/>
                  <a:pt x="505" y="389"/>
                  <a:pt x="505" y="384"/>
                </a:cubicBezTo>
                <a:cubicBezTo>
                  <a:pt x="498" y="348"/>
                  <a:pt x="502" y="342"/>
                  <a:pt x="500" y="334"/>
                </a:cubicBezTo>
                <a:cubicBezTo>
                  <a:pt x="515" y="273"/>
                  <a:pt x="518" y="271"/>
                  <a:pt x="515" y="265"/>
                </a:cubicBezTo>
                <a:cubicBezTo>
                  <a:pt x="538" y="213"/>
                  <a:pt x="532" y="203"/>
                  <a:pt x="539" y="200"/>
                </a:cubicBezTo>
                <a:cubicBezTo>
                  <a:pt x="551" y="167"/>
                  <a:pt x="552" y="164"/>
                  <a:pt x="550" y="159"/>
                </a:cubicBezTo>
                <a:cubicBezTo>
                  <a:pt x="581" y="93"/>
                  <a:pt x="581" y="77"/>
                  <a:pt x="594" y="69"/>
                </a:cubicBezTo>
                <a:cubicBezTo>
                  <a:pt x="600" y="44"/>
                  <a:pt x="602" y="37"/>
                  <a:pt x="603" y="29"/>
                </a:cubicBezTo>
                <a:cubicBezTo>
                  <a:pt x="603" y="1"/>
                  <a:pt x="603" y="1"/>
                  <a:pt x="603" y="1"/>
                </a:cubicBezTo>
                <a:cubicBezTo>
                  <a:pt x="584" y="53"/>
                  <a:pt x="582" y="60"/>
                  <a:pt x="581" y="67"/>
                </a:cubicBezTo>
                <a:cubicBezTo>
                  <a:pt x="568" y="85"/>
                  <a:pt x="569" y="93"/>
                  <a:pt x="564" y="97"/>
                </a:cubicBezTo>
                <a:cubicBezTo>
                  <a:pt x="549" y="137"/>
                  <a:pt x="552" y="145"/>
                  <a:pt x="543" y="146"/>
                </a:cubicBezTo>
                <a:cubicBezTo>
                  <a:pt x="525" y="205"/>
                  <a:pt x="525" y="211"/>
                  <a:pt x="520" y="215"/>
                </a:cubicBezTo>
                <a:cubicBezTo>
                  <a:pt x="503" y="255"/>
                  <a:pt x="509" y="265"/>
                  <a:pt x="504" y="269"/>
                </a:cubicBezTo>
                <a:cubicBezTo>
                  <a:pt x="495" y="313"/>
                  <a:pt x="495" y="319"/>
                  <a:pt x="491" y="325"/>
                </a:cubicBezTo>
                <a:cubicBezTo>
                  <a:pt x="487" y="349"/>
                  <a:pt x="488" y="356"/>
                  <a:pt x="485" y="360"/>
                </a:cubicBezTo>
                <a:cubicBezTo>
                  <a:pt x="469" y="364"/>
                  <a:pt x="476" y="349"/>
                  <a:pt x="467" y="336"/>
                </a:cubicBezTo>
                <a:cubicBezTo>
                  <a:pt x="481" y="253"/>
                  <a:pt x="485" y="249"/>
                  <a:pt x="486" y="244"/>
                </a:cubicBezTo>
                <a:cubicBezTo>
                  <a:pt x="495" y="202"/>
                  <a:pt x="498" y="192"/>
                  <a:pt x="503" y="184"/>
                </a:cubicBezTo>
                <a:cubicBezTo>
                  <a:pt x="523" y="137"/>
                  <a:pt x="520" y="129"/>
                  <a:pt x="524" y="125"/>
                </a:cubicBezTo>
                <a:cubicBezTo>
                  <a:pt x="535" y="89"/>
                  <a:pt x="543" y="85"/>
                  <a:pt x="542" y="77"/>
                </a:cubicBezTo>
                <a:cubicBezTo>
                  <a:pt x="563" y="25"/>
                  <a:pt x="574" y="20"/>
                  <a:pt x="572" y="9"/>
                </a:cubicBezTo>
                <a:cubicBezTo>
                  <a:pt x="562" y="5"/>
                  <a:pt x="561" y="8"/>
                  <a:pt x="561" y="13"/>
                </a:cubicBezTo>
                <a:cubicBezTo>
                  <a:pt x="539" y="57"/>
                  <a:pt x="539" y="67"/>
                  <a:pt x="532" y="74"/>
                </a:cubicBezTo>
                <a:cubicBezTo>
                  <a:pt x="517" y="115"/>
                  <a:pt x="506" y="115"/>
                  <a:pt x="511" y="123"/>
                </a:cubicBezTo>
                <a:cubicBezTo>
                  <a:pt x="494" y="184"/>
                  <a:pt x="485" y="190"/>
                  <a:pt x="484" y="199"/>
                </a:cubicBezTo>
                <a:cubicBezTo>
                  <a:pt x="471" y="262"/>
                  <a:pt x="463" y="268"/>
                  <a:pt x="464" y="279"/>
                </a:cubicBezTo>
                <a:cubicBezTo>
                  <a:pt x="447" y="319"/>
                  <a:pt x="453" y="311"/>
                  <a:pt x="446" y="297"/>
                </a:cubicBezTo>
                <a:cubicBezTo>
                  <a:pt x="451" y="252"/>
                  <a:pt x="460" y="248"/>
                  <a:pt x="454" y="236"/>
                </a:cubicBezTo>
                <a:cubicBezTo>
                  <a:pt x="474" y="171"/>
                  <a:pt x="475" y="167"/>
                  <a:pt x="479" y="164"/>
                </a:cubicBezTo>
                <a:cubicBezTo>
                  <a:pt x="510" y="88"/>
                  <a:pt x="518" y="88"/>
                  <a:pt x="513" y="80"/>
                </a:cubicBezTo>
                <a:cubicBezTo>
                  <a:pt x="525" y="51"/>
                  <a:pt x="532" y="49"/>
                  <a:pt x="535" y="45"/>
                </a:cubicBezTo>
                <a:cubicBezTo>
                  <a:pt x="549" y="1"/>
                  <a:pt x="550" y="1"/>
                  <a:pt x="551" y="1"/>
                </a:cubicBezTo>
                <a:cubicBezTo>
                  <a:pt x="527" y="19"/>
                  <a:pt x="529" y="30"/>
                  <a:pt x="519" y="35"/>
                </a:cubicBezTo>
                <a:cubicBezTo>
                  <a:pt x="513" y="72"/>
                  <a:pt x="498" y="74"/>
                  <a:pt x="499" y="85"/>
                </a:cubicBezTo>
                <a:cubicBezTo>
                  <a:pt x="486" y="116"/>
                  <a:pt x="478" y="122"/>
                  <a:pt x="477" y="131"/>
                </a:cubicBezTo>
                <a:cubicBezTo>
                  <a:pt x="449" y="196"/>
                  <a:pt x="458" y="206"/>
                  <a:pt x="450" y="207"/>
                </a:cubicBezTo>
                <a:cubicBezTo>
                  <a:pt x="436" y="264"/>
                  <a:pt x="442" y="272"/>
                  <a:pt x="439" y="275"/>
                </a:cubicBezTo>
                <a:cubicBezTo>
                  <a:pt x="425" y="265"/>
                  <a:pt x="431" y="254"/>
                  <a:pt x="430" y="238"/>
                </a:cubicBezTo>
                <a:cubicBezTo>
                  <a:pt x="448" y="140"/>
                  <a:pt x="454" y="128"/>
                  <a:pt x="456" y="114"/>
                </a:cubicBezTo>
                <a:cubicBezTo>
                  <a:pt x="464" y="89"/>
                  <a:pt x="467" y="83"/>
                  <a:pt x="469" y="76"/>
                </a:cubicBezTo>
                <a:cubicBezTo>
                  <a:pt x="483" y="52"/>
                  <a:pt x="480" y="49"/>
                  <a:pt x="481" y="48"/>
                </a:cubicBezTo>
                <a:cubicBezTo>
                  <a:pt x="506" y="2"/>
                  <a:pt x="506" y="1"/>
                  <a:pt x="507" y="1"/>
                </a:cubicBezTo>
                <a:cubicBezTo>
                  <a:pt x="486" y="11"/>
                  <a:pt x="488" y="23"/>
                  <a:pt x="477" y="28"/>
                </a:cubicBezTo>
                <a:cubicBezTo>
                  <a:pt x="464" y="64"/>
                  <a:pt x="460" y="72"/>
                  <a:pt x="458" y="82"/>
                </a:cubicBezTo>
                <a:cubicBezTo>
                  <a:pt x="445" y="116"/>
                  <a:pt x="441" y="120"/>
                  <a:pt x="439" y="125"/>
                </a:cubicBezTo>
                <a:cubicBezTo>
                  <a:pt x="428" y="163"/>
                  <a:pt x="432" y="171"/>
                  <a:pt x="424" y="173"/>
                </a:cubicBezTo>
                <a:cubicBezTo>
                  <a:pt x="418" y="232"/>
                  <a:pt x="416" y="240"/>
                  <a:pt x="415" y="249"/>
                </a:cubicBezTo>
                <a:cubicBezTo>
                  <a:pt x="407" y="213"/>
                  <a:pt x="405" y="196"/>
                  <a:pt x="408" y="181"/>
                </a:cubicBezTo>
                <a:cubicBezTo>
                  <a:pt x="424" y="109"/>
                  <a:pt x="422" y="100"/>
                  <a:pt x="422" y="91"/>
                </a:cubicBezTo>
                <a:cubicBezTo>
                  <a:pt x="441" y="48"/>
                  <a:pt x="439" y="41"/>
                  <a:pt x="444" y="38"/>
                </a:cubicBezTo>
                <a:cubicBezTo>
                  <a:pt x="455" y="8"/>
                  <a:pt x="456" y="4"/>
                  <a:pt x="457" y="1"/>
                </a:cubicBezTo>
                <a:cubicBezTo>
                  <a:pt x="421" y="65"/>
                  <a:pt x="416" y="75"/>
                  <a:pt x="414" y="88"/>
                </a:cubicBezTo>
                <a:cubicBezTo>
                  <a:pt x="401" y="145"/>
                  <a:pt x="400" y="152"/>
                  <a:pt x="397" y="157"/>
                </a:cubicBezTo>
                <a:cubicBezTo>
                  <a:pt x="398" y="212"/>
                  <a:pt x="390" y="221"/>
                  <a:pt x="396" y="237"/>
                </a:cubicBezTo>
                <a:cubicBezTo>
                  <a:pt x="386" y="261"/>
                  <a:pt x="383" y="257"/>
                  <a:pt x="386" y="255"/>
                </a:cubicBezTo>
                <a:cubicBezTo>
                  <a:pt x="376" y="202"/>
                  <a:pt x="382" y="193"/>
                  <a:pt x="381" y="181"/>
                </a:cubicBezTo>
                <a:cubicBezTo>
                  <a:pt x="388" y="120"/>
                  <a:pt x="382" y="112"/>
                  <a:pt x="385" y="109"/>
                </a:cubicBezTo>
                <a:cubicBezTo>
                  <a:pt x="399" y="34"/>
                  <a:pt x="404" y="27"/>
                  <a:pt x="400" y="16"/>
                </a:cubicBezTo>
                <a:cubicBezTo>
                  <a:pt x="394" y="1"/>
                  <a:pt x="394" y="2"/>
                  <a:pt x="393" y="3"/>
                </a:cubicBezTo>
                <a:cubicBezTo>
                  <a:pt x="380" y="78"/>
                  <a:pt x="376" y="85"/>
                  <a:pt x="373" y="92"/>
                </a:cubicBezTo>
                <a:cubicBezTo>
                  <a:pt x="372" y="133"/>
                  <a:pt x="366" y="134"/>
                  <a:pt x="371" y="141"/>
                </a:cubicBezTo>
                <a:cubicBezTo>
                  <a:pt x="364" y="197"/>
                  <a:pt x="370" y="209"/>
                  <a:pt x="368" y="216"/>
                </a:cubicBezTo>
                <a:cubicBezTo>
                  <a:pt x="357" y="219"/>
                  <a:pt x="356" y="217"/>
                  <a:pt x="358" y="216"/>
                </a:cubicBezTo>
                <a:cubicBezTo>
                  <a:pt x="355" y="162"/>
                  <a:pt x="352" y="147"/>
                  <a:pt x="350" y="133"/>
                </a:cubicBezTo>
                <a:cubicBezTo>
                  <a:pt x="362" y="59"/>
                  <a:pt x="364" y="48"/>
                  <a:pt x="368" y="39"/>
                </a:cubicBezTo>
                <a:cubicBezTo>
                  <a:pt x="365" y="1"/>
                  <a:pt x="365" y="1"/>
                  <a:pt x="365" y="1"/>
                </a:cubicBezTo>
                <a:cubicBezTo>
                  <a:pt x="349" y="51"/>
                  <a:pt x="346" y="61"/>
                  <a:pt x="348" y="72"/>
                </a:cubicBezTo>
                <a:cubicBezTo>
                  <a:pt x="352" y="86"/>
                  <a:pt x="338" y="94"/>
                  <a:pt x="345" y="101"/>
                </a:cubicBezTo>
                <a:cubicBezTo>
                  <a:pt x="336" y="147"/>
                  <a:pt x="338" y="154"/>
                  <a:pt x="340" y="160"/>
                </a:cubicBezTo>
                <a:cubicBezTo>
                  <a:pt x="330" y="154"/>
                  <a:pt x="325" y="142"/>
                  <a:pt x="321" y="130"/>
                </a:cubicBezTo>
                <a:cubicBezTo>
                  <a:pt x="326" y="18"/>
                  <a:pt x="325" y="12"/>
                  <a:pt x="323" y="4"/>
                </a:cubicBezTo>
                <a:cubicBezTo>
                  <a:pt x="312" y="22"/>
                  <a:pt x="309" y="43"/>
                  <a:pt x="310" y="67"/>
                </a:cubicBezTo>
                <a:cubicBezTo>
                  <a:pt x="310" y="113"/>
                  <a:pt x="308" y="119"/>
                  <a:pt x="311" y="127"/>
                </a:cubicBezTo>
                <a:cubicBezTo>
                  <a:pt x="299" y="84"/>
                  <a:pt x="299" y="81"/>
                  <a:pt x="299" y="70"/>
                </a:cubicBezTo>
                <a:cubicBezTo>
                  <a:pt x="302" y="16"/>
                  <a:pt x="304" y="9"/>
                  <a:pt x="303" y="1"/>
                </a:cubicBezTo>
                <a:cubicBezTo>
                  <a:pt x="289" y="13"/>
                  <a:pt x="290" y="21"/>
                  <a:pt x="288" y="28"/>
                </a:cubicBezTo>
                <a:cubicBezTo>
                  <a:pt x="287" y="102"/>
                  <a:pt x="295" y="113"/>
                  <a:pt x="287" y="117"/>
                </a:cubicBezTo>
                <a:cubicBezTo>
                  <a:pt x="280" y="84"/>
                  <a:pt x="274" y="76"/>
                  <a:pt x="279" y="74"/>
                </a:cubicBezTo>
                <a:cubicBezTo>
                  <a:pt x="262" y="7"/>
                  <a:pt x="262" y="13"/>
                  <a:pt x="264" y="20"/>
                </a:cubicBezTo>
                <a:cubicBezTo>
                  <a:pt x="261" y="51"/>
                  <a:pt x="259" y="54"/>
                  <a:pt x="259" y="59"/>
                </a:cubicBezTo>
                <a:cubicBezTo>
                  <a:pt x="248" y="7"/>
                  <a:pt x="247" y="4"/>
                  <a:pt x="247" y="1"/>
                </a:cubicBezTo>
                <a:cubicBezTo>
                  <a:pt x="229" y="6"/>
                  <a:pt x="229" y="3"/>
                  <a:pt x="229" y="1"/>
                </a:cubicBezTo>
                <a:cubicBezTo>
                  <a:pt x="177" y="11"/>
                  <a:pt x="185" y="9"/>
                  <a:pt x="189" y="14"/>
                </a:cubicBezTo>
                <a:cubicBezTo>
                  <a:pt x="216" y="33"/>
                  <a:pt x="219" y="35"/>
                  <a:pt x="219" y="41"/>
                </a:cubicBezTo>
                <a:cubicBezTo>
                  <a:pt x="189" y="23"/>
                  <a:pt x="185" y="25"/>
                  <a:pt x="183" y="23"/>
                </a:cubicBezTo>
                <a:cubicBezTo>
                  <a:pt x="73" y="1"/>
                  <a:pt x="73" y="1"/>
                  <a:pt x="73" y="1"/>
                </a:cubicBezTo>
                <a:cubicBezTo>
                  <a:pt x="119" y="16"/>
                  <a:pt x="134" y="17"/>
                  <a:pt x="146" y="22"/>
                </a:cubicBezTo>
                <a:cubicBezTo>
                  <a:pt x="175" y="40"/>
                  <a:pt x="180" y="39"/>
                  <a:pt x="183" y="41"/>
                </a:cubicBezTo>
                <a:cubicBezTo>
                  <a:pt x="212" y="56"/>
                  <a:pt x="217" y="59"/>
                  <a:pt x="214" y="61"/>
                </a:cubicBezTo>
                <a:cubicBezTo>
                  <a:pt x="179" y="49"/>
                  <a:pt x="169" y="49"/>
                  <a:pt x="162" y="42"/>
                </a:cubicBezTo>
                <a:cubicBezTo>
                  <a:pt x="119" y="25"/>
                  <a:pt x="110" y="31"/>
                  <a:pt x="108" y="26"/>
                </a:cubicBezTo>
                <a:cubicBezTo>
                  <a:pt x="42" y="13"/>
                  <a:pt x="33" y="12"/>
                  <a:pt x="25" y="7"/>
                </a:cubicBezTo>
                <a:cubicBezTo>
                  <a:pt x="13" y="18"/>
                  <a:pt x="19" y="25"/>
                  <a:pt x="31" y="23"/>
                </a:cubicBezTo>
                <a:cubicBezTo>
                  <a:pt x="134" y="48"/>
                  <a:pt x="141" y="45"/>
                  <a:pt x="143" y="51"/>
                </a:cubicBezTo>
                <a:cubicBezTo>
                  <a:pt x="177" y="59"/>
                  <a:pt x="179" y="61"/>
                  <a:pt x="181" y="63"/>
                </a:cubicBezTo>
                <a:cubicBezTo>
                  <a:pt x="226" y="82"/>
                  <a:pt x="237" y="84"/>
                  <a:pt x="243" y="95"/>
                </a:cubicBezTo>
                <a:cubicBezTo>
                  <a:pt x="205" y="81"/>
                  <a:pt x="200" y="78"/>
                  <a:pt x="194" y="77"/>
                </a:cubicBezTo>
                <a:cubicBezTo>
                  <a:pt x="174" y="64"/>
                  <a:pt x="166" y="67"/>
                  <a:pt x="162" y="63"/>
                </a:cubicBezTo>
                <a:cubicBezTo>
                  <a:pt x="101" y="49"/>
                  <a:pt x="97" y="45"/>
                  <a:pt x="90" y="47"/>
                </a:cubicBezTo>
                <a:cubicBezTo>
                  <a:pt x="30" y="30"/>
                  <a:pt x="23" y="32"/>
                  <a:pt x="18" y="30"/>
                </a:cubicBezTo>
                <a:cubicBezTo>
                  <a:pt x="14" y="43"/>
                  <a:pt x="28" y="45"/>
                  <a:pt x="42" y="47"/>
                </a:cubicBezTo>
                <a:cubicBezTo>
                  <a:pt x="148" y="75"/>
                  <a:pt x="165" y="75"/>
                  <a:pt x="178" y="82"/>
                </a:cubicBezTo>
                <a:cubicBezTo>
                  <a:pt x="205" y="96"/>
                  <a:pt x="213" y="96"/>
                  <a:pt x="220" y="99"/>
                </a:cubicBezTo>
                <a:cubicBezTo>
                  <a:pt x="266" y="125"/>
                  <a:pt x="274" y="125"/>
                  <a:pt x="281" y="128"/>
                </a:cubicBezTo>
                <a:cubicBezTo>
                  <a:pt x="283" y="148"/>
                  <a:pt x="277" y="143"/>
                  <a:pt x="272" y="137"/>
                </a:cubicBezTo>
                <a:cubicBezTo>
                  <a:pt x="247" y="129"/>
                  <a:pt x="244" y="127"/>
                  <a:pt x="243" y="122"/>
                </a:cubicBezTo>
                <a:cubicBezTo>
                  <a:pt x="206" y="110"/>
                  <a:pt x="203" y="108"/>
                  <a:pt x="201" y="105"/>
                </a:cubicBezTo>
                <a:cubicBezTo>
                  <a:pt x="163" y="90"/>
                  <a:pt x="151" y="98"/>
                  <a:pt x="147" y="89"/>
                </a:cubicBezTo>
                <a:cubicBezTo>
                  <a:pt x="93" y="76"/>
                  <a:pt x="85" y="75"/>
                  <a:pt x="77" y="72"/>
                </a:cubicBezTo>
                <a:cubicBezTo>
                  <a:pt x="3" y="63"/>
                  <a:pt x="2" y="63"/>
                  <a:pt x="0" y="63"/>
                </a:cubicBezTo>
                <a:cubicBezTo>
                  <a:pt x="49" y="82"/>
                  <a:pt x="61" y="86"/>
                  <a:pt x="75" y="85"/>
                </a:cubicBezTo>
                <a:cubicBezTo>
                  <a:pt x="108" y="95"/>
                  <a:pt x="111" y="94"/>
                  <a:pt x="115" y="94"/>
                </a:cubicBezTo>
                <a:cubicBezTo>
                  <a:pt x="171" y="111"/>
                  <a:pt x="174" y="115"/>
                  <a:pt x="179" y="112"/>
                </a:cubicBezTo>
                <a:cubicBezTo>
                  <a:pt x="211" y="121"/>
                  <a:pt x="214" y="128"/>
                  <a:pt x="222" y="126"/>
                </a:cubicBezTo>
                <a:cubicBezTo>
                  <a:pt x="234" y="144"/>
                  <a:pt x="232" y="142"/>
                  <a:pt x="228" y="142"/>
                </a:cubicBezTo>
                <a:cubicBezTo>
                  <a:pt x="183" y="124"/>
                  <a:pt x="175" y="125"/>
                  <a:pt x="169" y="121"/>
                </a:cubicBezTo>
                <a:cubicBezTo>
                  <a:pt x="55" y="106"/>
                  <a:pt x="27" y="103"/>
                  <a:pt x="2" y="94"/>
                </a:cubicBezTo>
                <a:cubicBezTo>
                  <a:pt x="1" y="106"/>
                  <a:pt x="2" y="106"/>
                  <a:pt x="3" y="106"/>
                </a:cubicBezTo>
                <a:cubicBezTo>
                  <a:pt x="98" y="123"/>
                  <a:pt x="108" y="118"/>
                  <a:pt x="112" y="125"/>
                </a:cubicBezTo>
                <a:cubicBezTo>
                  <a:pt x="196" y="142"/>
                  <a:pt x="210" y="145"/>
                  <a:pt x="222" y="153"/>
                </a:cubicBezTo>
                <a:cubicBezTo>
                  <a:pt x="248" y="160"/>
                  <a:pt x="253" y="158"/>
                  <a:pt x="253" y="164"/>
                </a:cubicBezTo>
                <a:cubicBezTo>
                  <a:pt x="286" y="179"/>
                  <a:pt x="290" y="179"/>
                  <a:pt x="293" y="182"/>
                </a:cubicBezTo>
                <a:cubicBezTo>
                  <a:pt x="318" y="191"/>
                  <a:pt x="317" y="201"/>
                  <a:pt x="323" y="200"/>
                </a:cubicBezTo>
                <a:cubicBezTo>
                  <a:pt x="270" y="188"/>
                  <a:pt x="256" y="175"/>
                  <a:pt x="239" y="166"/>
                </a:cubicBezTo>
                <a:cubicBezTo>
                  <a:pt x="191" y="149"/>
                  <a:pt x="183" y="150"/>
                  <a:pt x="177" y="146"/>
                </a:cubicBezTo>
                <a:cubicBezTo>
                  <a:pt x="94" y="133"/>
                  <a:pt x="76" y="135"/>
                  <a:pt x="64" y="125"/>
                </a:cubicBezTo>
                <a:cubicBezTo>
                  <a:pt x="0" y="137"/>
                  <a:pt x="0" y="137"/>
                  <a:pt x="0" y="137"/>
                </a:cubicBezTo>
                <a:cubicBezTo>
                  <a:pt x="60" y="143"/>
                  <a:pt x="71" y="141"/>
                  <a:pt x="79" y="145"/>
                </a:cubicBezTo>
                <a:cubicBezTo>
                  <a:pt x="136" y="155"/>
                  <a:pt x="151" y="153"/>
                  <a:pt x="163" y="157"/>
                </a:cubicBezTo>
                <a:cubicBezTo>
                  <a:pt x="211" y="169"/>
                  <a:pt x="211" y="177"/>
                  <a:pt x="217" y="173"/>
                </a:cubicBezTo>
                <a:cubicBezTo>
                  <a:pt x="252" y="192"/>
                  <a:pt x="257" y="191"/>
                  <a:pt x="260" y="193"/>
                </a:cubicBezTo>
                <a:cubicBezTo>
                  <a:pt x="198" y="184"/>
                  <a:pt x="190" y="179"/>
                  <a:pt x="179" y="179"/>
                </a:cubicBezTo>
                <a:cubicBezTo>
                  <a:pt x="135" y="174"/>
                  <a:pt x="123" y="169"/>
                  <a:pt x="107" y="172"/>
                </a:cubicBezTo>
                <a:cubicBezTo>
                  <a:pt x="88" y="173"/>
                  <a:pt x="75" y="167"/>
                  <a:pt x="71" y="166"/>
                </a:cubicBezTo>
                <a:cubicBezTo>
                  <a:pt x="36" y="163"/>
                  <a:pt x="30" y="168"/>
                  <a:pt x="28" y="164"/>
                </a:cubicBezTo>
                <a:cubicBezTo>
                  <a:pt x="0" y="176"/>
                  <a:pt x="0" y="176"/>
                  <a:pt x="0" y="176"/>
                </a:cubicBezTo>
                <a:cubicBezTo>
                  <a:pt x="86" y="183"/>
                  <a:pt x="97" y="181"/>
                  <a:pt x="106" y="181"/>
                </a:cubicBezTo>
                <a:cubicBezTo>
                  <a:pt x="182" y="188"/>
                  <a:pt x="198" y="195"/>
                  <a:pt x="215" y="198"/>
                </a:cubicBezTo>
                <a:cubicBezTo>
                  <a:pt x="250" y="208"/>
                  <a:pt x="258" y="212"/>
                  <a:pt x="269" y="211"/>
                </a:cubicBezTo>
                <a:cubicBezTo>
                  <a:pt x="350" y="250"/>
                  <a:pt x="354" y="255"/>
                  <a:pt x="358" y="261"/>
                </a:cubicBezTo>
                <a:cubicBezTo>
                  <a:pt x="381" y="276"/>
                  <a:pt x="386" y="279"/>
                  <a:pt x="383" y="281"/>
                </a:cubicBezTo>
                <a:cubicBezTo>
                  <a:pt x="348" y="269"/>
                  <a:pt x="346" y="260"/>
                  <a:pt x="340" y="261"/>
                </a:cubicBezTo>
                <a:cubicBezTo>
                  <a:pt x="282" y="242"/>
                  <a:pt x="276" y="230"/>
                  <a:pt x="263" y="231"/>
                </a:cubicBezTo>
                <a:cubicBezTo>
                  <a:pt x="187" y="212"/>
                  <a:pt x="177" y="207"/>
                  <a:pt x="164" y="209"/>
                </a:cubicBezTo>
                <a:cubicBezTo>
                  <a:pt x="75" y="195"/>
                  <a:pt x="69" y="190"/>
                  <a:pt x="61" y="190"/>
                </a:cubicBezTo>
                <a:cubicBezTo>
                  <a:pt x="26" y="185"/>
                  <a:pt x="19" y="191"/>
                  <a:pt x="17" y="186"/>
                </a:cubicBezTo>
                <a:cubicBezTo>
                  <a:pt x="4" y="200"/>
                  <a:pt x="8" y="200"/>
                  <a:pt x="12" y="200"/>
                </a:cubicBezTo>
                <a:cubicBezTo>
                  <a:pt x="84" y="208"/>
                  <a:pt x="94" y="205"/>
                  <a:pt x="98" y="212"/>
                </a:cubicBezTo>
                <a:cubicBezTo>
                  <a:pt x="158" y="221"/>
                  <a:pt x="174" y="220"/>
                  <a:pt x="188" y="225"/>
                </a:cubicBezTo>
                <a:cubicBezTo>
                  <a:pt x="287" y="256"/>
                  <a:pt x="298" y="253"/>
                  <a:pt x="303" y="261"/>
                </a:cubicBezTo>
                <a:cubicBezTo>
                  <a:pt x="343" y="277"/>
                  <a:pt x="347" y="278"/>
                  <a:pt x="351" y="279"/>
                </a:cubicBezTo>
                <a:cubicBezTo>
                  <a:pt x="398" y="315"/>
                  <a:pt x="404" y="310"/>
                  <a:pt x="406" y="316"/>
                </a:cubicBezTo>
                <a:cubicBezTo>
                  <a:pt x="404" y="328"/>
                  <a:pt x="403" y="314"/>
                  <a:pt x="392" y="320"/>
                </a:cubicBezTo>
                <a:cubicBezTo>
                  <a:pt x="333" y="287"/>
                  <a:pt x="323" y="290"/>
                  <a:pt x="317" y="284"/>
                </a:cubicBezTo>
                <a:cubicBezTo>
                  <a:pt x="253" y="264"/>
                  <a:pt x="235" y="264"/>
                  <a:pt x="221" y="254"/>
                </a:cubicBezTo>
                <a:cubicBezTo>
                  <a:pt x="139" y="237"/>
                  <a:pt x="136" y="240"/>
                  <a:pt x="134" y="239"/>
                </a:cubicBezTo>
                <a:cubicBezTo>
                  <a:pt x="119" y="241"/>
                  <a:pt x="118" y="238"/>
                  <a:pt x="113" y="240"/>
                </a:cubicBezTo>
                <a:cubicBezTo>
                  <a:pt x="34" y="230"/>
                  <a:pt x="18" y="226"/>
                  <a:pt x="0" y="224"/>
                </a:cubicBezTo>
                <a:cubicBezTo>
                  <a:pt x="36" y="244"/>
                  <a:pt x="73" y="237"/>
                  <a:pt x="99" y="251"/>
                </a:cubicBezTo>
                <a:cubicBezTo>
                  <a:pt x="160" y="259"/>
                  <a:pt x="168" y="253"/>
                  <a:pt x="171" y="258"/>
                </a:cubicBezTo>
                <a:cubicBezTo>
                  <a:pt x="221" y="269"/>
                  <a:pt x="227" y="269"/>
                  <a:pt x="230" y="272"/>
                </a:cubicBezTo>
                <a:cubicBezTo>
                  <a:pt x="269" y="284"/>
                  <a:pt x="273" y="282"/>
                  <a:pt x="274" y="285"/>
                </a:cubicBezTo>
                <a:cubicBezTo>
                  <a:pt x="324" y="295"/>
                  <a:pt x="325" y="305"/>
                  <a:pt x="332" y="303"/>
                </a:cubicBezTo>
                <a:cubicBezTo>
                  <a:pt x="361" y="321"/>
                  <a:pt x="356" y="321"/>
                  <a:pt x="352" y="318"/>
                </a:cubicBezTo>
                <a:cubicBezTo>
                  <a:pt x="316" y="309"/>
                  <a:pt x="312" y="304"/>
                  <a:pt x="304" y="310"/>
                </a:cubicBezTo>
                <a:cubicBezTo>
                  <a:pt x="260" y="293"/>
                  <a:pt x="249" y="291"/>
                  <a:pt x="240" y="284"/>
                </a:cubicBezTo>
                <a:cubicBezTo>
                  <a:pt x="179" y="278"/>
                  <a:pt x="175" y="277"/>
                  <a:pt x="171" y="276"/>
                </a:cubicBezTo>
                <a:cubicBezTo>
                  <a:pt x="131" y="266"/>
                  <a:pt x="118" y="274"/>
                  <a:pt x="113" y="268"/>
                </a:cubicBezTo>
                <a:cubicBezTo>
                  <a:pt x="79" y="264"/>
                  <a:pt x="73" y="259"/>
                  <a:pt x="65" y="259"/>
                </a:cubicBezTo>
                <a:cubicBezTo>
                  <a:pt x="0" y="260"/>
                  <a:pt x="0" y="260"/>
                  <a:pt x="0" y="260"/>
                </a:cubicBezTo>
                <a:cubicBezTo>
                  <a:pt x="44" y="273"/>
                  <a:pt x="54" y="282"/>
                  <a:pt x="67" y="286"/>
                </a:cubicBezTo>
                <a:cubicBezTo>
                  <a:pt x="111" y="307"/>
                  <a:pt x="127" y="305"/>
                  <a:pt x="137" y="312"/>
                </a:cubicBezTo>
                <a:cubicBezTo>
                  <a:pt x="179" y="324"/>
                  <a:pt x="190" y="319"/>
                  <a:pt x="195" y="323"/>
                </a:cubicBezTo>
                <a:cubicBezTo>
                  <a:pt x="222" y="325"/>
                  <a:pt x="223" y="337"/>
                  <a:pt x="232" y="333"/>
                </a:cubicBezTo>
                <a:cubicBezTo>
                  <a:pt x="292" y="351"/>
                  <a:pt x="302" y="345"/>
                  <a:pt x="305" y="352"/>
                </a:cubicBezTo>
                <a:cubicBezTo>
                  <a:pt x="329" y="363"/>
                  <a:pt x="340" y="358"/>
                  <a:pt x="343" y="367"/>
                </a:cubicBezTo>
                <a:cubicBezTo>
                  <a:pt x="373" y="376"/>
                  <a:pt x="382" y="374"/>
                  <a:pt x="389" y="376"/>
                </a:cubicBezTo>
                <a:cubicBezTo>
                  <a:pt x="406" y="389"/>
                  <a:pt x="413" y="387"/>
                  <a:pt x="416" y="392"/>
                </a:cubicBezTo>
                <a:cubicBezTo>
                  <a:pt x="467" y="419"/>
                  <a:pt x="477" y="429"/>
                  <a:pt x="490" y="432"/>
                </a:cubicBezTo>
                <a:cubicBezTo>
                  <a:pt x="509" y="449"/>
                  <a:pt x="516" y="448"/>
                  <a:pt x="519" y="456"/>
                </a:cubicBezTo>
                <a:cubicBezTo>
                  <a:pt x="469" y="428"/>
                  <a:pt x="454" y="428"/>
                  <a:pt x="443" y="420"/>
                </a:cubicBezTo>
                <a:cubicBezTo>
                  <a:pt x="419" y="407"/>
                  <a:pt x="408" y="412"/>
                  <a:pt x="405" y="405"/>
                </a:cubicBezTo>
                <a:cubicBezTo>
                  <a:pt x="306" y="379"/>
                  <a:pt x="297" y="374"/>
                  <a:pt x="287" y="370"/>
                </a:cubicBezTo>
                <a:cubicBezTo>
                  <a:pt x="211" y="350"/>
                  <a:pt x="203" y="340"/>
                  <a:pt x="190" y="344"/>
                </a:cubicBezTo>
                <a:cubicBezTo>
                  <a:pt x="149" y="329"/>
                  <a:pt x="146" y="328"/>
                  <a:pt x="144" y="325"/>
                </a:cubicBezTo>
                <a:cubicBezTo>
                  <a:pt x="107" y="320"/>
                  <a:pt x="106" y="307"/>
                  <a:pt x="94" y="313"/>
                </a:cubicBezTo>
                <a:cubicBezTo>
                  <a:pt x="53" y="301"/>
                  <a:pt x="49" y="294"/>
                  <a:pt x="42" y="294"/>
                </a:cubicBezTo>
                <a:cubicBezTo>
                  <a:pt x="16" y="282"/>
                  <a:pt x="8" y="278"/>
                  <a:pt x="0" y="273"/>
                </a:cubicBezTo>
                <a:cubicBezTo>
                  <a:pt x="60" y="320"/>
                  <a:pt x="73" y="318"/>
                  <a:pt x="79" y="331"/>
                </a:cubicBezTo>
                <a:close/>
                <a:moveTo>
                  <a:pt x="604" y="502"/>
                </a:moveTo>
                <a:cubicBezTo>
                  <a:pt x="608" y="501"/>
                  <a:pt x="608" y="508"/>
                  <a:pt x="610" y="512"/>
                </a:cubicBezTo>
                <a:cubicBezTo>
                  <a:pt x="603" y="513"/>
                  <a:pt x="601" y="506"/>
                  <a:pt x="604" y="502"/>
                </a:cubicBezTo>
                <a:close/>
                <a:moveTo>
                  <a:pt x="404" y="338"/>
                </a:moveTo>
                <a:cubicBezTo>
                  <a:pt x="406" y="345"/>
                  <a:pt x="395" y="341"/>
                  <a:pt x="395" y="338"/>
                </a:cubicBezTo>
                <a:cubicBezTo>
                  <a:pt x="392" y="333"/>
                  <a:pt x="384" y="339"/>
                  <a:pt x="383" y="329"/>
                </a:cubicBezTo>
                <a:cubicBezTo>
                  <a:pt x="393" y="327"/>
                  <a:pt x="395" y="339"/>
                  <a:pt x="404" y="338"/>
                </a:cubicBezTo>
                <a:close/>
                <a:moveTo>
                  <a:pt x="477" y="412"/>
                </a:moveTo>
                <a:cubicBezTo>
                  <a:pt x="474" y="408"/>
                  <a:pt x="470" y="406"/>
                  <a:pt x="466" y="406"/>
                </a:cubicBezTo>
                <a:cubicBezTo>
                  <a:pt x="452" y="392"/>
                  <a:pt x="445" y="397"/>
                  <a:pt x="445" y="389"/>
                </a:cubicBezTo>
                <a:cubicBezTo>
                  <a:pt x="413" y="374"/>
                  <a:pt x="403" y="373"/>
                  <a:pt x="398" y="364"/>
                </a:cubicBezTo>
                <a:cubicBezTo>
                  <a:pt x="332" y="349"/>
                  <a:pt x="327" y="344"/>
                  <a:pt x="321" y="344"/>
                </a:cubicBezTo>
                <a:cubicBezTo>
                  <a:pt x="277" y="328"/>
                  <a:pt x="268" y="331"/>
                  <a:pt x="263" y="326"/>
                </a:cubicBezTo>
                <a:cubicBezTo>
                  <a:pt x="192" y="308"/>
                  <a:pt x="184" y="312"/>
                  <a:pt x="178" y="308"/>
                </a:cubicBezTo>
                <a:cubicBezTo>
                  <a:pt x="158" y="302"/>
                  <a:pt x="153" y="305"/>
                  <a:pt x="151" y="301"/>
                </a:cubicBezTo>
                <a:cubicBezTo>
                  <a:pt x="61" y="275"/>
                  <a:pt x="60" y="273"/>
                  <a:pt x="57" y="274"/>
                </a:cubicBezTo>
                <a:cubicBezTo>
                  <a:pt x="96" y="277"/>
                  <a:pt x="101" y="280"/>
                  <a:pt x="106" y="282"/>
                </a:cubicBezTo>
                <a:cubicBezTo>
                  <a:pt x="170" y="289"/>
                  <a:pt x="182" y="289"/>
                  <a:pt x="192" y="294"/>
                </a:cubicBezTo>
                <a:cubicBezTo>
                  <a:pt x="250" y="297"/>
                  <a:pt x="250" y="305"/>
                  <a:pt x="256" y="304"/>
                </a:cubicBezTo>
                <a:cubicBezTo>
                  <a:pt x="293" y="316"/>
                  <a:pt x="296" y="316"/>
                  <a:pt x="300" y="317"/>
                </a:cubicBezTo>
                <a:cubicBezTo>
                  <a:pt x="317" y="321"/>
                  <a:pt x="319" y="322"/>
                  <a:pt x="320" y="323"/>
                </a:cubicBezTo>
                <a:cubicBezTo>
                  <a:pt x="363" y="337"/>
                  <a:pt x="369" y="340"/>
                  <a:pt x="375" y="341"/>
                </a:cubicBezTo>
                <a:cubicBezTo>
                  <a:pt x="408" y="364"/>
                  <a:pt x="416" y="361"/>
                  <a:pt x="421" y="363"/>
                </a:cubicBezTo>
                <a:cubicBezTo>
                  <a:pt x="473" y="405"/>
                  <a:pt x="479" y="400"/>
                  <a:pt x="481" y="404"/>
                </a:cubicBezTo>
                <a:close/>
                <a:moveTo>
                  <a:pt x="574" y="496"/>
                </a:moveTo>
                <a:cubicBezTo>
                  <a:pt x="568" y="500"/>
                  <a:pt x="567" y="492"/>
                  <a:pt x="563" y="490"/>
                </a:cubicBezTo>
                <a:cubicBezTo>
                  <a:pt x="562" y="485"/>
                  <a:pt x="555" y="489"/>
                  <a:pt x="554" y="481"/>
                </a:cubicBezTo>
                <a:cubicBezTo>
                  <a:pt x="561" y="486"/>
                  <a:pt x="571" y="485"/>
                  <a:pt x="574" y="496"/>
                </a:cubicBezTo>
                <a:close/>
                <a:moveTo>
                  <a:pt x="103" y="329"/>
                </a:moveTo>
                <a:cubicBezTo>
                  <a:pt x="109" y="325"/>
                  <a:pt x="110" y="333"/>
                  <a:pt x="115" y="331"/>
                </a:cubicBezTo>
                <a:cubicBezTo>
                  <a:pt x="171" y="348"/>
                  <a:pt x="180" y="348"/>
                  <a:pt x="187" y="354"/>
                </a:cubicBezTo>
                <a:cubicBezTo>
                  <a:pt x="252" y="368"/>
                  <a:pt x="264" y="379"/>
                  <a:pt x="281" y="381"/>
                </a:cubicBezTo>
                <a:cubicBezTo>
                  <a:pt x="354" y="410"/>
                  <a:pt x="361" y="404"/>
                  <a:pt x="363" y="409"/>
                </a:cubicBezTo>
                <a:cubicBezTo>
                  <a:pt x="405" y="413"/>
                  <a:pt x="402" y="428"/>
                  <a:pt x="410" y="421"/>
                </a:cubicBezTo>
                <a:cubicBezTo>
                  <a:pt x="445" y="442"/>
                  <a:pt x="452" y="438"/>
                  <a:pt x="456" y="440"/>
                </a:cubicBezTo>
                <a:cubicBezTo>
                  <a:pt x="488" y="458"/>
                  <a:pt x="495" y="458"/>
                  <a:pt x="498" y="466"/>
                </a:cubicBezTo>
                <a:cubicBezTo>
                  <a:pt x="561" y="506"/>
                  <a:pt x="568" y="512"/>
                  <a:pt x="575" y="517"/>
                </a:cubicBezTo>
                <a:cubicBezTo>
                  <a:pt x="558" y="513"/>
                  <a:pt x="551" y="516"/>
                  <a:pt x="549" y="510"/>
                </a:cubicBezTo>
                <a:cubicBezTo>
                  <a:pt x="513" y="494"/>
                  <a:pt x="503" y="492"/>
                  <a:pt x="493" y="489"/>
                </a:cubicBezTo>
                <a:cubicBezTo>
                  <a:pt x="404" y="458"/>
                  <a:pt x="396" y="460"/>
                  <a:pt x="391" y="458"/>
                </a:cubicBezTo>
                <a:cubicBezTo>
                  <a:pt x="326" y="439"/>
                  <a:pt x="303" y="432"/>
                  <a:pt x="282" y="420"/>
                </a:cubicBezTo>
                <a:cubicBezTo>
                  <a:pt x="227" y="398"/>
                  <a:pt x="222" y="396"/>
                  <a:pt x="216" y="396"/>
                </a:cubicBezTo>
                <a:cubicBezTo>
                  <a:pt x="173" y="374"/>
                  <a:pt x="170" y="375"/>
                  <a:pt x="166" y="375"/>
                </a:cubicBezTo>
                <a:cubicBezTo>
                  <a:pt x="119" y="342"/>
                  <a:pt x="112" y="342"/>
                  <a:pt x="106" y="340"/>
                </a:cubicBezTo>
                <a:close/>
                <a:moveTo>
                  <a:pt x="3826" y="1984"/>
                </a:moveTo>
                <a:cubicBezTo>
                  <a:pt x="3826" y="1988"/>
                  <a:pt x="3827" y="1993"/>
                  <a:pt x="3819" y="1999"/>
                </a:cubicBezTo>
                <a:cubicBezTo>
                  <a:pt x="3821" y="2007"/>
                  <a:pt x="3806" y="2010"/>
                  <a:pt x="3810" y="2018"/>
                </a:cubicBezTo>
                <a:cubicBezTo>
                  <a:pt x="3803" y="2023"/>
                  <a:pt x="3802" y="2030"/>
                  <a:pt x="3797" y="2036"/>
                </a:cubicBezTo>
                <a:cubicBezTo>
                  <a:pt x="3779" y="2061"/>
                  <a:pt x="3766" y="2086"/>
                  <a:pt x="3744" y="2110"/>
                </a:cubicBezTo>
                <a:cubicBezTo>
                  <a:pt x="3742" y="2117"/>
                  <a:pt x="3735" y="2123"/>
                  <a:pt x="3729" y="2130"/>
                </a:cubicBezTo>
                <a:cubicBezTo>
                  <a:pt x="3727" y="2136"/>
                  <a:pt x="3717" y="2141"/>
                  <a:pt x="3716" y="2148"/>
                </a:cubicBezTo>
                <a:cubicBezTo>
                  <a:pt x="3711" y="2152"/>
                  <a:pt x="3707" y="2156"/>
                  <a:pt x="3703" y="2161"/>
                </a:cubicBezTo>
                <a:cubicBezTo>
                  <a:pt x="3713" y="2161"/>
                  <a:pt x="3713" y="2161"/>
                  <a:pt x="3713" y="2161"/>
                </a:cubicBezTo>
                <a:cubicBezTo>
                  <a:pt x="3720" y="2153"/>
                  <a:pt x="3727" y="2145"/>
                  <a:pt x="3734" y="2137"/>
                </a:cubicBezTo>
                <a:cubicBezTo>
                  <a:pt x="3735" y="2132"/>
                  <a:pt x="3741" y="2129"/>
                  <a:pt x="3743" y="2124"/>
                </a:cubicBezTo>
                <a:cubicBezTo>
                  <a:pt x="3746" y="2120"/>
                  <a:pt x="3752" y="2117"/>
                  <a:pt x="3752" y="2112"/>
                </a:cubicBezTo>
                <a:cubicBezTo>
                  <a:pt x="3762" y="2104"/>
                  <a:pt x="3768" y="2096"/>
                  <a:pt x="3771" y="2087"/>
                </a:cubicBezTo>
                <a:cubicBezTo>
                  <a:pt x="3797" y="2054"/>
                  <a:pt x="3817" y="2020"/>
                  <a:pt x="3838" y="1987"/>
                </a:cubicBezTo>
                <a:cubicBezTo>
                  <a:pt x="3839" y="1985"/>
                  <a:pt x="3840" y="1983"/>
                  <a:pt x="3840" y="1982"/>
                </a:cubicBezTo>
                <a:cubicBezTo>
                  <a:pt x="3840" y="1963"/>
                  <a:pt x="3840" y="1963"/>
                  <a:pt x="3840" y="1963"/>
                </a:cubicBezTo>
                <a:cubicBezTo>
                  <a:pt x="3837" y="1969"/>
                  <a:pt x="3834" y="1975"/>
                  <a:pt x="3831" y="1981"/>
                </a:cubicBezTo>
                <a:cubicBezTo>
                  <a:pt x="3831" y="1982"/>
                  <a:pt x="3826" y="1983"/>
                  <a:pt x="3826" y="1984"/>
                </a:cubicBezTo>
                <a:close/>
                <a:moveTo>
                  <a:pt x="3810" y="1936"/>
                </a:moveTo>
                <a:cubicBezTo>
                  <a:pt x="3798" y="1951"/>
                  <a:pt x="3791" y="1968"/>
                  <a:pt x="3782" y="1984"/>
                </a:cubicBezTo>
                <a:cubicBezTo>
                  <a:pt x="3772" y="2000"/>
                  <a:pt x="3766" y="2017"/>
                  <a:pt x="3758" y="2033"/>
                </a:cubicBezTo>
                <a:cubicBezTo>
                  <a:pt x="3749" y="2044"/>
                  <a:pt x="3744" y="2055"/>
                  <a:pt x="3738" y="2066"/>
                </a:cubicBezTo>
                <a:cubicBezTo>
                  <a:pt x="3734" y="2078"/>
                  <a:pt x="3725" y="2089"/>
                  <a:pt x="3721" y="2100"/>
                </a:cubicBezTo>
                <a:cubicBezTo>
                  <a:pt x="3715" y="2112"/>
                  <a:pt x="3706" y="2122"/>
                  <a:pt x="3705" y="2134"/>
                </a:cubicBezTo>
                <a:cubicBezTo>
                  <a:pt x="3697" y="2139"/>
                  <a:pt x="3694" y="2144"/>
                  <a:pt x="3695" y="2151"/>
                </a:cubicBezTo>
                <a:cubicBezTo>
                  <a:pt x="3688" y="2153"/>
                  <a:pt x="3686" y="2157"/>
                  <a:pt x="3684" y="2161"/>
                </a:cubicBezTo>
                <a:cubicBezTo>
                  <a:pt x="3697" y="2161"/>
                  <a:pt x="3697" y="2161"/>
                  <a:pt x="3697" y="2161"/>
                </a:cubicBezTo>
                <a:cubicBezTo>
                  <a:pt x="3704" y="2154"/>
                  <a:pt x="3710" y="2146"/>
                  <a:pt x="3710" y="2138"/>
                </a:cubicBezTo>
                <a:cubicBezTo>
                  <a:pt x="3722" y="2132"/>
                  <a:pt x="3719" y="2123"/>
                  <a:pt x="3724" y="2116"/>
                </a:cubicBezTo>
                <a:cubicBezTo>
                  <a:pt x="3729" y="2109"/>
                  <a:pt x="3730" y="2102"/>
                  <a:pt x="3735" y="2095"/>
                </a:cubicBezTo>
                <a:cubicBezTo>
                  <a:pt x="3737" y="2087"/>
                  <a:pt x="3745" y="2081"/>
                  <a:pt x="3749" y="2073"/>
                </a:cubicBezTo>
                <a:cubicBezTo>
                  <a:pt x="3747" y="2064"/>
                  <a:pt x="3759" y="2059"/>
                  <a:pt x="3758" y="2050"/>
                </a:cubicBezTo>
                <a:cubicBezTo>
                  <a:pt x="3767" y="2044"/>
                  <a:pt x="3765" y="2035"/>
                  <a:pt x="3772" y="2028"/>
                </a:cubicBezTo>
                <a:cubicBezTo>
                  <a:pt x="3774" y="2021"/>
                  <a:pt x="3781" y="2015"/>
                  <a:pt x="3783" y="2007"/>
                </a:cubicBezTo>
                <a:cubicBezTo>
                  <a:pt x="3788" y="1992"/>
                  <a:pt x="3797" y="1977"/>
                  <a:pt x="3806" y="1962"/>
                </a:cubicBezTo>
                <a:cubicBezTo>
                  <a:pt x="3800" y="1957"/>
                  <a:pt x="3819" y="1957"/>
                  <a:pt x="3813" y="1951"/>
                </a:cubicBezTo>
                <a:cubicBezTo>
                  <a:pt x="3816" y="1948"/>
                  <a:pt x="3817" y="1944"/>
                  <a:pt x="3820" y="1940"/>
                </a:cubicBezTo>
                <a:cubicBezTo>
                  <a:pt x="3821" y="1933"/>
                  <a:pt x="3828" y="1927"/>
                  <a:pt x="3831" y="1920"/>
                </a:cubicBezTo>
                <a:cubicBezTo>
                  <a:pt x="3832" y="1914"/>
                  <a:pt x="3837" y="1910"/>
                  <a:pt x="3840" y="1905"/>
                </a:cubicBezTo>
                <a:cubicBezTo>
                  <a:pt x="3840" y="1885"/>
                  <a:pt x="3840" y="1885"/>
                  <a:pt x="3840" y="1885"/>
                </a:cubicBezTo>
                <a:cubicBezTo>
                  <a:pt x="3840" y="1886"/>
                  <a:pt x="3839" y="1887"/>
                  <a:pt x="3838" y="1888"/>
                </a:cubicBezTo>
                <a:cubicBezTo>
                  <a:pt x="3828" y="1904"/>
                  <a:pt x="3816" y="1919"/>
                  <a:pt x="3810" y="1936"/>
                </a:cubicBezTo>
                <a:close/>
                <a:moveTo>
                  <a:pt x="3827" y="853"/>
                </a:moveTo>
                <a:cubicBezTo>
                  <a:pt x="3813" y="863"/>
                  <a:pt x="3798" y="861"/>
                  <a:pt x="3784" y="868"/>
                </a:cubicBezTo>
                <a:cubicBezTo>
                  <a:pt x="3747" y="873"/>
                  <a:pt x="3744" y="883"/>
                  <a:pt x="3740" y="882"/>
                </a:cubicBezTo>
                <a:cubicBezTo>
                  <a:pt x="3688" y="888"/>
                  <a:pt x="3681" y="898"/>
                  <a:pt x="3674" y="897"/>
                </a:cubicBezTo>
                <a:cubicBezTo>
                  <a:pt x="3645" y="906"/>
                  <a:pt x="3638" y="910"/>
                  <a:pt x="3630" y="912"/>
                </a:cubicBezTo>
                <a:cubicBezTo>
                  <a:pt x="3580" y="930"/>
                  <a:pt x="3573" y="940"/>
                  <a:pt x="3566" y="939"/>
                </a:cubicBezTo>
                <a:cubicBezTo>
                  <a:pt x="3521" y="966"/>
                  <a:pt x="3517" y="968"/>
                  <a:pt x="3514" y="969"/>
                </a:cubicBezTo>
                <a:cubicBezTo>
                  <a:pt x="3487" y="983"/>
                  <a:pt x="3484" y="993"/>
                  <a:pt x="3480" y="990"/>
                </a:cubicBezTo>
                <a:cubicBezTo>
                  <a:pt x="3470" y="1008"/>
                  <a:pt x="3482" y="995"/>
                  <a:pt x="3495" y="994"/>
                </a:cubicBezTo>
                <a:cubicBezTo>
                  <a:pt x="3557" y="953"/>
                  <a:pt x="3583" y="947"/>
                  <a:pt x="3608" y="931"/>
                </a:cubicBezTo>
                <a:cubicBezTo>
                  <a:pt x="3710" y="900"/>
                  <a:pt x="3716" y="894"/>
                  <a:pt x="3723" y="895"/>
                </a:cubicBezTo>
                <a:cubicBezTo>
                  <a:pt x="3788" y="882"/>
                  <a:pt x="3794" y="872"/>
                  <a:pt x="3801" y="873"/>
                </a:cubicBezTo>
                <a:cubicBezTo>
                  <a:pt x="3827" y="863"/>
                  <a:pt x="3834" y="869"/>
                  <a:pt x="3840" y="864"/>
                </a:cubicBezTo>
                <a:close/>
                <a:moveTo>
                  <a:pt x="2555" y="2043"/>
                </a:moveTo>
                <a:cubicBezTo>
                  <a:pt x="2556" y="2071"/>
                  <a:pt x="2547" y="2096"/>
                  <a:pt x="2551" y="2126"/>
                </a:cubicBezTo>
                <a:cubicBezTo>
                  <a:pt x="2546" y="2133"/>
                  <a:pt x="2544" y="2141"/>
                  <a:pt x="2543" y="2149"/>
                </a:cubicBezTo>
                <a:cubicBezTo>
                  <a:pt x="2536" y="2151"/>
                  <a:pt x="2544" y="2158"/>
                  <a:pt x="2539" y="2161"/>
                </a:cubicBezTo>
                <a:cubicBezTo>
                  <a:pt x="2554" y="2161"/>
                  <a:pt x="2554" y="2161"/>
                  <a:pt x="2554" y="2161"/>
                </a:cubicBezTo>
                <a:cubicBezTo>
                  <a:pt x="2553" y="2158"/>
                  <a:pt x="2552" y="2155"/>
                  <a:pt x="2551" y="2152"/>
                </a:cubicBezTo>
                <a:cubicBezTo>
                  <a:pt x="2560" y="2136"/>
                  <a:pt x="2553" y="2115"/>
                  <a:pt x="2560" y="2099"/>
                </a:cubicBezTo>
                <a:cubicBezTo>
                  <a:pt x="2555" y="2087"/>
                  <a:pt x="2564" y="2081"/>
                  <a:pt x="2559" y="2070"/>
                </a:cubicBezTo>
                <a:cubicBezTo>
                  <a:pt x="2561" y="2066"/>
                  <a:pt x="2561" y="2061"/>
                  <a:pt x="2562" y="2056"/>
                </a:cubicBezTo>
                <a:cubicBezTo>
                  <a:pt x="2558" y="2052"/>
                  <a:pt x="2564" y="2041"/>
                  <a:pt x="2555" y="2043"/>
                </a:cubicBezTo>
                <a:close/>
                <a:moveTo>
                  <a:pt x="3812" y="907"/>
                </a:moveTo>
                <a:cubicBezTo>
                  <a:pt x="3803" y="905"/>
                  <a:pt x="3794" y="910"/>
                  <a:pt x="3786" y="913"/>
                </a:cubicBezTo>
                <a:cubicBezTo>
                  <a:pt x="3729" y="928"/>
                  <a:pt x="3724" y="926"/>
                  <a:pt x="3720" y="932"/>
                </a:cubicBezTo>
                <a:cubicBezTo>
                  <a:pt x="3672" y="946"/>
                  <a:pt x="3662" y="944"/>
                  <a:pt x="3654" y="952"/>
                </a:cubicBezTo>
                <a:cubicBezTo>
                  <a:pt x="3593" y="974"/>
                  <a:pt x="3584" y="976"/>
                  <a:pt x="3576" y="983"/>
                </a:cubicBezTo>
                <a:cubicBezTo>
                  <a:pt x="3533" y="993"/>
                  <a:pt x="3529" y="999"/>
                  <a:pt x="3525" y="1003"/>
                </a:cubicBezTo>
                <a:cubicBezTo>
                  <a:pt x="3481" y="1019"/>
                  <a:pt x="3477" y="1025"/>
                  <a:pt x="3472" y="1024"/>
                </a:cubicBezTo>
                <a:cubicBezTo>
                  <a:pt x="3392" y="1085"/>
                  <a:pt x="3391" y="1089"/>
                  <a:pt x="3391" y="1094"/>
                </a:cubicBezTo>
                <a:cubicBezTo>
                  <a:pt x="3389" y="1100"/>
                  <a:pt x="3391" y="1098"/>
                  <a:pt x="3393" y="1095"/>
                </a:cubicBezTo>
                <a:cubicBezTo>
                  <a:pt x="3476" y="1037"/>
                  <a:pt x="3483" y="1026"/>
                  <a:pt x="3491" y="1028"/>
                </a:cubicBezTo>
                <a:cubicBezTo>
                  <a:pt x="3531" y="1015"/>
                  <a:pt x="3534" y="1006"/>
                  <a:pt x="3538" y="1009"/>
                </a:cubicBezTo>
                <a:cubicBezTo>
                  <a:pt x="3595" y="988"/>
                  <a:pt x="3603" y="981"/>
                  <a:pt x="3611" y="980"/>
                </a:cubicBezTo>
                <a:cubicBezTo>
                  <a:pt x="3651" y="964"/>
                  <a:pt x="3655" y="958"/>
                  <a:pt x="3659" y="955"/>
                </a:cubicBezTo>
                <a:cubicBezTo>
                  <a:pt x="3690" y="953"/>
                  <a:pt x="3697" y="945"/>
                  <a:pt x="3706" y="947"/>
                </a:cubicBezTo>
                <a:cubicBezTo>
                  <a:pt x="3744" y="927"/>
                  <a:pt x="3750" y="943"/>
                  <a:pt x="3753" y="932"/>
                </a:cubicBezTo>
                <a:cubicBezTo>
                  <a:pt x="3783" y="923"/>
                  <a:pt x="3792" y="925"/>
                  <a:pt x="3799" y="919"/>
                </a:cubicBezTo>
                <a:cubicBezTo>
                  <a:pt x="3840" y="899"/>
                  <a:pt x="3840" y="899"/>
                  <a:pt x="3840" y="899"/>
                </a:cubicBezTo>
                <a:close/>
                <a:moveTo>
                  <a:pt x="18" y="991"/>
                </a:moveTo>
                <a:cubicBezTo>
                  <a:pt x="19" y="988"/>
                  <a:pt x="21" y="987"/>
                  <a:pt x="24" y="985"/>
                </a:cubicBezTo>
                <a:cubicBezTo>
                  <a:pt x="41" y="954"/>
                  <a:pt x="52" y="950"/>
                  <a:pt x="55" y="938"/>
                </a:cubicBezTo>
                <a:cubicBezTo>
                  <a:pt x="77" y="912"/>
                  <a:pt x="76" y="910"/>
                  <a:pt x="77" y="909"/>
                </a:cubicBezTo>
                <a:cubicBezTo>
                  <a:pt x="85" y="893"/>
                  <a:pt x="91" y="890"/>
                  <a:pt x="94" y="885"/>
                </a:cubicBezTo>
                <a:cubicBezTo>
                  <a:pt x="117" y="847"/>
                  <a:pt x="125" y="839"/>
                  <a:pt x="127" y="826"/>
                </a:cubicBezTo>
                <a:cubicBezTo>
                  <a:pt x="144" y="805"/>
                  <a:pt x="143" y="800"/>
                  <a:pt x="147" y="800"/>
                </a:cubicBezTo>
                <a:cubicBezTo>
                  <a:pt x="208" y="707"/>
                  <a:pt x="208" y="692"/>
                  <a:pt x="219" y="688"/>
                </a:cubicBezTo>
                <a:cubicBezTo>
                  <a:pt x="270" y="630"/>
                  <a:pt x="278" y="623"/>
                  <a:pt x="284" y="613"/>
                </a:cubicBezTo>
                <a:cubicBezTo>
                  <a:pt x="313" y="588"/>
                  <a:pt x="318" y="585"/>
                  <a:pt x="321" y="581"/>
                </a:cubicBezTo>
                <a:cubicBezTo>
                  <a:pt x="347" y="553"/>
                  <a:pt x="359" y="556"/>
                  <a:pt x="361" y="551"/>
                </a:cubicBezTo>
                <a:cubicBezTo>
                  <a:pt x="311" y="579"/>
                  <a:pt x="302" y="591"/>
                  <a:pt x="289" y="599"/>
                </a:cubicBezTo>
                <a:cubicBezTo>
                  <a:pt x="258" y="633"/>
                  <a:pt x="251" y="631"/>
                  <a:pt x="253" y="637"/>
                </a:cubicBezTo>
                <a:cubicBezTo>
                  <a:pt x="226" y="662"/>
                  <a:pt x="224" y="664"/>
                  <a:pt x="219" y="664"/>
                </a:cubicBezTo>
                <a:cubicBezTo>
                  <a:pt x="196" y="698"/>
                  <a:pt x="191" y="703"/>
                  <a:pt x="188" y="709"/>
                </a:cubicBezTo>
                <a:cubicBezTo>
                  <a:pt x="146" y="779"/>
                  <a:pt x="135" y="788"/>
                  <a:pt x="132" y="806"/>
                </a:cubicBezTo>
                <a:cubicBezTo>
                  <a:pt x="97" y="854"/>
                  <a:pt x="91" y="860"/>
                  <a:pt x="88" y="868"/>
                </a:cubicBezTo>
                <a:cubicBezTo>
                  <a:pt x="70" y="899"/>
                  <a:pt x="64" y="905"/>
                  <a:pt x="60" y="912"/>
                </a:cubicBezTo>
                <a:cubicBezTo>
                  <a:pt x="43" y="944"/>
                  <a:pt x="31" y="945"/>
                  <a:pt x="29" y="953"/>
                </a:cubicBezTo>
                <a:cubicBezTo>
                  <a:pt x="9" y="980"/>
                  <a:pt x="5" y="985"/>
                  <a:pt x="0" y="989"/>
                </a:cubicBezTo>
                <a:cubicBezTo>
                  <a:pt x="14" y="1002"/>
                  <a:pt x="13" y="994"/>
                  <a:pt x="18" y="991"/>
                </a:cubicBezTo>
                <a:close/>
                <a:moveTo>
                  <a:pt x="3610" y="40"/>
                </a:moveTo>
                <a:cubicBezTo>
                  <a:pt x="3615" y="31"/>
                  <a:pt x="3617" y="22"/>
                  <a:pt x="3618" y="15"/>
                </a:cubicBezTo>
                <a:cubicBezTo>
                  <a:pt x="3619" y="9"/>
                  <a:pt x="3616" y="6"/>
                  <a:pt x="3616" y="1"/>
                </a:cubicBezTo>
                <a:cubicBezTo>
                  <a:pt x="3612" y="1"/>
                  <a:pt x="3612" y="1"/>
                  <a:pt x="3612" y="1"/>
                </a:cubicBezTo>
                <a:cubicBezTo>
                  <a:pt x="3612" y="10"/>
                  <a:pt x="3612" y="19"/>
                  <a:pt x="3612" y="28"/>
                </a:cubicBezTo>
                <a:cubicBezTo>
                  <a:pt x="3611" y="32"/>
                  <a:pt x="3607" y="38"/>
                  <a:pt x="3610" y="40"/>
                </a:cubicBezTo>
                <a:close/>
                <a:moveTo>
                  <a:pt x="19" y="916"/>
                </a:moveTo>
                <a:cubicBezTo>
                  <a:pt x="19" y="903"/>
                  <a:pt x="26" y="898"/>
                  <a:pt x="30" y="890"/>
                </a:cubicBezTo>
                <a:cubicBezTo>
                  <a:pt x="76" y="798"/>
                  <a:pt x="87" y="794"/>
                  <a:pt x="88" y="781"/>
                </a:cubicBezTo>
                <a:cubicBezTo>
                  <a:pt x="108" y="743"/>
                  <a:pt x="114" y="734"/>
                  <a:pt x="122" y="728"/>
                </a:cubicBezTo>
                <a:cubicBezTo>
                  <a:pt x="159" y="672"/>
                  <a:pt x="164" y="670"/>
                  <a:pt x="166" y="666"/>
                </a:cubicBezTo>
                <a:cubicBezTo>
                  <a:pt x="223" y="605"/>
                  <a:pt x="228" y="603"/>
                  <a:pt x="232" y="600"/>
                </a:cubicBezTo>
                <a:cubicBezTo>
                  <a:pt x="247" y="569"/>
                  <a:pt x="246" y="586"/>
                  <a:pt x="228" y="589"/>
                </a:cubicBezTo>
                <a:cubicBezTo>
                  <a:pt x="207" y="610"/>
                  <a:pt x="209" y="617"/>
                  <a:pt x="203" y="615"/>
                </a:cubicBezTo>
                <a:cubicBezTo>
                  <a:pt x="173" y="649"/>
                  <a:pt x="165" y="650"/>
                  <a:pt x="163" y="657"/>
                </a:cubicBezTo>
                <a:cubicBezTo>
                  <a:pt x="144" y="680"/>
                  <a:pt x="141" y="682"/>
                  <a:pt x="138" y="684"/>
                </a:cubicBezTo>
                <a:cubicBezTo>
                  <a:pt x="99" y="747"/>
                  <a:pt x="91" y="751"/>
                  <a:pt x="91" y="760"/>
                </a:cubicBezTo>
                <a:cubicBezTo>
                  <a:pt x="66" y="804"/>
                  <a:pt x="62" y="805"/>
                  <a:pt x="63" y="810"/>
                </a:cubicBezTo>
                <a:cubicBezTo>
                  <a:pt x="19" y="878"/>
                  <a:pt x="9" y="898"/>
                  <a:pt x="0" y="918"/>
                </a:cubicBezTo>
                <a:cubicBezTo>
                  <a:pt x="9" y="931"/>
                  <a:pt x="10" y="920"/>
                  <a:pt x="19" y="916"/>
                </a:cubicBezTo>
                <a:close/>
                <a:moveTo>
                  <a:pt x="101" y="952"/>
                </a:moveTo>
                <a:cubicBezTo>
                  <a:pt x="107" y="933"/>
                  <a:pt x="124" y="926"/>
                  <a:pt x="129" y="907"/>
                </a:cubicBezTo>
                <a:cubicBezTo>
                  <a:pt x="153" y="887"/>
                  <a:pt x="154" y="883"/>
                  <a:pt x="155" y="878"/>
                </a:cubicBezTo>
                <a:cubicBezTo>
                  <a:pt x="186" y="849"/>
                  <a:pt x="185" y="838"/>
                  <a:pt x="197" y="839"/>
                </a:cubicBezTo>
                <a:cubicBezTo>
                  <a:pt x="226" y="799"/>
                  <a:pt x="231" y="800"/>
                  <a:pt x="234" y="797"/>
                </a:cubicBezTo>
                <a:cubicBezTo>
                  <a:pt x="261" y="768"/>
                  <a:pt x="267" y="763"/>
                  <a:pt x="273" y="759"/>
                </a:cubicBezTo>
                <a:cubicBezTo>
                  <a:pt x="334" y="706"/>
                  <a:pt x="348" y="698"/>
                  <a:pt x="358" y="687"/>
                </a:cubicBezTo>
                <a:cubicBezTo>
                  <a:pt x="387" y="672"/>
                  <a:pt x="392" y="667"/>
                  <a:pt x="398" y="663"/>
                </a:cubicBezTo>
                <a:cubicBezTo>
                  <a:pt x="445" y="635"/>
                  <a:pt x="453" y="633"/>
                  <a:pt x="458" y="629"/>
                </a:cubicBezTo>
                <a:cubicBezTo>
                  <a:pt x="471" y="618"/>
                  <a:pt x="463" y="619"/>
                  <a:pt x="458" y="623"/>
                </a:cubicBezTo>
                <a:cubicBezTo>
                  <a:pt x="388" y="656"/>
                  <a:pt x="381" y="668"/>
                  <a:pt x="367" y="672"/>
                </a:cubicBezTo>
                <a:cubicBezTo>
                  <a:pt x="297" y="725"/>
                  <a:pt x="290" y="728"/>
                  <a:pt x="284" y="732"/>
                </a:cubicBezTo>
                <a:cubicBezTo>
                  <a:pt x="256" y="751"/>
                  <a:pt x="251" y="765"/>
                  <a:pt x="239" y="771"/>
                </a:cubicBezTo>
                <a:cubicBezTo>
                  <a:pt x="216" y="797"/>
                  <a:pt x="214" y="800"/>
                  <a:pt x="211" y="801"/>
                </a:cubicBezTo>
                <a:cubicBezTo>
                  <a:pt x="180" y="835"/>
                  <a:pt x="174" y="839"/>
                  <a:pt x="168" y="843"/>
                </a:cubicBezTo>
                <a:cubicBezTo>
                  <a:pt x="151" y="871"/>
                  <a:pt x="144" y="869"/>
                  <a:pt x="146" y="875"/>
                </a:cubicBezTo>
                <a:cubicBezTo>
                  <a:pt x="128" y="897"/>
                  <a:pt x="124" y="895"/>
                  <a:pt x="123" y="896"/>
                </a:cubicBezTo>
                <a:cubicBezTo>
                  <a:pt x="104" y="928"/>
                  <a:pt x="98" y="932"/>
                  <a:pt x="92" y="934"/>
                </a:cubicBezTo>
                <a:cubicBezTo>
                  <a:pt x="62" y="972"/>
                  <a:pt x="61" y="980"/>
                  <a:pt x="53" y="982"/>
                </a:cubicBezTo>
                <a:cubicBezTo>
                  <a:pt x="19" y="1020"/>
                  <a:pt x="10" y="1027"/>
                  <a:pt x="0" y="1035"/>
                </a:cubicBezTo>
                <a:cubicBezTo>
                  <a:pt x="55" y="1004"/>
                  <a:pt x="76" y="975"/>
                  <a:pt x="101" y="952"/>
                </a:cubicBezTo>
                <a:close/>
                <a:moveTo>
                  <a:pt x="26" y="733"/>
                </a:moveTo>
                <a:cubicBezTo>
                  <a:pt x="36" y="726"/>
                  <a:pt x="41" y="714"/>
                  <a:pt x="46" y="701"/>
                </a:cubicBezTo>
                <a:cubicBezTo>
                  <a:pt x="50" y="697"/>
                  <a:pt x="53" y="691"/>
                  <a:pt x="54" y="683"/>
                </a:cubicBezTo>
                <a:cubicBezTo>
                  <a:pt x="60" y="679"/>
                  <a:pt x="63" y="673"/>
                  <a:pt x="65" y="665"/>
                </a:cubicBezTo>
                <a:cubicBezTo>
                  <a:pt x="74" y="657"/>
                  <a:pt x="79" y="645"/>
                  <a:pt x="87" y="636"/>
                </a:cubicBezTo>
                <a:cubicBezTo>
                  <a:pt x="87" y="632"/>
                  <a:pt x="92" y="633"/>
                  <a:pt x="93" y="630"/>
                </a:cubicBezTo>
                <a:cubicBezTo>
                  <a:pt x="93" y="625"/>
                  <a:pt x="95" y="622"/>
                  <a:pt x="99" y="621"/>
                </a:cubicBezTo>
                <a:cubicBezTo>
                  <a:pt x="99" y="617"/>
                  <a:pt x="103" y="616"/>
                  <a:pt x="104" y="612"/>
                </a:cubicBezTo>
                <a:cubicBezTo>
                  <a:pt x="104" y="608"/>
                  <a:pt x="112" y="610"/>
                  <a:pt x="110" y="603"/>
                </a:cubicBezTo>
                <a:cubicBezTo>
                  <a:pt x="118" y="594"/>
                  <a:pt x="125" y="584"/>
                  <a:pt x="135" y="577"/>
                </a:cubicBezTo>
                <a:cubicBezTo>
                  <a:pt x="137" y="570"/>
                  <a:pt x="145" y="569"/>
                  <a:pt x="146" y="562"/>
                </a:cubicBezTo>
                <a:cubicBezTo>
                  <a:pt x="155" y="560"/>
                  <a:pt x="153" y="549"/>
                  <a:pt x="161" y="547"/>
                </a:cubicBezTo>
                <a:cubicBezTo>
                  <a:pt x="169" y="543"/>
                  <a:pt x="171" y="533"/>
                  <a:pt x="183" y="532"/>
                </a:cubicBezTo>
                <a:cubicBezTo>
                  <a:pt x="185" y="528"/>
                  <a:pt x="188" y="525"/>
                  <a:pt x="192" y="523"/>
                </a:cubicBezTo>
                <a:cubicBezTo>
                  <a:pt x="191" y="519"/>
                  <a:pt x="203" y="514"/>
                  <a:pt x="194" y="511"/>
                </a:cubicBezTo>
                <a:cubicBezTo>
                  <a:pt x="194" y="517"/>
                  <a:pt x="185" y="513"/>
                  <a:pt x="183" y="517"/>
                </a:cubicBezTo>
                <a:cubicBezTo>
                  <a:pt x="180" y="521"/>
                  <a:pt x="175" y="523"/>
                  <a:pt x="175" y="529"/>
                </a:cubicBezTo>
                <a:cubicBezTo>
                  <a:pt x="164" y="532"/>
                  <a:pt x="160" y="541"/>
                  <a:pt x="149" y="544"/>
                </a:cubicBezTo>
                <a:cubicBezTo>
                  <a:pt x="150" y="555"/>
                  <a:pt x="139" y="554"/>
                  <a:pt x="138" y="562"/>
                </a:cubicBezTo>
                <a:cubicBezTo>
                  <a:pt x="131" y="565"/>
                  <a:pt x="129" y="572"/>
                  <a:pt x="124" y="577"/>
                </a:cubicBezTo>
                <a:cubicBezTo>
                  <a:pt x="117" y="590"/>
                  <a:pt x="102" y="594"/>
                  <a:pt x="98" y="609"/>
                </a:cubicBezTo>
                <a:cubicBezTo>
                  <a:pt x="78" y="628"/>
                  <a:pt x="64" y="652"/>
                  <a:pt x="48" y="675"/>
                </a:cubicBezTo>
                <a:cubicBezTo>
                  <a:pt x="45" y="681"/>
                  <a:pt x="38" y="684"/>
                  <a:pt x="40" y="695"/>
                </a:cubicBezTo>
                <a:cubicBezTo>
                  <a:pt x="33" y="698"/>
                  <a:pt x="29" y="704"/>
                  <a:pt x="28" y="713"/>
                </a:cubicBezTo>
                <a:cubicBezTo>
                  <a:pt x="19" y="723"/>
                  <a:pt x="15" y="737"/>
                  <a:pt x="6" y="748"/>
                </a:cubicBezTo>
                <a:cubicBezTo>
                  <a:pt x="4" y="751"/>
                  <a:pt x="2" y="753"/>
                  <a:pt x="0" y="756"/>
                </a:cubicBezTo>
                <a:cubicBezTo>
                  <a:pt x="0" y="781"/>
                  <a:pt x="0" y="781"/>
                  <a:pt x="0" y="781"/>
                </a:cubicBezTo>
                <a:cubicBezTo>
                  <a:pt x="3" y="777"/>
                  <a:pt x="7" y="775"/>
                  <a:pt x="7" y="768"/>
                </a:cubicBezTo>
                <a:cubicBezTo>
                  <a:pt x="12" y="756"/>
                  <a:pt x="23" y="748"/>
                  <a:pt x="26" y="733"/>
                </a:cubicBezTo>
                <a:close/>
                <a:moveTo>
                  <a:pt x="3187" y="40"/>
                </a:moveTo>
                <a:cubicBezTo>
                  <a:pt x="3188" y="27"/>
                  <a:pt x="3189" y="13"/>
                  <a:pt x="3189" y="1"/>
                </a:cubicBezTo>
                <a:cubicBezTo>
                  <a:pt x="3183" y="1"/>
                  <a:pt x="3183" y="1"/>
                  <a:pt x="3183" y="1"/>
                </a:cubicBezTo>
                <a:cubicBezTo>
                  <a:pt x="3183" y="5"/>
                  <a:pt x="3183" y="9"/>
                  <a:pt x="3183" y="13"/>
                </a:cubicBezTo>
                <a:cubicBezTo>
                  <a:pt x="3181" y="18"/>
                  <a:pt x="3181" y="23"/>
                  <a:pt x="3184" y="26"/>
                </a:cubicBezTo>
                <a:cubicBezTo>
                  <a:pt x="3183" y="31"/>
                  <a:pt x="3180" y="38"/>
                  <a:pt x="3187" y="40"/>
                </a:cubicBezTo>
                <a:close/>
                <a:moveTo>
                  <a:pt x="2732" y="114"/>
                </a:moveTo>
                <a:cubicBezTo>
                  <a:pt x="2734" y="119"/>
                  <a:pt x="2732" y="121"/>
                  <a:pt x="2728" y="123"/>
                </a:cubicBezTo>
                <a:cubicBezTo>
                  <a:pt x="2709" y="162"/>
                  <a:pt x="2703" y="166"/>
                  <a:pt x="2703" y="176"/>
                </a:cubicBezTo>
                <a:cubicBezTo>
                  <a:pt x="2684" y="207"/>
                  <a:pt x="2689" y="215"/>
                  <a:pt x="2685" y="218"/>
                </a:cubicBezTo>
                <a:cubicBezTo>
                  <a:pt x="2667" y="269"/>
                  <a:pt x="2658" y="272"/>
                  <a:pt x="2663" y="284"/>
                </a:cubicBezTo>
                <a:cubicBezTo>
                  <a:pt x="2644" y="335"/>
                  <a:pt x="2647" y="346"/>
                  <a:pt x="2641" y="351"/>
                </a:cubicBezTo>
                <a:cubicBezTo>
                  <a:pt x="2639" y="382"/>
                  <a:pt x="2639" y="386"/>
                  <a:pt x="2637" y="390"/>
                </a:cubicBezTo>
                <a:cubicBezTo>
                  <a:pt x="2637" y="425"/>
                  <a:pt x="2634" y="438"/>
                  <a:pt x="2641" y="437"/>
                </a:cubicBezTo>
                <a:cubicBezTo>
                  <a:pt x="2651" y="364"/>
                  <a:pt x="2648" y="354"/>
                  <a:pt x="2652" y="349"/>
                </a:cubicBezTo>
                <a:cubicBezTo>
                  <a:pt x="2709" y="187"/>
                  <a:pt x="2709" y="180"/>
                  <a:pt x="2715" y="176"/>
                </a:cubicBezTo>
                <a:cubicBezTo>
                  <a:pt x="2743" y="114"/>
                  <a:pt x="2749" y="110"/>
                  <a:pt x="2748" y="102"/>
                </a:cubicBezTo>
                <a:cubicBezTo>
                  <a:pt x="2765" y="72"/>
                  <a:pt x="2767" y="70"/>
                  <a:pt x="2770" y="68"/>
                </a:cubicBezTo>
                <a:cubicBezTo>
                  <a:pt x="2795" y="1"/>
                  <a:pt x="2795" y="1"/>
                  <a:pt x="2795" y="1"/>
                </a:cubicBezTo>
                <a:cubicBezTo>
                  <a:pt x="2777" y="34"/>
                  <a:pt x="2773" y="46"/>
                  <a:pt x="2761" y="52"/>
                </a:cubicBezTo>
                <a:close/>
                <a:moveTo>
                  <a:pt x="2792" y="99"/>
                </a:moveTo>
                <a:cubicBezTo>
                  <a:pt x="2784" y="104"/>
                  <a:pt x="2782" y="114"/>
                  <a:pt x="2778" y="122"/>
                </a:cubicBezTo>
                <a:cubicBezTo>
                  <a:pt x="2752" y="174"/>
                  <a:pt x="2748" y="177"/>
                  <a:pt x="2750" y="184"/>
                </a:cubicBezTo>
                <a:cubicBezTo>
                  <a:pt x="2728" y="230"/>
                  <a:pt x="2720" y="235"/>
                  <a:pt x="2721" y="246"/>
                </a:cubicBezTo>
                <a:cubicBezTo>
                  <a:pt x="2696" y="307"/>
                  <a:pt x="2692" y="315"/>
                  <a:pt x="2692" y="326"/>
                </a:cubicBezTo>
                <a:cubicBezTo>
                  <a:pt x="2671" y="365"/>
                  <a:pt x="2673" y="371"/>
                  <a:pt x="2673" y="377"/>
                </a:cubicBezTo>
                <a:cubicBezTo>
                  <a:pt x="2656" y="421"/>
                  <a:pt x="2658" y="428"/>
                  <a:pt x="2654" y="431"/>
                </a:cubicBezTo>
                <a:cubicBezTo>
                  <a:pt x="2647" y="531"/>
                  <a:pt x="2649" y="535"/>
                  <a:pt x="2652" y="538"/>
                </a:cubicBezTo>
                <a:cubicBezTo>
                  <a:pt x="2656" y="543"/>
                  <a:pt x="2655" y="540"/>
                  <a:pt x="2655" y="537"/>
                </a:cubicBezTo>
                <a:cubicBezTo>
                  <a:pt x="2666" y="437"/>
                  <a:pt x="2662" y="424"/>
                  <a:pt x="2670" y="419"/>
                </a:cubicBezTo>
                <a:cubicBezTo>
                  <a:pt x="2686" y="381"/>
                  <a:pt x="2681" y="373"/>
                  <a:pt x="2687" y="371"/>
                </a:cubicBezTo>
                <a:cubicBezTo>
                  <a:pt x="2709" y="315"/>
                  <a:pt x="2708" y="304"/>
                  <a:pt x="2713" y="298"/>
                </a:cubicBezTo>
                <a:cubicBezTo>
                  <a:pt x="2727" y="257"/>
                  <a:pt x="2726" y="250"/>
                  <a:pt x="2726" y="245"/>
                </a:cubicBezTo>
                <a:cubicBezTo>
                  <a:pt x="2745" y="221"/>
                  <a:pt x="2744" y="210"/>
                  <a:pt x="2751" y="205"/>
                </a:cubicBezTo>
                <a:cubicBezTo>
                  <a:pt x="2762" y="163"/>
                  <a:pt x="2778" y="168"/>
                  <a:pt x="2771" y="159"/>
                </a:cubicBezTo>
                <a:cubicBezTo>
                  <a:pt x="2784" y="131"/>
                  <a:pt x="2792" y="126"/>
                  <a:pt x="2792" y="117"/>
                </a:cubicBezTo>
                <a:cubicBezTo>
                  <a:pt x="2824" y="61"/>
                  <a:pt x="2826" y="58"/>
                  <a:pt x="2827" y="53"/>
                </a:cubicBezTo>
                <a:cubicBezTo>
                  <a:pt x="2852" y="7"/>
                  <a:pt x="2854" y="4"/>
                  <a:pt x="2855" y="1"/>
                </a:cubicBezTo>
                <a:cubicBezTo>
                  <a:pt x="2819" y="29"/>
                  <a:pt x="2828" y="46"/>
                  <a:pt x="2814" y="47"/>
                </a:cubicBezTo>
                <a:close/>
                <a:moveTo>
                  <a:pt x="3206" y="61"/>
                </a:moveTo>
                <a:cubicBezTo>
                  <a:pt x="3210" y="70"/>
                  <a:pt x="3206" y="82"/>
                  <a:pt x="3213" y="89"/>
                </a:cubicBezTo>
                <a:cubicBezTo>
                  <a:pt x="3220" y="70"/>
                  <a:pt x="3208" y="57"/>
                  <a:pt x="3213" y="38"/>
                </a:cubicBezTo>
                <a:cubicBezTo>
                  <a:pt x="3212" y="31"/>
                  <a:pt x="3212" y="23"/>
                  <a:pt x="3214" y="14"/>
                </a:cubicBezTo>
                <a:cubicBezTo>
                  <a:pt x="3218" y="8"/>
                  <a:pt x="3218" y="3"/>
                  <a:pt x="3213" y="1"/>
                </a:cubicBezTo>
                <a:cubicBezTo>
                  <a:pt x="3213" y="1"/>
                  <a:pt x="3214" y="1"/>
                  <a:pt x="3214" y="1"/>
                </a:cubicBezTo>
                <a:cubicBezTo>
                  <a:pt x="3208" y="1"/>
                  <a:pt x="3208" y="1"/>
                  <a:pt x="3208" y="1"/>
                </a:cubicBezTo>
                <a:cubicBezTo>
                  <a:pt x="3210" y="10"/>
                  <a:pt x="3205" y="21"/>
                  <a:pt x="3207" y="30"/>
                </a:cubicBezTo>
                <a:cubicBezTo>
                  <a:pt x="3203" y="42"/>
                  <a:pt x="3208" y="50"/>
                  <a:pt x="3206" y="61"/>
                </a:cubicBezTo>
                <a:close/>
                <a:moveTo>
                  <a:pt x="3548" y="95"/>
                </a:moveTo>
                <a:cubicBezTo>
                  <a:pt x="3562" y="84"/>
                  <a:pt x="3563" y="61"/>
                  <a:pt x="3570" y="45"/>
                </a:cubicBezTo>
                <a:cubicBezTo>
                  <a:pt x="3566" y="37"/>
                  <a:pt x="3574" y="24"/>
                  <a:pt x="3570" y="16"/>
                </a:cubicBezTo>
                <a:cubicBezTo>
                  <a:pt x="3571" y="11"/>
                  <a:pt x="3571" y="6"/>
                  <a:pt x="3571" y="1"/>
                </a:cubicBezTo>
                <a:cubicBezTo>
                  <a:pt x="3561" y="1"/>
                  <a:pt x="3561" y="1"/>
                  <a:pt x="3561" y="1"/>
                </a:cubicBezTo>
                <a:cubicBezTo>
                  <a:pt x="3561" y="3"/>
                  <a:pt x="3561" y="6"/>
                  <a:pt x="3561" y="9"/>
                </a:cubicBezTo>
                <a:cubicBezTo>
                  <a:pt x="3564" y="17"/>
                  <a:pt x="3561" y="28"/>
                  <a:pt x="3561" y="38"/>
                </a:cubicBezTo>
                <a:cubicBezTo>
                  <a:pt x="3562" y="42"/>
                  <a:pt x="3561" y="46"/>
                  <a:pt x="3558" y="52"/>
                </a:cubicBezTo>
                <a:cubicBezTo>
                  <a:pt x="3562" y="56"/>
                  <a:pt x="3552" y="65"/>
                  <a:pt x="3557" y="68"/>
                </a:cubicBezTo>
                <a:cubicBezTo>
                  <a:pt x="3557" y="72"/>
                  <a:pt x="3548" y="80"/>
                  <a:pt x="3554" y="82"/>
                </a:cubicBezTo>
                <a:cubicBezTo>
                  <a:pt x="3552" y="83"/>
                  <a:pt x="3543" y="92"/>
                  <a:pt x="3548" y="95"/>
                </a:cubicBezTo>
                <a:close/>
                <a:moveTo>
                  <a:pt x="76" y="1103"/>
                </a:moveTo>
                <a:cubicBezTo>
                  <a:pt x="81" y="1103"/>
                  <a:pt x="85" y="1103"/>
                  <a:pt x="88" y="1106"/>
                </a:cubicBezTo>
                <a:cubicBezTo>
                  <a:pt x="152" y="1133"/>
                  <a:pt x="158" y="1136"/>
                  <a:pt x="167" y="1136"/>
                </a:cubicBezTo>
                <a:cubicBezTo>
                  <a:pt x="227" y="1170"/>
                  <a:pt x="234" y="1172"/>
                  <a:pt x="240" y="1174"/>
                </a:cubicBezTo>
                <a:cubicBezTo>
                  <a:pt x="321" y="1207"/>
                  <a:pt x="340" y="1214"/>
                  <a:pt x="358" y="1223"/>
                </a:cubicBezTo>
                <a:cubicBezTo>
                  <a:pt x="404" y="1238"/>
                  <a:pt x="411" y="1238"/>
                  <a:pt x="413" y="1242"/>
                </a:cubicBezTo>
                <a:cubicBezTo>
                  <a:pt x="447" y="1249"/>
                  <a:pt x="457" y="1244"/>
                  <a:pt x="457" y="1250"/>
                </a:cubicBezTo>
                <a:cubicBezTo>
                  <a:pt x="517" y="1256"/>
                  <a:pt x="529" y="1259"/>
                  <a:pt x="535" y="1251"/>
                </a:cubicBezTo>
                <a:cubicBezTo>
                  <a:pt x="336" y="1206"/>
                  <a:pt x="322" y="1195"/>
                  <a:pt x="299" y="1193"/>
                </a:cubicBezTo>
                <a:cubicBezTo>
                  <a:pt x="271" y="1176"/>
                  <a:pt x="265" y="1177"/>
                  <a:pt x="266" y="1171"/>
                </a:cubicBezTo>
                <a:cubicBezTo>
                  <a:pt x="194" y="1139"/>
                  <a:pt x="185" y="1135"/>
                  <a:pt x="175" y="1130"/>
                </a:cubicBezTo>
                <a:cubicBezTo>
                  <a:pt x="105" y="1104"/>
                  <a:pt x="108" y="1094"/>
                  <a:pt x="99" y="1097"/>
                </a:cubicBezTo>
                <a:cubicBezTo>
                  <a:pt x="50" y="1083"/>
                  <a:pt x="46" y="1082"/>
                  <a:pt x="44" y="1078"/>
                </a:cubicBezTo>
                <a:cubicBezTo>
                  <a:pt x="93" y="1083"/>
                  <a:pt x="131" y="1095"/>
                  <a:pt x="166" y="1109"/>
                </a:cubicBezTo>
                <a:cubicBezTo>
                  <a:pt x="213" y="1124"/>
                  <a:pt x="213" y="1131"/>
                  <a:pt x="222" y="1128"/>
                </a:cubicBezTo>
                <a:cubicBezTo>
                  <a:pt x="338" y="1176"/>
                  <a:pt x="340" y="1187"/>
                  <a:pt x="354" y="1186"/>
                </a:cubicBezTo>
                <a:cubicBezTo>
                  <a:pt x="440" y="1224"/>
                  <a:pt x="457" y="1219"/>
                  <a:pt x="462" y="1227"/>
                </a:cubicBezTo>
                <a:cubicBezTo>
                  <a:pt x="557" y="1225"/>
                  <a:pt x="569" y="1230"/>
                  <a:pt x="569" y="1224"/>
                </a:cubicBezTo>
                <a:cubicBezTo>
                  <a:pt x="440" y="1206"/>
                  <a:pt x="429" y="1207"/>
                  <a:pt x="424" y="1201"/>
                </a:cubicBezTo>
                <a:cubicBezTo>
                  <a:pt x="366" y="1182"/>
                  <a:pt x="359" y="1178"/>
                  <a:pt x="351" y="1174"/>
                </a:cubicBezTo>
                <a:cubicBezTo>
                  <a:pt x="275" y="1141"/>
                  <a:pt x="269" y="1135"/>
                  <a:pt x="257" y="1136"/>
                </a:cubicBezTo>
                <a:cubicBezTo>
                  <a:pt x="219" y="1120"/>
                  <a:pt x="221" y="1112"/>
                  <a:pt x="213" y="1114"/>
                </a:cubicBezTo>
                <a:cubicBezTo>
                  <a:pt x="148" y="1090"/>
                  <a:pt x="134" y="1083"/>
                  <a:pt x="116" y="1079"/>
                </a:cubicBezTo>
                <a:cubicBezTo>
                  <a:pt x="82" y="1067"/>
                  <a:pt x="68" y="1070"/>
                  <a:pt x="64" y="1063"/>
                </a:cubicBezTo>
                <a:cubicBezTo>
                  <a:pt x="151" y="1077"/>
                  <a:pt x="159" y="1074"/>
                  <a:pt x="160" y="1078"/>
                </a:cubicBezTo>
                <a:cubicBezTo>
                  <a:pt x="189" y="1083"/>
                  <a:pt x="187" y="1091"/>
                  <a:pt x="195" y="1088"/>
                </a:cubicBezTo>
                <a:cubicBezTo>
                  <a:pt x="215" y="1101"/>
                  <a:pt x="223" y="1098"/>
                  <a:pt x="224" y="1102"/>
                </a:cubicBezTo>
                <a:cubicBezTo>
                  <a:pt x="288" y="1122"/>
                  <a:pt x="291" y="1129"/>
                  <a:pt x="297" y="1132"/>
                </a:cubicBezTo>
                <a:cubicBezTo>
                  <a:pt x="370" y="1168"/>
                  <a:pt x="383" y="1174"/>
                  <a:pt x="397" y="1179"/>
                </a:cubicBezTo>
                <a:cubicBezTo>
                  <a:pt x="433" y="1178"/>
                  <a:pt x="410" y="1183"/>
                  <a:pt x="403" y="1170"/>
                </a:cubicBezTo>
                <a:cubicBezTo>
                  <a:pt x="313" y="1125"/>
                  <a:pt x="296" y="1122"/>
                  <a:pt x="285" y="1112"/>
                </a:cubicBezTo>
                <a:cubicBezTo>
                  <a:pt x="252" y="1097"/>
                  <a:pt x="247" y="1098"/>
                  <a:pt x="244" y="1096"/>
                </a:cubicBezTo>
                <a:cubicBezTo>
                  <a:pt x="172" y="1070"/>
                  <a:pt x="166" y="1066"/>
                  <a:pt x="159" y="1063"/>
                </a:cubicBezTo>
                <a:cubicBezTo>
                  <a:pt x="136" y="1042"/>
                  <a:pt x="141" y="1046"/>
                  <a:pt x="165" y="1049"/>
                </a:cubicBezTo>
                <a:cubicBezTo>
                  <a:pt x="235" y="1074"/>
                  <a:pt x="239" y="1084"/>
                  <a:pt x="253" y="1084"/>
                </a:cubicBezTo>
                <a:cubicBezTo>
                  <a:pt x="281" y="1103"/>
                  <a:pt x="298" y="1092"/>
                  <a:pt x="297" y="1100"/>
                </a:cubicBezTo>
                <a:cubicBezTo>
                  <a:pt x="347" y="1120"/>
                  <a:pt x="357" y="1124"/>
                  <a:pt x="367" y="1127"/>
                </a:cubicBezTo>
                <a:cubicBezTo>
                  <a:pt x="445" y="1150"/>
                  <a:pt x="459" y="1156"/>
                  <a:pt x="472" y="1157"/>
                </a:cubicBezTo>
                <a:cubicBezTo>
                  <a:pt x="550" y="1146"/>
                  <a:pt x="566" y="1152"/>
                  <a:pt x="567" y="1146"/>
                </a:cubicBezTo>
                <a:cubicBezTo>
                  <a:pt x="601" y="1124"/>
                  <a:pt x="598" y="1131"/>
                  <a:pt x="593" y="1133"/>
                </a:cubicBezTo>
                <a:cubicBezTo>
                  <a:pt x="510" y="1147"/>
                  <a:pt x="491" y="1148"/>
                  <a:pt x="472" y="1148"/>
                </a:cubicBezTo>
                <a:cubicBezTo>
                  <a:pt x="441" y="1135"/>
                  <a:pt x="429" y="1141"/>
                  <a:pt x="428" y="1135"/>
                </a:cubicBezTo>
                <a:cubicBezTo>
                  <a:pt x="326" y="1104"/>
                  <a:pt x="324" y="1094"/>
                  <a:pt x="311" y="1094"/>
                </a:cubicBezTo>
                <a:cubicBezTo>
                  <a:pt x="246" y="1066"/>
                  <a:pt x="233" y="1065"/>
                  <a:pt x="223" y="1062"/>
                </a:cubicBezTo>
                <a:cubicBezTo>
                  <a:pt x="182" y="1047"/>
                  <a:pt x="179" y="1041"/>
                  <a:pt x="173" y="1040"/>
                </a:cubicBezTo>
                <a:cubicBezTo>
                  <a:pt x="231" y="1046"/>
                  <a:pt x="245" y="1047"/>
                  <a:pt x="255" y="1052"/>
                </a:cubicBezTo>
                <a:cubicBezTo>
                  <a:pt x="317" y="1068"/>
                  <a:pt x="319" y="1075"/>
                  <a:pt x="328" y="1073"/>
                </a:cubicBezTo>
                <a:cubicBezTo>
                  <a:pt x="367" y="1091"/>
                  <a:pt x="373" y="1092"/>
                  <a:pt x="380" y="1092"/>
                </a:cubicBezTo>
                <a:cubicBezTo>
                  <a:pt x="423" y="1104"/>
                  <a:pt x="431" y="1104"/>
                  <a:pt x="436" y="1108"/>
                </a:cubicBezTo>
                <a:cubicBezTo>
                  <a:pt x="614" y="1117"/>
                  <a:pt x="617" y="1115"/>
                  <a:pt x="619" y="1112"/>
                </a:cubicBezTo>
                <a:cubicBezTo>
                  <a:pt x="640" y="1096"/>
                  <a:pt x="638" y="1106"/>
                  <a:pt x="627" y="1106"/>
                </a:cubicBezTo>
                <a:cubicBezTo>
                  <a:pt x="519" y="1110"/>
                  <a:pt x="510" y="1108"/>
                  <a:pt x="500" y="1110"/>
                </a:cubicBezTo>
                <a:cubicBezTo>
                  <a:pt x="460" y="1102"/>
                  <a:pt x="454" y="1100"/>
                  <a:pt x="450" y="1096"/>
                </a:cubicBezTo>
                <a:cubicBezTo>
                  <a:pt x="384" y="1077"/>
                  <a:pt x="366" y="1080"/>
                  <a:pt x="357" y="1073"/>
                </a:cubicBezTo>
                <a:cubicBezTo>
                  <a:pt x="244" y="1029"/>
                  <a:pt x="222" y="1035"/>
                  <a:pt x="216" y="1024"/>
                </a:cubicBezTo>
                <a:cubicBezTo>
                  <a:pt x="238" y="1032"/>
                  <a:pt x="253" y="1026"/>
                  <a:pt x="257" y="1032"/>
                </a:cubicBezTo>
                <a:cubicBezTo>
                  <a:pt x="397" y="1064"/>
                  <a:pt x="404" y="1064"/>
                  <a:pt x="409" y="1066"/>
                </a:cubicBezTo>
                <a:cubicBezTo>
                  <a:pt x="549" y="1075"/>
                  <a:pt x="573" y="1082"/>
                  <a:pt x="621" y="1072"/>
                </a:cubicBezTo>
                <a:cubicBezTo>
                  <a:pt x="670" y="1061"/>
                  <a:pt x="671" y="1056"/>
                  <a:pt x="678" y="1056"/>
                </a:cubicBezTo>
                <a:cubicBezTo>
                  <a:pt x="721" y="1036"/>
                  <a:pt x="728" y="1036"/>
                  <a:pt x="727" y="1028"/>
                </a:cubicBezTo>
                <a:cubicBezTo>
                  <a:pt x="646" y="1060"/>
                  <a:pt x="641" y="1059"/>
                  <a:pt x="641" y="1060"/>
                </a:cubicBezTo>
                <a:cubicBezTo>
                  <a:pt x="623" y="1064"/>
                  <a:pt x="620" y="1064"/>
                  <a:pt x="618" y="1066"/>
                </a:cubicBezTo>
                <a:cubicBezTo>
                  <a:pt x="489" y="1066"/>
                  <a:pt x="464" y="1062"/>
                  <a:pt x="435" y="1062"/>
                </a:cubicBezTo>
                <a:cubicBezTo>
                  <a:pt x="410" y="1046"/>
                  <a:pt x="395" y="1056"/>
                  <a:pt x="397" y="1048"/>
                </a:cubicBezTo>
                <a:cubicBezTo>
                  <a:pt x="365" y="1040"/>
                  <a:pt x="354" y="1045"/>
                  <a:pt x="350" y="1044"/>
                </a:cubicBezTo>
                <a:cubicBezTo>
                  <a:pt x="390" y="1049"/>
                  <a:pt x="401" y="1044"/>
                  <a:pt x="405" y="1045"/>
                </a:cubicBezTo>
                <a:cubicBezTo>
                  <a:pt x="484" y="1055"/>
                  <a:pt x="513" y="1054"/>
                  <a:pt x="542" y="1053"/>
                </a:cubicBezTo>
                <a:cubicBezTo>
                  <a:pt x="672" y="1032"/>
                  <a:pt x="671" y="1025"/>
                  <a:pt x="680" y="1027"/>
                </a:cubicBezTo>
                <a:cubicBezTo>
                  <a:pt x="744" y="995"/>
                  <a:pt x="757" y="994"/>
                  <a:pt x="760" y="984"/>
                </a:cubicBezTo>
                <a:cubicBezTo>
                  <a:pt x="685" y="1014"/>
                  <a:pt x="681" y="1016"/>
                  <a:pt x="680" y="1021"/>
                </a:cubicBezTo>
                <a:cubicBezTo>
                  <a:pt x="616" y="1034"/>
                  <a:pt x="613" y="1029"/>
                  <a:pt x="611" y="1034"/>
                </a:cubicBezTo>
                <a:cubicBezTo>
                  <a:pt x="555" y="1041"/>
                  <a:pt x="545" y="1042"/>
                  <a:pt x="536" y="1042"/>
                </a:cubicBezTo>
                <a:cubicBezTo>
                  <a:pt x="438" y="1039"/>
                  <a:pt x="430" y="1043"/>
                  <a:pt x="417" y="1036"/>
                </a:cubicBezTo>
                <a:cubicBezTo>
                  <a:pt x="383" y="1031"/>
                  <a:pt x="377" y="1033"/>
                  <a:pt x="376" y="1029"/>
                </a:cubicBezTo>
                <a:cubicBezTo>
                  <a:pt x="301" y="1014"/>
                  <a:pt x="292" y="1013"/>
                  <a:pt x="288" y="1008"/>
                </a:cubicBezTo>
                <a:cubicBezTo>
                  <a:pt x="475" y="1026"/>
                  <a:pt x="514" y="1025"/>
                  <a:pt x="553" y="1024"/>
                </a:cubicBezTo>
                <a:cubicBezTo>
                  <a:pt x="587" y="1017"/>
                  <a:pt x="595" y="1016"/>
                  <a:pt x="596" y="1020"/>
                </a:cubicBezTo>
                <a:cubicBezTo>
                  <a:pt x="700" y="991"/>
                  <a:pt x="704" y="985"/>
                  <a:pt x="714" y="985"/>
                </a:cubicBezTo>
                <a:cubicBezTo>
                  <a:pt x="664" y="990"/>
                  <a:pt x="653" y="1000"/>
                  <a:pt x="633" y="1002"/>
                </a:cubicBezTo>
                <a:cubicBezTo>
                  <a:pt x="589" y="1013"/>
                  <a:pt x="578" y="1009"/>
                  <a:pt x="579" y="1015"/>
                </a:cubicBezTo>
                <a:cubicBezTo>
                  <a:pt x="444" y="1014"/>
                  <a:pt x="424" y="1017"/>
                  <a:pt x="413" y="1010"/>
                </a:cubicBezTo>
                <a:cubicBezTo>
                  <a:pt x="404" y="1004"/>
                  <a:pt x="431" y="1002"/>
                  <a:pt x="456" y="1003"/>
                </a:cubicBezTo>
                <a:cubicBezTo>
                  <a:pt x="488" y="1002"/>
                  <a:pt x="486" y="997"/>
                  <a:pt x="494" y="997"/>
                </a:cubicBezTo>
                <a:cubicBezTo>
                  <a:pt x="541" y="984"/>
                  <a:pt x="558" y="990"/>
                  <a:pt x="563" y="983"/>
                </a:cubicBezTo>
                <a:cubicBezTo>
                  <a:pt x="676" y="951"/>
                  <a:pt x="685" y="950"/>
                  <a:pt x="693" y="948"/>
                </a:cubicBezTo>
                <a:cubicBezTo>
                  <a:pt x="696" y="934"/>
                  <a:pt x="697" y="940"/>
                  <a:pt x="690" y="939"/>
                </a:cubicBezTo>
                <a:cubicBezTo>
                  <a:pt x="530" y="982"/>
                  <a:pt x="521" y="983"/>
                  <a:pt x="500" y="988"/>
                </a:cubicBezTo>
                <a:cubicBezTo>
                  <a:pt x="465" y="989"/>
                  <a:pt x="459" y="989"/>
                  <a:pt x="453" y="989"/>
                </a:cubicBezTo>
                <a:cubicBezTo>
                  <a:pt x="506" y="970"/>
                  <a:pt x="522" y="965"/>
                  <a:pt x="539" y="961"/>
                </a:cubicBezTo>
                <a:cubicBezTo>
                  <a:pt x="597" y="943"/>
                  <a:pt x="603" y="938"/>
                  <a:pt x="611" y="936"/>
                </a:cubicBezTo>
                <a:cubicBezTo>
                  <a:pt x="580" y="940"/>
                  <a:pt x="567" y="944"/>
                  <a:pt x="554" y="949"/>
                </a:cubicBezTo>
                <a:cubicBezTo>
                  <a:pt x="401" y="981"/>
                  <a:pt x="381" y="986"/>
                  <a:pt x="360" y="988"/>
                </a:cubicBezTo>
                <a:cubicBezTo>
                  <a:pt x="316" y="997"/>
                  <a:pt x="300" y="998"/>
                  <a:pt x="302" y="993"/>
                </a:cubicBezTo>
                <a:cubicBezTo>
                  <a:pt x="400" y="959"/>
                  <a:pt x="420" y="956"/>
                  <a:pt x="438" y="952"/>
                </a:cubicBezTo>
                <a:cubicBezTo>
                  <a:pt x="507" y="931"/>
                  <a:pt x="523" y="925"/>
                  <a:pt x="541" y="920"/>
                </a:cubicBezTo>
                <a:cubicBezTo>
                  <a:pt x="618" y="894"/>
                  <a:pt x="618" y="888"/>
                  <a:pt x="625" y="889"/>
                </a:cubicBezTo>
                <a:cubicBezTo>
                  <a:pt x="689" y="858"/>
                  <a:pt x="701" y="859"/>
                  <a:pt x="705" y="852"/>
                </a:cubicBezTo>
                <a:cubicBezTo>
                  <a:pt x="722" y="841"/>
                  <a:pt x="720" y="840"/>
                  <a:pt x="719" y="843"/>
                </a:cubicBezTo>
                <a:cubicBezTo>
                  <a:pt x="646" y="876"/>
                  <a:pt x="634" y="871"/>
                  <a:pt x="633" y="877"/>
                </a:cubicBezTo>
                <a:cubicBezTo>
                  <a:pt x="541" y="910"/>
                  <a:pt x="522" y="912"/>
                  <a:pt x="506" y="918"/>
                </a:cubicBezTo>
                <a:cubicBezTo>
                  <a:pt x="431" y="942"/>
                  <a:pt x="425" y="940"/>
                  <a:pt x="420" y="941"/>
                </a:cubicBezTo>
                <a:cubicBezTo>
                  <a:pt x="432" y="927"/>
                  <a:pt x="438" y="928"/>
                  <a:pt x="440" y="926"/>
                </a:cubicBezTo>
                <a:cubicBezTo>
                  <a:pt x="473" y="899"/>
                  <a:pt x="488" y="902"/>
                  <a:pt x="488" y="892"/>
                </a:cubicBezTo>
                <a:cubicBezTo>
                  <a:pt x="545" y="862"/>
                  <a:pt x="559" y="854"/>
                  <a:pt x="574" y="847"/>
                </a:cubicBezTo>
                <a:cubicBezTo>
                  <a:pt x="711" y="785"/>
                  <a:pt x="715" y="784"/>
                  <a:pt x="718" y="782"/>
                </a:cubicBezTo>
                <a:cubicBezTo>
                  <a:pt x="746" y="773"/>
                  <a:pt x="759" y="769"/>
                  <a:pt x="749" y="767"/>
                </a:cubicBezTo>
                <a:cubicBezTo>
                  <a:pt x="669" y="789"/>
                  <a:pt x="670" y="794"/>
                  <a:pt x="666" y="795"/>
                </a:cubicBezTo>
                <a:cubicBezTo>
                  <a:pt x="642" y="808"/>
                  <a:pt x="630" y="805"/>
                  <a:pt x="628" y="810"/>
                </a:cubicBezTo>
                <a:cubicBezTo>
                  <a:pt x="521" y="866"/>
                  <a:pt x="509" y="865"/>
                  <a:pt x="505" y="872"/>
                </a:cubicBezTo>
                <a:cubicBezTo>
                  <a:pt x="462" y="897"/>
                  <a:pt x="456" y="897"/>
                  <a:pt x="454" y="899"/>
                </a:cubicBezTo>
                <a:cubicBezTo>
                  <a:pt x="465" y="886"/>
                  <a:pt x="470" y="882"/>
                  <a:pt x="476" y="878"/>
                </a:cubicBezTo>
                <a:cubicBezTo>
                  <a:pt x="554" y="827"/>
                  <a:pt x="572" y="825"/>
                  <a:pt x="579" y="815"/>
                </a:cubicBezTo>
                <a:cubicBezTo>
                  <a:pt x="643" y="787"/>
                  <a:pt x="651" y="785"/>
                  <a:pt x="657" y="781"/>
                </a:cubicBezTo>
                <a:cubicBezTo>
                  <a:pt x="722" y="751"/>
                  <a:pt x="738" y="757"/>
                  <a:pt x="737" y="747"/>
                </a:cubicBezTo>
                <a:cubicBezTo>
                  <a:pt x="667" y="777"/>
                  <a:pt x="649" y="767"/>
                  <a:pt x="651" y="775"/>
                </a:cubicBezTo>
                <a:cubicBezTo>
                  <a:pt x="560" y="811"/>
                  <a:pt x="554" y="818"/>
                  <a:pt x="545" y="821"/>
                </a:cubicBezTo>
                <a:cubicBezTo>
                  <a:pt x="469" y="872"/>
                  <a:pt x="457" y="873"/>
                  <a:pt x="450" y="879"/>
                </a:cubicBezTo>
                <a:cubicBezTo>
                  <a:pt x="421" y="900"/>
                  <a:pt x="415" y="906"/>
                  <a:pt x="405" y="909"/>
                </a:cubicBezTo>
                <a:cubicBezTo>
                  <a:pt x="349" y="942"/>
                  <a:pt x="342" y="950"/>
                  <a:pt x="330" y="952"/>
                </a:cubicBezTo>
                <a:cubicBezTo>
                  <a:pt x="304" y="975"/>
                  <a:pt x="288" y="965"/>
                  <a:pt x="290" y="973"/>
                </a:cubicBezTo>
                <a:cubicBezTo>
                  <a:pt x="293" y="964"/>
                  <a:pt x="296" y="956"/>
                  <a:pt x="307" y="955"/>
                </a:cubicBezTo>
                <a:cubicBezTo>
                  <a:pt x="361" y="916"/>
                  <a:pt x="374" y="905"/>
                  <a:pt x="387" y="895"/>
                </a:cubicBezTo>
                <a:cubicBezTo>
                  <a:pt x="440" y="852"/>
                  <a:pt x="459" y="847"/>
                  <a:pt x="470" y="835"/>
                </a:cubicBezTo>
                <a:cubicBezTo>
                  <a:pt x="534" y="803"/>
                  <a:pt x="537" y="800"/>
                  <a:pt x="541" y="798"/>
                </a:cubicBezTo>
                <a:cubicBezTo>
                  <a:pt x="601" y="775"/>
                  <a:pt x="607" y="768"/>
                  <a:pt x="616" y="764"/>
                </a:cubicBezTo>
                <a:cubicBezTo>
                  <a:pt x="644" y="755"/>
                  <a:pt x="637" y="759"/>
                  <a:pt x="624" y="756"/>
                </a:cubicBezTo>
                <a:cubicBezTo>
                  <a:pt x="598" y="770"/>
                  <a:pt x="588" y="767"/>
                  <a:pt x="587" y="771"/>
                </a:cubicBezTo>
                <a:cubicBezTo>
                  <a:pt x="543" y="791"/>
                  <a:pt x="533" y="793"/>
                  <a:pt x="524" y="796"/>
                </a:cubicBezTo>
                <a:cubicBezTo>
                  <a:pt x="488" y="818"/>
                  <a:pt x="478" y="815"/>
                  <a:pt x="478" y="820"/>
                </a:cubicBezTo>
                <a:cubicBezTo>
                  <a:pt x="419" y="857"/>
                  <a:pt x="415" y="859"/>
                  <a:pt x="409" y="860"/>
                </a:cubicBezTo>
                <a:cubicBezTo>
                  <a:pt x="376" y="885"/>
                  <a:pt x="379" y="893"/>
                  <a:pt x="369" y="890"/>
                </a:cubicBezTo>
                <a:cubicBezTo>
                  <a:pt x="323" y="929"/>
                  <a:pt x="293" y="946"/>
                  <a:pt x="264" y="965"/>
                </a:cubicBezTo>
                <a:cubicBezTo>
                  <a:pt x="329" y="916"/>
                  <a:pt x="326" y="908"/>
                  <a:pt x="332" y="908"/>
                </a:cubicBezTo>
                <a:cubicBezTo>
                  <a:pt x="386" y="863"/>
                  <a:pt x="389" y="860"/>
                  <a:pt x="392" y="857"/>
                </a:cubicBezTo>
                <a:cubicBezTo>
                  <a:pt x="429" y="825"/>
                  <a:pt x="440" y="824"/>
                  <a:pt x="446" y="818"/>
                </a:cubicBezTo>
                <a:cubicBezTo>
                  <a:pt x="529" y="763"/>
                  <a:pt x="551" y="761"/>
                  <a:pt x="563" y="748"/>
                </a:cubicBezTo>
                <a:cubicBezTo>
                  <a:pt x="594" y="736"/>
                  <a:pt x="598" y="734"/>
                  <a:pt x="600" y="730"/>
                </a:cubicBezTo>
                <a:cubicBezTo>
                  <a:pt x="580" y="736"/>
                  <a:pt x="568" y="736"/>
                  <a:pt x="563" y="743"/>
                </a:cubicBezTo>
                <a:cubicBezTo>
                  <a:pt x="483" y="783"/>
                  <a:pt x="474" y="786"/>
                  <a:pt x="468" y="791"/>
                </a:cubicBezTo>
                <a:cubicBezTo>
                  <a:pt x="420" y="828"/>
                  <a:pt x="407" y="826"/>
                  <a:pt x="403" y="834"/>
                </a:cubicBezTo>
                <a:cubicBezTo>
                  <a:pt x="317" y="904"/>
                  <a:pt x="288" y="923"/>
                  <a:pt x="264" y="947"/>
                </a:cubicBezTo>
                <a:cubicBezTo>
                  <a:pt x="201" y="992"/>
                  <a:pt x="194" y="992"/>
                  <a:pt x="189" y="996"/>
                </a:cubicBezTo>
                <a:cubicBezTo>
                  <a:pt x="155" y="1017"/>
                  <a:pt x="150" y="1017"/>
                  <a:pt x="149" y="1020"/>
                </a:cubicBezTo>
                <a:cubicBezTo>
                  <a:pt x="158" y="1010"/>
                  <a:pt x="159" y="1005"/>
                  <a:pt x="166" y="1005"/>
                </a:cubicBezTo>
                <a:cubicBezTo>
                  <a:pt x="222" y="962"/>
                  <a:pt x="230" y="955"/>
                  <a:pt x="240" y="951"/>
                </a:cubicBezTo>
                <a:cubicBezTo>
                  <a:pt x="268" y="923"/>
                  <a:pt x="278" y="919"/>
                  <a:pt x="286" y="912"/>
                </a:cubicBezTo>
                <a:cubicBezTo>
                  <a:pt x="330" y="884"/>
                  <a:pt x="323" y="870"/>
                  <a:pt x="334" y="873"/>
                </a:cubicBezTo>
                <a:cubicBezTo>
                  <a:pt x="409" y="805"/>
                  <a:pt x="425" y="807"/>
                  <a:pt x="428" y="795"/>
                </a:cubicBezTo>
                <a:cubicBezTo>
                  <a:pt x="515" y="747"/>
                  <a:pt x="520" y="745"/>
                  <a:pt x="522" y="741"/>
                </a:cubicBezTo>
                <a:cubicBezTo>
                  <a:pt x="509" y="740"/>
                  <a:pt x="505" y="746"/>
                  <a:pt x="496" y="747"/>
                </a:cubicBezTo>
                <a:cubicBezTo>
                  <a:pt x="390" y="816"/>
                  <a:pt x="382" y="817"/>
                  <a:pt x="379" y="823"/>
                </a:cubicBezTo>
                <a:cubicBezTo>
                  <a:pt x="320" y="867"/>
                  <a:pt x="314" y="878"/>
                  <a:pt x="300" y="883"/>
                </a:cubicBezTo>
                <a:cubicBezTo>
                  <a:pt x="276" y="904"/>
                  <a:pt x="273" y="907"/>
                  <a:pt x="268" y="907"/>
                </a:cubicBezTo>
                <a:cubicBezTo>
                  <a:pt x="239" y="935"/>
                  <a:pt x="231" y="942"/>
                  <a:pt x="223" y="948"/>
                </a:cubicBezTo>
                <a:cubicBezTo>
                  <a:pt x="183" y="979"/>
                  <a:pt x="180" y="980"/>
                  <a:pt x="177" y="982"/>
                </a:cubicBezTo>
                <a:cubicBezTo>
                  <a:pt x="191" y="973"/>
                  <a:pt x="185" y="961"/>
                  <a:pt x="194" y="964"/>
                </a:cubicBezTo>
                <a:cubicBezTo>
                  <a:pt x="215" y="948"/>
                  <a:pt x="216" y="945"/>
                  <a:pt x="217" y="943"/>
                </a:cubicBezTo>
                <a:cubicBezTo>
                  <a:pt x="277" y="892"/>
                  <a:pt x="274" y="884"/>
                  <a:pt x="282" y="886"/>
                </a:cubicBezTo>
                <a:cubicBezTo>
                  <a:pt x="318" y="843"/>
                  <a:pt x="332" y="852"/>
                  <a:pt x="328" y="841"/>
                </a:cubicBezTo>
                <a:cubicBezTo>
                  <a:pt x="393" y="789"/>
                  <a:pt x="411" y="781"/>
                  <a:pt x="424" y="769"/>
                </a:cubicBezTo>
                <a:cubicBezTo>
                  <a:pt x="487" y="734"/>
                  <a:pt x="496" y="718"/>
                  <a:pt x="519" y="715"/>
                </a:cubicBezTo>
                <a:cubicBezTo>
                  <a:pt x="571" y="688"/>
                  <a:pt x="575" y="686"/>
                  <a:pt x="582" y="687"/>
                </a:cubicBezTo>
                <a:cubicBezTo>
                  <a:pt x="612" y="679"/>
                  <a:pt x="624" y="684"/>
                  <a:pt x="625" y="677"/>
                </a:cubicBezTo>
                <a:cubicBezTo>
                  <a:pt x="534" y="694"/>
                  <a:pt x="524" y="699"/>
                  <a:pt x="515" y="703"/>
                </a:cubicBezTo>
                <a:cubicBezTo>
                  <a:pt x="430" y="748"/>
                  <a:pt x="426" y="757"/>
                  <a:pt x="415" y="761"/>
                </a:cubicBezTo>
                <a:cubicBezTo>
                  <a:pt x="356" y="807"/>
                  <a:pt x="351" y="809"/>
                  <a:pt x="347" y="812"/>
                </a:cubicBezTo>
                <a:cubicBezTo>
                  <a:pt x="283" y="872"/>
                  <a:pt x="274" y="869"/>
                  <a:pt x="273" y="875"/>
                </a:cubicBezTo>
                <a:cubicBezTo>
                  <a:pt x="234" y="910"/>
                  <a:pt x="227" y="917"/>
                  <a:pt x="219" y="922"/>
                </a:cubicBezTo>
                <a:cubicBezTo>
                  <a:pt x="118" y="1004"/>
                  <a:pt x="104" y="1019"/>
                  <a:pt x="86" y="1030"/>
                </a:cubicBezTo>
                <a:cubicBezTo>
                  <a:pt x="56" y="1040"/>
                  <a:pt x="55" y="1048"/>
                  <a:pt x="43" y="1046"/>
                </a:cubicBezTo>
                <a:cubicBezTo>
                  <a:pt x="80" y="1008"/>
                  <a:pt x="90" y="1008"/>
                  <a:pt x="94" y="1001"/>
                </a:cubicBezTo>
                <a:cubicBezTo>
                  <a:pt x="146" y="953"/>
                  <a:pt x="150" y="948"/>
                  <a:pt x="156" y="944"/>
                </a:cubicBezTo>
                <a:cubicBezTo>
                  <a:pt x="185" y="910"/>
                  <a:pt x="188" y="909"/>
                  <a:pt x="190" y="906"/>
                </a:cubicBezTo>
                <a:cubicBezTo>
                  <a:pt x="234" y="866"/>
                  <a:pt x="235" y="857"/>
                  <a:pt x="244" y="855"/>
                </a:cubicBezTo>
                <a:cubicBezTo>
                  <a:pt x="280" y="816"/>
                  <a:pt x="288" y="813"/>
                  <a:pt x="292" y="805"/>
                </a:cubicBezTo>
                <a:cubicBezTo>
                  <a:pt x="343" y="766"/>
                  <a:pt x="354" y="756"/>
                  <a:pt x="369" y="748"/>
                </a:cubicBezTo>
                <a:cubicBezTo>
                  <a:pt x="419" y="708"/>
                  <a:pt x="435" y="702"/>
                  <a:pt x="448" y="693"/>
                </a:cubicBezTo>
                <a:cubicBezTo>
                  <a:pt x="507" y="662"/>
                  <a:pt x="522" y="655"/>
                  <a:pt x="537" y="648"/>
                </a:cubicBezTo>
                <a:cubicBezTo>
                  <a:pt x="514" y="649"/>
                  <a:pt x="514" y="658"/>
                  <a:pt x="503" y="657"/>
                </a:cubicBezTo>
                <a:cubicBezTo>
                  <a:pt x="453" y="679"/>
                  <a:pt x="447" y="683"/>
                  <a:pt x="443" y="688"/>
                </a:cubicBezTo>
                <a:cubicBezTo>
                  <a:pt x="399" y="716"/>
                  <a:pt x="388" y="716"/>
                  <a:pt x="385" y="724"/>
                </a:cubicBezTo>
                <a:cubicBezTo>
                  <a:pt x="335" y="755"/>
                  <a:pt x="328" y="768"/>
                  <a:pt x="311" y="772"/>
                </a:cubicBezTo>
                <a:cubicBezTo>
                  <a:pt x="262" y="818"/>
                  <a:pt x="258" y="819"/>
                  <a:pt x="258" y="823"/>
                </a:cubicBezTo>
                <a:cubicBezTo>
                  <a:pt x="224" y="847"/>
                  <a:pt x="222" y="855"/>
                  <a:pt x="218" y="862"/>
                </a:cubicBezTo>
                <a:cubicBezTo>
                  <a:pt x="189" y="882"/>
                  <a:pt x="192" y="891"/>
                  <a:pt x="187" y="891"/>
                </a:cubicBezTo>
                <a:cubicBezTo>
                  <a:pt x="139" y="944"/>
                  <a:pt x="136" y="952"/>
                  <a:pt x="127" y="954"/>
                </a:cubicBezTo>
                <a:cubicBezTo>
                  <a:pt x="24" y="1043"/>
                  <a:pt x="16" y="1045"/>
                  <a:pt x="11" y="1050"/>
                </a:cubicBezTo>
                <a:cubicBezTo>
                  <a:pt x="19" y="1089"/>
                  <a:pt x="35" y="1093"/>
                  <a:pt x="53" y="1095"/>
                </a:cubicBezTo>
                <a:close/>
                <a:moveTo>
                  <a:pt x="434" y="905"/>
                </a:moveTo>
                <a:cubicBezTo>
                  <a:pt x="436" y="905"/>
                  <a:pt x="437" y="905"/>
                  <a:pt x="439" y="905"/>
                </a:cubicBezTo>
                <a:cubicBezTo>
                  <a:pt x="441" y="911"/>
                  <a:pt x="435" y="911"/>
                  <a:pt x="431" y="911"/>
                </a:cubicBezTo>
                <a:cubicBezTo>
                  <a:pt x="431" y="909"/>
                  <a:pt x="434" y="908"/>
                  <a:pt x="434" y="905"/>
                </a:cubicBezTo>
                <a:close/>
                <a:moveTo>
                  <a:pt x="402" y="926"/>
                </a:moveTo>
                <a:cubicBezTo>
                  <a:pt x="410" y="929"/>
                  <a:pt x="396" y="933"/>
                  <a:pt x="397" y="938"/>
                </a:cubicBezTo>
                <a:cubicBezTo>
                  <a:pt x="393" y="938"/>
                  <a:pt x="389" y="938"/>
                  <a:pt x="388" y="941"/>
                </a:cubicBezTo>
                <a:cubicBezTo>
                  <a:pt x="379" y="935"/>
                  <a:pt x="402" y="934"/>
                  <a:pt x="402" y="926"/>
                </a:cubicBezTo>
                <a:close/>
                <a:moveTo>
                  <a:pt x="274" y="1011"/>
                </a:moveTo>
                <a:cubicBezTo>
                  <a:pt x="271" y="1015"/>
                  <a:pt x="271" y="1018"/>
                  <a:pt x="274" y="1023"/>
                </a:cubicBezTo>
                <a:cubicBezTo>
                  <a:pt x="289" y="1020"/>
                  <a:pt x="295" y="1026"/>
                  <a:pt x="306" y="1028"/>
                </a:cubicBezTo>
                <a:cubicBezTo>
                  <a:pt x="317" y="1028"/>
                  <a:pt x="298" y="1035"/>
                  <a:pt x="300" y="1028"/>
                </a:cubicBezTo>
                <a:cubicBezTo>
                  <a:pt x="278" y="1029"/>
                  <a:pt x="267" y="1019"/>
                  <a:pt x="248" y="1017"/>
                </a:cubicBezTo>
                <a:cubicBezTo>
                  <a:pt x="252" y="1011"/>
                  <a:pt x="268" y="1016"/>
                  <a:pt x="274" y="1011"/>
                </a:cubicBezTo>
                <a:close/>
                <a:moveTo>
                  <a:pt x="244" y="991"/>
                </a:moveTo>
                <a:cubicBezTo>
                  <a:pt x="243" y="997"/>
                  <a:pt x="237" y="999"/>
                  <a:pt x="230" y="1000"/>
                </a:cubicBezTo>
                <a:cubicBezTo>
                  <a:pt x="232" y="995"/>
                  <a:pt x="238" y="993"/>
                  <a:pt x="244" y="991"/>
                </a:cubicBezTo>
                <a:close/>
                <a:moveTo>
                  <a:pt x="9" y="1076"/>
                </a:moveTo>
                <a:cubicBezTo>
                  <a:pt x="11" y="1065"/>
                  <a:pt x="24" y="1072"/>
                  <a:pt x="29" y="1075"/>
                </a:cubicBezTo>
                <a:cubicBezTo>
                  <a:pt x="25" y="1084"/>
                  <a:pt x="18" y="1072"/>
                  <a:pt x="9" y="1076"/>
                </a:cubicBezTo>
                <a:close/>
                <a:moveTo>
                  <a:pt x="3234" y="70"/>
                </a:moveTo>
                <a:cubicBezTo>
                  <a:pt x="3242" y="49"/>
                  <a:pt x="3239" y="35"/>
                  <a:pt x="3240" y="19"/>
                </a:cubicBezTo>
                <a:cubicBezTo>
                  <a:pt x="3243" y="12"/>
                  <a:pt x="3244" y="6"/>
                  <a:pt x="3245" y="1"/>
                </a:cubicBezTo>
                <a:cubicBezTo>
                  <a:pt x="3237" y="1"/>
                  <a:pt x="3237" y="1"/>
                  <a:pt x="3237" y="1"/>
                </a:cubicBezTo>
                <a:cubicBezTo>
                  <a:pt x="3236" y="8"/>
                  <a:pt x="3236" y="16"/>
                  <a:pt x="3235" y="23"/>
                </a:cubicBezTo>
                <a:cubicBezTo>
                  <a:pt x="3232" y="32"/>
                  <a:pt x="3236" y="37"/>
                  <a:pt x="3232" y="47"/>
                </a:cubicBezTo>
                <a:cubicBezTo>
                  <a:pt x="3237" y="52"/>
                  <a:pt x="3228" y="64"/>
                  <a:pt x="3234" y="70"/>
                </a:cubicBezTo>
                <a:close/>
                <a:moveTo>
                  <a:pt x="3757" y="273"/>
                </a:moveTo>
                <a:cubicBezTo>
                  <a:pt x="3761" y="261"/>
                  <a:pt x="3767" y="248"/>
                  <a:pt x="3775" y="236"/>
                </a:cubicBezTo>
                <a:cubicBezTo>
                  <a:pt x="3836" y="136"/>
                  <a:pt x="3838" y="133"/>
                  <a:pt x="3840" y="131"/>
                </a:cubicBezTo>
                <a:cubicBezTo>
                  <a:pt x="3812" y="151"/>
                  <a:pt x="3794" y="184"/>
                  <a:pt x="3770" y="218"/>
                </a:cubicBezTo>
                <a:cubicBezTo>
                  <a:pt x="3714" y="341"/>
                  <a:pt x="3715" y="347"/>
                  <a:pt x="3711" y="354"/>
                </a:cubicBezTo>
                <a:cubicBezTo>
                  <a:pt x="3708" y="378"/>
                  <a:pt x="3704" y="383"/>
                  <a:pt x="3699" y="389"/>
                </a:cubicBezTo>
                <a:cubicBezTo>
                  <a:pt x="3679" y="449"/>
                  <a:pt x="3679" y="460"/>
                  <a:pt x="3673" y="471"/>
                </a:cubicBezTo>
                <a:cubicBezTo>
                  <a:pt x="3649" y="556"/>
                  <a:pt x="3641" y="564"/>
                  <a:pt x="3641" y="571"/>
                </a:cubicBezTo>
                <a:cubicBezTo>
                  <a:pt x="3629" y="606"/>
                  <a:pt x="3625" y="604"/>
                  <a:pt x="3628" y="608"/>
                </a:cubicBezTo>
                <a:cubicBezTo>
                  <a:pt x="3603" y="675"/>
                  <a:pt x="3595" y="687"/>
                  <a:pt x="3591" y="700"/>
                </a:cubicBezTo>
                <a:cubicBezTo>
                  <a:pt x="3566" y="761"/>
                  <a:pt x="3550" y="791"/>
                  <a:pt x="3542" y="808"/>
                </a:cubicBezTo>
                <a:cubicBezTo>
                  <a:pt x="3507" y="868"/>
                  <a:pt x="3500" y="883"/>
                  <a:pt x="3494" y="881"/>
                </a:cubicBezTo>
                <a:cubicBezTo>
                  <a:pt x="3504" y="842"/>
                  <a:pt x="3512" y="840"/>
                  <a:pt x="3519" y="827"/>
                </a:cubicBezTo>
                <a:cubicBezTo>
                  <a:pt x="3541" y="787"/>
                  <a:pt x="3551" y="772"/>
                  <a:pt x="3557" y="758"/>
                </a:cubicBezTo>
                <a:cubicBezTo>
                  <a:pt x="3572" y="724"/>
                  <a:pt x="3577" y="719"/>
                  <a:pt x="3574" y="716"/>
                </a:cubicBezTo>
                <a:cubicBezTo>
                  <a:pt x="3610" y="627"/>
                  <a:pt x="3611" y="620"/>
                  <a:pt x="3612" y="614"/>
                </a:cubicBezTo>
                <a:cubicBezTo>
                  <a:pt x="3626" y="578"/>
                  <a:pt x="3619" y="566"/>
                  <a:pt x="3626" y="552"/>
                </a:cubicBezTo>
                <a:cubicBezTo>
                  <a:pt x="3638" y="497"/>
                  <a:pt x="3641" y="483"/>
                  <a:pt x="3650" y="468"/>
                </a:cubicBezTo>
                <a:cubicBezTo>
                  <a:pt x="3660" y="391"/>
                  <a:pt x="3671" y="379"/>
                  <a:pt x="3671" y="368"/>
                </a:cubicBezTo>
                <a:cubicBezTo>
                  <a:pt x="3699" y="286"/>
                  <a:pt x="3697" y="275"/>
                  <a:pt x="3700" y="262"/>
                </a:cubicBezTo>
                <a:cubicBezTo>
                  <a:pt x="3760" y="136"/>
                  <a:pt x="3757" y="124"/>
                  <a:pt x="3767" y="117"/>
                </a:cubicBezTo>
                <a:cubicBezTo>
                  <a:pt x="3790" y="76"/>
                  <a:pt x="3794" y="72"/>
                  <a:pt x="3797" y="67"/>
                </a:cubicBezTo>
                <a:cubicBezTo>
                  <a:pt x="3835" y="16"/>
                  <a:pt x="3845" y="9"/>
                  <a:pt x="3838" y="3"/>
                </a:cubicBezTo>
                <a:cubicBezTo>
                  <a:pt x="3814" y="18"/>
                  <a:pt x="3804" y="31"/>
                  <a:pt x="3809" y="32"/>
                </a:cubicBezTo>
                <a:cubicBezTo>
                  <a:pt x="3769" y="96"/>
                  <a:pt x="3753" y="119"/>
                  <a:pt x="3737" y="141"/>
                </a:cubicBezTo>
                <a:cubicBezTo>
                  <a:pt x="3695" y="232"/>
                  <a:pt x="3701" y="237"/>
                  <a:pt x="3696" y="244"/>
                </a:cubicBezTo>
                <a:cubicBezTo>
                  <a:pt x="3684" y="292"/>
                  <a:pt x="3679" y="300"/>
                  <a:pt x="3681" y="306"/>
                </a:cubicBezTo>
                <a:cubicBezTo>
                  <a:pt x="3651" y="396"/>
                  <a:pt x="3653" y="396"/>
                  <a:pt x="3652" y="397"/>
                </a:cubicBezTo>
                <a:cubicBezTo>
                  <a:pt x="3638" y="444"/>
                  <a:pt x="3641" y="447"/>
                  <a:pt x="3637" y="451"/>
                </a:cubicBezTo>
                <a:cubicBezTo>
                  <a:pt x="3625" y="516"/>
                  <a:pt x="3623" y="519"/>
                  <a:pt x="3620" y="522"/>
                </a:cubicBezTo>
                <a:cubicBezTo>
                  <a:pt x="3616" y="556"/>
                  <a:pt x="3614" y="559"/>
                  <a:pt x="3611" y="562"/>
                </a:cubicBezTo>
                <a:cubicBezTo>
                  <a:pt x="3605" y="607"/>
                  <a:pt x="3603" y="621"/>
                  <a:pt x="3596" y="635"/>
                </a:cubicBezTo>
                <a:cubicBezTo>
                  <a:pt x="3579" y="690"/>
                  <a:pt x="3572" y="704"/>
                  <a:pt x="3566" y="718"/>
                </a:cubicBezTo>
                <a:cubicBezTo>
                  <a:pt x="3510" y="823"/>
                  <a:pt x="3512" y="836"/>
                  <a:pt x="3504" y="834"/>
                </a:cubicBezTo>
                <a:cubicBezTo>
                  <a:pt x="3516" y="767"/>
                  <a:pt x="3518" y="762"/>
                  <a:pt x="3518" y="757"/>
                </a:cubicBezTo>
                <a:cubicBezTo>
                  <a:pt x="3527" y="708"/>
                  <a:pt x="3526" y="690"/>
                  <a:pt x="3537" y="670"/>
                </a:cubicBezTo>
                <a:cubicBezTo>
                  <a:pt x="3551" y="615"/>
                  <a:pt x="3545" y="603"/>
                  <a:pt x="3551" y="589"/>
                </a:cubicBezTo>
                <a:cubicBezTo>
                  <a:pt x="3558" y="556"/>
                  <a:pt x="3560" y="550"/>
                  <a:pt x="3563" y="544"/>
                </a:cubicBezTo>
                <a:cubicBezTo>
                  <a:pt x="3571" y="525"/>
                  <a:pt x="3565" y="517"/>
                  <a:pt x="3571" y="510"/>
                </a:cubicBezTo>
                <a:cubicBezTo>
                  <a:pt x="3581" y="460"/>
                  <a:pt x="3589" y="452"/>
                  <a:pt x="3587" y="446"/>
                </a:cubicBezTo>
                <a:cubicBezTo>
                  <a:pt x="3607" y="374"/>
                  <a:pt x="3605" y="367"/>
                  <a:pt x="3604" y="361"/>
                </a:cubicBezTo>
                <a:cubicBezTo>
                  <a:pt x="3638" y="247"/>
                  <a:pt x="3639" y="241"/>
                  <a:pt x="3640" y="235"/>
                </a:cubicBezTo>
                <a:cubicBezTo>
                  <a:pt x="3662" y="190"/>
                  <a:pt x="3665" y="167"/>
                  <a:pt x="3679" y="141"/>
                </a:cubicBezTo>
                <a:cubicBezTo>
                  <a:pt x="3700" y="101"/>
                  <a:pt x="3700" y="97"/>
                  <a:pt x="3703" y="90"/>
                </a:cubicBezTo>
                <a:cubicBezTo>
                  <a:pt x="3708" y="82"/>
                  <a:pt x="3707" y="79"/>
                  <a:pt x="3711" y="75"/>
                </a:cubicBezTo>
                <a:cubicBezTo>
                  <a:pt x="3742" y="28"/>
                  <a:pt x="3747" y="23"/>
                  <a:pt x="3751" y="17"/>
                </a:cubicBezTo>
                <a:cubicBezTo>
                  <a:pt x="3748" y="5"/>
                  <a:pt x="3744" y="9"/>
                  <a:pt x="3740" y="13"/>
                </a:cubicBezTo>
                <a:cubicBezTo>
                  <a:pt x="3710" y="57"/>
                  <a:pt x="3706" y="62"/>
                  <a:pt x="3702" y="68"/>
                </a:cubicBezTo>
                <a:cubicBezTo>
                  <a:pt x="3646" y="191"/>
                  <a:pt x="3645" y="198"/>
                  <a:pt x="3641" y="206"/>
                </a:cubicBezTo>
                <a:cubicBezTo>
                  <a:pt x="3631" y="245"/>
                  <a:pt x="3622" y="250"/>
                  <a:pt x="3626" y="254"/>
                </a:cubicBezTo>
                <a:cubicBezTo>
                  <a:pt x="3570" y="459"/>
                  <a:pt x="3570" y="474"/>
                  <a:pt x="3564" y="490"/>
                </a:cubicBezTo>
                <a:cubicBezTo>
                  <a:pt x="3545" y="571"/>
                  <a:pt x="3545" y="578"/>
                  <a:pt x="3542" y="586"/>
                </a:cubicBezTo>
                <a:cubicBezTo>
                  <a:pt x="3534" y="624"/>
                  <a:pt x="3534" y="636"/>
                  <a:pt x="3530" y="632"/>
                </a:cubicBezTo>
                <a:cubicBezTo>
                  <a:pt x="3539" y="568"/>
                  <a:pt x="3537" y="559"/>
                  <a:pt x="3537" y="550"/>
                </a:cubicBezTo>
                <a:cubicBezTo>
                  <a:pt x="3543" y="396"/>
                  <a:pt x="3545" y="365"/>
                  <a:pt x="3548" y="333"/>
                </a:cubicBezTo>
                <a:cubicBezTo>
                  <a:pt x="3551" y="302"/>
                  <a:pt x="3551" y="295"/>
                  <a:pt x="3554" y="287"/>
                </a:cubicBezTo>
                <a:cubicBezTo>
                  <a:pt x="3554" y="256"/>
                  <a:pt x="3557" y="247"/>
                  <a:pt x="3558" y="239"/>
                </a:cubicBezTo>
                <a:cubicBezTo>
                  <a:pt x="3557" y="208"/>
                  <a:pt x="3563" y="200"/>
                  <a:pt x="3560" y="193"/>
                </a:cubicBezTo>
                <a:cubicBezTo>
                  <a:pt x="3554" y="154"/>
                  <a:pt x="3571" y="148"/>
                  <a:pt x="3564" y="145"/>
                </a:cubicBezTo>
                <a:cubicBezTo>
                  <a:pt x="3553" y="219"/>
                  <a:pt x="3551" y="231"/>
                  <a:pt x="3548" y="242"/>
                </a:cubicBezTo>
                <a:cubicBezTo>
                  <a:pt x="3545" y="287"/>
                  <a:pt x="3547" y="297"/>
                  <a:pt x="3541" y="309"/>
                </a:cubicBezTo>
                <a:cubicBezTo>
                  <a:pt x="3539" y="365"/>
                  <a:pt x="3537" y="370"/>
                  <a:pt x="3534" y="376"/>
                </a:cubicBezTo>
                <a:cubicBezTo>
                  <a:pt x="3538" y="422"/>
                  <a:pt x="3529" y="434"/>
                  <a:pt x="3533" y="445"/>
                </a:cubicBezTo>
                <a:cubicBezTo>
                  <a:pt x="3528" y="550"/>
                  <a:pt x="3524" y="556"/>
                  <a:pt x="3524" y="562"/>
                </a:cubicBezTo>
                <a:cubicBezTo>
                  <a:pt x="3521" y="635"/>
                  <a:pt x="3513" y="659"/>
                  <a:pt x="3518" y="681"/>
                </a:cubicBezTo>
                <a:cubicBezTo>
                  <a:pt x="3503" y="798"/>
                  <a:pt x="3495" y="807"/>
                  <a:pt x="3497" y="814"/>
                </a:cubicBezTo>
                <a:cubicBezTo>
                  <a:pt x="3480" y="874"/>
                  <a:pt x="3484" y="872"/>
                  <a:pt x="3483" y="876"/>
                </a:cubicBezTo>
                <a:cubicBezTo>
                  <a:pt x="3466" y="915"/>
                  <a:pt x="3476" y="919"/>
                  <a:pt x="3467" y="926"/>
                </a:cubicBezTo>
                <a:cubicBezTo>
                  <a:pt x="3467" y="904"/>
                  <a:pt x="3461" y="900"/>
                  <a:pt x="3469" y="894"/>
                </a:cubicBezTo>
                <a:cubicBezTo>
                  <a:pt x="3472" y="875"/>
                  <a:pt x="3471" y="874"/>
                  <a:pt x="3472" y="871"/>
                </a:cubicBezTo>
                <a:cubicBezTo>
                  <a:pt x="3477" y="825"/>
                  <a:pt x="3480" y="816"/>
                  <a:pt x="3484" y="808"/>
                </a:cubicBezTo>
                <a:cubicBezTo>
                  <a:pt x="3493" y="697"/>
                  <a:pt x="3492" y="684"/>
                  <a:pt x="3492" y="672"/>
                </a:cubicBezTo>
                <a:cubicBezTo>
                  <a:pt x="3488" y="611"/>
                  <a:pt x="3497" y="586"/>
                  <a:pt x="3491" y="562"/>
                </a:cubicBezTo>
                <a:cubicBezTo>
                  <a:pt x="3494" y="512"/>
                  <a:pt x="3491" y="500"/>
                  <a:pt x="3493" y="488"/>
                </a:cubicBezTo>
                <a:cubicBezTo>
                  <a:pt x="3491" y="465"/>
                  <a:pt x="3493" y="459"/>
                  <a:pt x="3495" y="452"/>
                </a:cubicBezTo>
                <a:cubicBezTo>
                  <a:pt x="3497" y="408"/>
                  <a:pt x="3501" y="402"/>
                  <a:pt x="3497" y="396"/>
                </a:cubicBezTo>
                <a:cubicBezTo>
                  <a:pt x="3508" y="327"/>
                  <a:pt x="3513" y="315"/>
                  <a:pt x="3513" y="303"/>
                </a:cubicBezTo>
                <a:cubicBezTo>
                  <a:pt x="3527" y="239"/>
                  <a:pt x="3533" y="232"/>
                  <a:pt x="3532" y="226"/>
                </a:cubicBezTo>
                <a:cubicBezTo>
                  <a:pt x="3535" y="205"/>
                  <a:pt x="3525" y="222"/>
                  <a:pt x="3521" y="240"/>
                </a:cubicBezTo>
                <a:cubicBezTo>
                  <a:pt x="3499" y="309"/>
                  <a:pt x="3506" y="324"/>
                  <a:pt x="3494" y="343"/>
                </a:cubicBezTo>
                <a:cubicBezTo>
                  <a:pt x="3487" y="407"/>
                  <a:pt x="3488" y="419"/>
                  <a:pt x="3485" y="431"/>
                </a:cubicBezTo>
                <a:cubicBezTo>
                  <a:pt x="3481" y="553"/>
                  <a:pt x="3480" y="565"/>
                  <a:pt x="3481" y="576"/>
                </a:cubicBezTo>
                <a:cubicBezTo>
                  <a:pt x="3482" y="601"/>
                  <a:pt x="3478" y="608"/>
                  <a:pt x="3482" y="613"/>
                </a:cubicBezTo>
                <a:cubicBezTo>
                  <a:pt x="3478" y="674"/>
                  <a:pt x="3481" y="680"/>
                  <a:pt x="3481" y="686"/>
                </a:cubicBezTo>
                <a:cubicBezTo>
                  <a:pt x="3479" y="770"/>
                  <a:pt x="3468" y="784"/>
                  <a:pt x="3475" y="794"/>
                </a:cubicBezTo>
                <a:cubicBezTo>
                  <a:pt x="3466" y="822"/>
                  <a:pt x="3473" y="824"/>
                  <a:pt x="3468" y="828"/>
                </a:cubicBezTo>
                <a:cubicBezTo>
                  <a:pt x="3458" y="890"/>
                  <a:pt x="3457" y="896"/>
                  <a:pt x="3451" y="903"/>
                </a:cubicBezTo>
                <a:cubicBezTo>
                  <a:pt x="3437" y="953"/>
                  <a:pt x="3444" y="965"/>
                  <a:pt x="3430" y="974"/>
                </a:cubicBezTo>
                <a:cubicBezTo>
                  <a:pt x="3429" y="995"/>
                  <a:pt x="3420" y="1011"/>
                  <a:pt x="3414" y="1010"/>
                </a:cubicBezTo>
                <a:cubicBezTo>
                  <a:pt x="3427" y="965"/>
                  <a:pt x="3432" y="959"/>
                  <a:pt x="3427" y="954"/>
                </a:cubicBezTo>
                <a:cubicBezTo>
                  <a:pt x="3428" y="918"/>
                  <a:pt x="3431" y="915"/>
                  <a:pt x="3434" y="912"/>
                </a:cubicBezTo>
                <a:cubicBezTo>
                  <a:pt x="3435" y="859"/>
                  <a:pt x="3434" y="848"/>
                  <a:pt x="3440" y="836"/>
                </a:cubicBezTo>
                <a:cubicBezTo>
                  <a:pt x="3434" y="731"/>
                  <a:pt x="3442" y="723"/>
                  <a:pt x="3440" y="716"/>
                </a:cubicBezTo>
                <a:cubicBezTo>
                  <a:pt x="3443" y="655"/>
                  <a:pt x="3432" y="651"/>
                  <a:pt x="3436" y="644"/>
                </a:cubicBezTo>
                <a:cubicBezTo>
                  <a:pt x="3432" y="604"/>
                  <a:pt x="3437" y="593"/>
                  <a:pt x="3432" y="583"/>
                </a:cubicBezTo>
                <a:cubicBezTo>
                  <a:pt x="3439" y="515"/>
                  <a:pt x="3429" y="512"/>
                  <a:pt x="3436" y="506"/>
                </a:cubicBezTo>
                <a:cubicBezTo>
                  <a:pt x="3438" y="453"/>
                  <a:pt x="3435" y="449"/>
                  <a:pt x="3435" y="444"/>
                </a:cubicBezTo>
                <a:cubicBezTo>
                  <a:pt x="3437" y="434"/>
                  <a:pt x="3433" y="437"/>
                  <a:pt x="3435" y="440"/>
                </a:cubicBezTo>
                <a:cubicBezTo>
                  <a:pt x="3435" y="480"/>
                  <a:pt x="3425" y="478"/>
                  <a:pt x="3425" y="487"/>
                </a:cubicBezTo>
                <a:cubicBezTo>
                  <a:pt x="3425" y="566"/>
                  <a:pt x="3424" y="577"/>
                  <a:pt x="3424" y="588"/>
                </a:cubicBezTo>
                <a:cubicBezTo>
                  <a:pt x="3422" y="629"/>
                  <a:pt x="3423" y="635"/>
                  <a:pt x="3425" y="640"/>
                </a:cubicBezTo>
                <a:cubicBezTo>
                  <a:pt x="3425" y="679"/>
                  <a:pt x="3432" y="684"/>
                  <a:pt x="3430" y="691"/>
                </a:cubicBezTo>
                <a:cubicBezTo>
                  <a:pt x="3428" y="723"/>
                  <a:pt x="3428" y="727"/>
                  <a:pt x="3425" y="731"/>
                </a:cubicBezTo>
                <a:cubicBezTo>
                  <a:pt x="3424" y="779"/>
                  <a:pt x="3432" y="785"/>
                  <a:pt x="3426" y="793"/>
                </a:cubicBezTo>
                <a:cubicBezTo>
                  <a:pt x="3421" y="842"/>
                  <a:pt x="3429" y="848"/>
                  <a:pt x="3422" y="855"/>
                </a:cubicBezTo>
                <a:cubicBezTo>
                  <a:pt x="3416" y="922"/>
                  <a:pt x="3423" y="924"/>
                  <a:pt x="3417" y="928"/>
                </a:cubicBezTo>
                <a:cubicBezTo>
                  <a:pt x="3419" y="963"/>
                  <a:pt x="3412" y="967"/>
                  <a:pt x="3415" y="970"/>
                </a:cubicBezTo>
                <a:cubicBezTo>
                  <a:pt x="3392" y="1031"/>
                  <a:pt x="3396" y="1036"/>
                  <a:pt x="3390" y="1042"/>
                </a:cubicBezTo>
                <a:cubicBezTo>
                  <a:pt x="3355" y="1102"/>
                  <a:pt x="3350" y="1107"/>
                  <a:pt x="3348" y="1116"/>
                </a:cubicBezTo>
                <a:cubicBezTo>
                  <a:pt x="3323" y="1149"/>
                  <a:pt x="3326" y="1150"/>
                  <a:pt x="3317" y="1162"/>
                </a:cubicBezTo>
                <a:cubicBezTo>
                  <a:pt x="3329" y="1121"/>
                  <a:pt x="3326" y="1108"/>
                  <a:pt x="3337" y="1093"/>
                </a:cubicBezTo>
                <a:cubicBezTo>
                  <a:pt x="3347" y="1036"/>
                  <a:pt x="3348" y="1022"/>
                  <a:pt x="3350" y="1008"/>
                </a:cubicBezTo>
                <a:cubicBezTo>
                  <a:pt x="3371" y="897"/>
                  <a:pt x="3369" y="890"/>
                  <a:pt x="3372" y="883"/>
                </a:cubicBezTo>
                <a:cubicBezTo>
                  <a:pt x="3379" y="854"/>
                  <a:pt x="3375" y="848"/>
                  <a:pt x="3374" y="841"/>
                </a:cubicBezTo>
                <a:cubicBezTo>
                  <a:pt x="3384" y="791"/>
                  <a:pt x="3379" y="786"/>
                  <a:pt x="3384" y="780"/>
                </a:cubicBezTo>
                <a:cubicBezTo>
                  <a:pt x="3383" y="731"/>
                  <a:pt x="3389" y="725"/>
                  <a:pt x="3382" y="720"/>
                </a:cubicBezTo>
                <a:cubicBezTo>
                  <a:pt x="3387" y="686"/>
                  <a:pt x="3385" y="681"/>
                  <a:pt x="3383" y="677"/>
                </a:cubicBezTo>
                <a:cubicBezTo>
                  <a:pt x="3387" y="640"/>
                  <a:pt x="3385" y="634"/>
                  <a:pt x="3386" y="629"/>
                </a:cubicBezTo>
                <a:cubicBezTo>
                  <a:pt x="3383" y="559"/>
                  <a:pt x="3387" y="548"/>
                  <a:pt x="3386" y="537"/>
                </a:cubicBezTo>
                <a:cubicBezTo>
                  <a:pt x="3386" y="466"/>
                  <a:pt x="3389" y="456"/>
                  <a:pt x="3390" y="446"/>
                </a:cubicBezTo>
                <a:cubicBezTo>
                  <a:pt x="3392" y="404"/>
                  <a:pt x="3390" y="394"/>
                  <a:pt x="3398" y="383"/>
                </a:cubicBezTo>
                <a:cubicBezTo>
                  <a:pt x="3404" y="361"/>
                  <a:pt x="3399" y="358"/>
                  <a:pt x="3400" y="356"/>
                </a:cubicBezTo>
                <a:cubicBezTo>
                  <a:pt x="3424" y="303"/>
                  <a:pt x="3423" y="300"/>
                  <a:pt x="3427" y="296"/>
                </a:cubicBezTo>
                <a:cubicBezTo>
                  <a:pt x="3405" y="329"/>
                  <a:pt x="3404" y="333"/>
                  <a:pt x="3404" y="336"/>
                </a:cubicBezTo>
                <a:cubicBezTo>
                  <a:pt x="3400" y="363"/>
                  <a:pt x="3389" y="367"/>
                  <a:pt x="3388" y="368"/>
                </a:cubicBezTo>
                <a:cubicBezTo>
                  <a:pt x="3386" y="410"/>
                  <a:pt x="3379" y="422"/>
                  <a:pt x="3378" y="433"/>
                </a:cubicBezTo>
                <a:cubicBezTo>
                  <a:pt x="3363" y="507"/>
                  <a:pt x="3358" y="513"/>
                  <a:pt x="3361" y="518"/>
                </a:cubicBezTo>
                <a:cubicBezTo>
                  <a:pt x="3358" y="546"/>
                  <a:pt x="3355" y="549"/>
                  <a:pt x="3357" y="552"/>
                </a:cubicBezTo>
                <a:cubicBezTo>
                  <a:pt x="3354" y="588"/>
                  <a:pt x="3355" y="591"/>
                  <a:pt x="3355" y="594"/>
                </a:cubicBezTo>
                <a:cubicBezTo>
                  <a:pt x="3353" y="641"/>
                  <a:pt x="3349" y="647"/>
                  <a:pt x="3350" y="652"/>
                </a:cubicBezTo>
                <a:cubicBezTo>
                  <a:pt x="3346" y="713"/>
                  <a:pt x="3338" y="726"/>
                  <a:pt x="3341" y="736"/>
                </a:cubicBezTo>
                <a:cubicBezTo>
                  <a:pt x="3334" y="759"/>
                  <a:pt x="3339" y="764"/>
                  <a:pt x="3334" y="770"/>
                </a:cubicBezTo>
                <a:cubicBezTo>
                  <a:pt x="3326" y="810"/>
                  <a:pt x="3328" y="815"/>
                  <a:pt x="3328" y="821"/>
                </a:cubicBezTo>
                <a:cubicBezTo>
                  <a:pt x="3320" y="874"/>
                  <a:pt x="3320" y="877"/>
                  <a:pt x="3320" y="880"/>
                </a:cubicBezTo>
                <a:cubicBezTo>
                  <a:pt x="3315" y="895"/>
                  <a:pt x="3318" y="899"/>
                  <a:pt x="3314" y="897"/>
                </a:cubicBezTo>
                <a:cubicBezTo>
                  <a:pt x="3313" y="842"/>
                  <a:pt x="3312" y="839"/>
                  <a:pt x="3313" y="835"/>
                </a:cubicBezTo>
                <a:cubicBezTo>
                  <a:pt x="3317" y="701"/>
                  <a:pt x="3313" y="673"/>
                  <a:pt x="3316" y="644"/>
                </a:cubicBezTo>
                <a:cubicBezTo>
                  <a:pt x="3315" y="579"/>
                  <a:pt x="3315" y="576"/>
                  <a:pt x="3312" y="573"/>
                </a:cubicBezTo>
                <a:cubicBezTo>
                  <a:pt x="3315" y="461"/>
                  <a:pt x="3320" y="447"/>
                  <a:pt x="3316" y="433"/>
                </a:cubicBezTo>
                <a:cubicBezTo>
                  <a:pt x="3321" y="398"/>
                  <a:pt x="3322" y="393"/>
                  <a:pt x="3320" y="389"/>
                </a:cubicBezTo>
                <a:cubicBezTo>
                  <a:pt x="3336" y="289"/>
                  <a:pt x="3333" y="285"/>
                  <a:pt x="3336" y="282"/>
                </a:cubicBezTo>
                <a:cubicBezTo>
                  <a:pt x="3345" y="231"/>
                  <a:pt x="3348" y="223"/>
                  <a:pt x="3346" y="216"/>
                </a:cubicBezTo>
                <a:cubicBezTo>
                  <a:pt x="3334" y="252"/>
                  <a:pt x="3336" y="255"/>
                  <a:pt x="3331" y="259"/>
                </a:cubicBezTo>
                <a:cubicBezTo>
                  <a:pt x="3318" y="359"/>
                  <a:pt x="3314" y="374"/>
                  <a:pt x="3314" y="388"/>
                </a:cubicBezTo>
                <a:cubicBezTo>
                  <a:pt x="3311" y="458"/>
                  <a:pt x="3307" y="465"/>
                  <a:pt x="3309" y="472"/>
                </a:cubicBezTo>
                <a:cubicBezTo>
                  <a:pt x="3306" y="525"/>
                  <a:pt x="3310" y="526"/>
                  <a:pt x="3310" y="527"/>
                </a:cubicBezTo>
                <a:cubicBezTo>
                  <a:pt x="3299" y="585"/>
                  <a:pt x="3304" y="612"/>
                  <a:pt x="3305" y="640"/>
                </a:cubicBezTo>
                <a:cubicBezTo>
                  <a:pt x="3305" y="685"/>
                  <a:pt x="3305" y="688"/>
                  <a:pt x="3302" y="692"/>
                </a:cubicBezTo>
                <a:cubicBezTo>
                  <a:pt x="3308" y="738"/>
                  <a:pt x="3305" y="752"/>
                  <a:pt x="3308" y="766"/>
                </a:cubicBezTo>
                <a:cubicBezTo>
                  <a:pt x="3302" y="837"/>
                  <a:pt x="3302" y="844"/>
                  <a:pt x="3305" y="851"/>
                </a:cubicBezTo>
                <a:cubicBezTo>
                  <a:pt x="3301" y="936"/>
                  <a:pt x="3297" y="942"/>
                  <a:pt x="3298" y="947"/>
                </a:cubicBezTo>
                <a:cubicBezTo>
                  <a:pt x="3292" y="995"/>
                  <a:pt x="3290" y="1000"/>
                  <a:pt x="3287" y="1004"/>
                </a:cubicBezTo>
                <a:cubicBezTo>
                  <a:pt x="3288" y="1046"/>
                  <a:pt x="3280" y="1051"/>
                  <a:pt x="3286" y="1054"/>
                </a:cubicBezTo>
                <a:cubicBezTo>
                  <a:pt x="3277" y="1058"/>
                  <a:pt x="3283" y="1050"/>
                  <a:pt x="3280" y="1043"/>
                </a:cubicBezTo>
                <a:cubicBezTo>
                  <a:pt x="3274" y="1006"/>
                  <a:pt x="3274" y="1002"/>
                  <a:pt x="3278" y="997"/>
                </a:cubicBezTo>
                <a:cubicBezTo>
                  <a:pt x="3276" y="977"/>
                  <a:pt x="3278" y="974"/>
                  <a:pt x="3280" y="970"/>
                </a:cubicBezTo>
                <a:cubicBezTo>
                  <a:pt x="3285" y="945"/>
                  <a:pt x="3275" y="942"/>
                  <a:pt x="3280" y="937"/>
                </a:cubicBezTo>
                <a:cubicBezTo>
                  <a:pt x="3273" y="897"/>
                  <a:pt x="3281" y="891"/>
                  <a:pt x="3277" y="888"/>
                </a:cubicBezTo>
                <a:cubicBezTo>
                  <a:pt x="3282" y="784"/>
                  <a:pt x="3267" y="781"/>
                  <a:pt x="3276" y="774"/>
                </a:cubicBezTo>
                <a:cubicBezTo>
                  <a:pt x="3273" y="731"/>
                  <a:pt x="3277" y="724"/>
                  <a:pt x="3275" y="718"/>
                </a:cubicBezTo>
                <a:cubicBezTo>
                  <a:pt x="3273" y="623"/>
                  <a:pt x="3277" y="617"/>
                  <a:pt x="3276" y="611"/>
                </a:cubicBezTo>
                <a:cubicBezTo>
                  <a:pt x="3283" y="561"/>
                  <a:pt x="3278" y="550"/>
                  <a:pt x="3285" y="537"/>
                </a:cubicBezTo>
                <a:cubicBezTo>
                  <a:pt x="3283" y="488"/>
                  <a:pt x="3291" y="475"/>
                  <a:pt x="3289" y="464"/>
                </a:cubicBezTo>
                <a:cubicBezTo>
                  <a:pt x="3292" y="404"/>
                  <a:pt x="3301" y="396"/>
                  <a:pt x="3298" y="390"/>
                </a:cubicBezTo>
                <a:cubicBezTo>
                  <a:pt x="3312" y="326"/>
                  <a:pt x="3300" y="322"/>
                  <a:pt x="3308" y="314"/>
                </a:cubicBezTo>
                <a:cubicBezTo>
                  <a:pt x="3307" y="284"/>
                  <a:pt x="3309" y="289"/>
                  <a:pt x="3307" y="296"/>
                </a:cubicBezTo>
                <a:cubicBezTo>
                  <a:pt x="3297" y="341"/>
                  <a:pt x="3295" y="347"/>
                  <a:pt x="3297" y="353"/>
                </a:cubicBezTo>
                <a:cubicBezTo>
                  <a:pt x="3287" y="398"/>
                  <a:pt x="3295" y="403"/>
                  <a:pt x="3286" y="411"/>
                </a:cubicBezTo>
                <a:cubicBezTo>
                  <a:pt x="3284" y="443"/>
                  <a:pt x="3284" y="447"/>
                  <a:pt x="3281" y="451"/>
                </a:cubicBezTo>
                <a:cubicBezTo>
                  <a:pt x="3276" y="487"/>
                  <a:pt x="3278" y="487"/>
                  <a:pt x="3278" y="488"/>
                </a:cubicBezTo>
                <a:cubicBezTo>
                  <a:pt x="3272" y="535"/>
                  <a:pt x="3275" y="540"/>
                  <a:pt x="3270" y="547"/>
                </a:cubicBezTo>
                <a:cubicBezTo>
                  <a:pt x="3268" y="637"/>
                  <a:pt x="3264" y="651"/>
                  <a:pt x="3265" y="664"/>
                </a:cubicBezTo>
                <a:cubicBezTo>
                  <a:pt x="3260" y="747"/>
                  <a:pt x="3264" y="753"/>
                  <a:pt x="3266" y="759"/>
                </a:cubicBezTo>
                <a:cubicBezTo>
                  <a:pt x="3266" y="803"/>
                  <a:pt x="3266" y="810"/>
                  <a:pt x="3265" y="817"/>
                </a:cubicBezTo>
                <a:cubicBezTo>
                  <a:pt x="3265" y="883"/>
                  <a:pt x="3262" y="873"/>
                  <a:pt x="3259" y="863"/>
                </a:cubicBezTo>
                <a:cubicBezTo>
                  <a:pt x="3249" y="798"/>
                  <a:pt x="3260" y="792"/>
                  <a:pt x="3251" y="788"/>
                </a:cubicBezTo>
                <a:cubicBezTo>
                  <a:pt x="3244" y="752"/>
                  <a:pt x="3249" y="746"/>
                  <a:pt x="3247" y="741"/>
                </a:cubicBezTo>
                <a:cubicBezTo>
                  <a:pt x="3244" y="700"/>
                  <a:pt x="3249" y="689"/>
                  <a:pt x="3246" y="679"/>
                </a:cubicBezTo>
                <a:cubicBezTo>
                  <a:pt x="3246" y="644"/>
                  <a:pt x="3245" y="640"/>
                  <a:pt x="3247" y="635"/>
                </a:cubicBezTo>
                <a:cubicBezTo>
                  <a:pt x="3249" y="583"/>
                  <a:pt x="3251" y="573"/>
                  <a:pt x="3249" y="565"/>
                </a:cubicBezTo>
                <a:cubicBezTo>
                  <a:pt x="3256" y="516"/>
                  <a:pt x="3250" y="498"/>
                  <a:pt x="3256" y="479"/>
                </a:cubicBezTo>
                <a:cubicBezTo>
                  <a:pt x="3259" y="432"/>
                  <a:pt x="3256" y="428"/>
                  <a:pt x="3255" y="423"/>
                </a:cubicBezTo>
                <a:cubicBezTo>
                  <a:pt x="3245" y="515"/>
                  <a:pt x="3239" y="525"/>
                  <a:pt x="3243" y="534"/>
                </a:cubicBezTo>
                <a:cubicBezTo>
                  <a:pt x="3242" y="556"/>
                  <a:pt x="3238" y="559"/>
                  <a:pt x="3241" y="562"/>
                </a:cubicBezTo>
                <a:cubicBezTo>
                  <a:pt x="3245" y="605"/>
                  <a:pt x="3233" y="612"/>
                  <a:pt x="3236" y="616"/>
                </a:cubicBezTo>
                <a:cubicBezTo>
                  <a:pt x="3227" y="664"/>
                  <a:pt x="3220" y="676"/>
                  <a:pt x="3223" y="686"/>
                </a:cubicBezTo>
                <a:cubicBezTo>
                  <a:pt x="3219" y="765"/>
                  <a:pt x="3223" y="776"/>
                  <a:pt x="3218" y="788"/>
                </a:cubicBezTo>
                <a:cubicBezTo>
                  <a:pt x="3228" y="850"/>
                  <a:pt x="3221" y="855"/>
                  <a:pt x="3228" y="857"/>
                </a:cubicBezTo>
                <a:cubicBezTo>
                  <a:pt x="3231" y="895"/>
                  <a:pt x="3228" y="902"/>
                  <a:pt x="3233" y="908"/>
                </a:cubicBezTo>
                <a:cubicBezTo>
                  <a:pt x="3229" y="943"/>
                  <a:pt x="3231" y="947"/>
                  <a:pt x="3226" y="951"/>
                </a:cubicBezTo>
                <a:cubicBezTo>
                  <a:pt x="3233" y="1019"/>
                  <a:pt x="3235" y="1036"/>
                  <a:pt x="3232" y="1053"/>
                </a:cubicBezTo>
                <a:cubicBezTo>
                  <a:pt x="3238" y="1095"/>
                  <a:pt x="3241" y="1099"/>
                  <a:pt x="3241" y="1104"/>
                </a:cubicBezTo>
                <a:cubicBezTo>
                  <a:pt x="3231" y="1164"/>
                  <a:pt x="3234" y="1172"/>
                  <a:pt x="3229" y="1182"/>
                </a:cubicBezTo>
                <a:cubicBezTo>
                  <a:pt x="3221" y="1258"/>
                  <a:pt x="3219" y="1277"/>
                  <a:pt x="3212" y="1296"/>
                </a:cubicBezTo>
                <a:cubicBezTo>
                  <a:pt x="3204" y="1329"/>
                  <a:pt x="3200" y="1334"/>
                  <a:pt x="3205" y="1339"/>
                </a:cubicBezTo>
                <a:cubicBezTo>
                  <a:pt x="3190" y="1328"/>
                  <a:pt x="3191" y="1324"/>
                  <a:pt x="3194" y="1319"/>
                </a:cubicBezTo>
                <a:cubicBezTo>
                  <a:pt x="3201" y="1214"/>
                  <a:pt x="3206" y="1182"/>
                  <a:pt x="3202" y="1151"/>
                </a:cubicBezTo>
                <a:cubicBezTo>
                  <a:pt x="3196" y="1100"/>
                  <a:pt x="3199" y="1097"/>
                  <a:pt x="3198" y="1093"/>
                </a:cubicBezTo>
                <a:cubicBezTo>
                  <a:pt x="3203" y="1064"/>
                  <a:pt x="3189" y="1061"/>
                  <a:pt x="3197" y="1056"/>
                </a:cubicBezTo>
                <a:cubicBezTo>
                  <a:pt x="3188" y="1026"/>
                  <a:pt x="3194" y="1017"/>
                  <a:pt x="3189" y="1010"/>
                </a:cubicBezTo>
                <a:cubicBezTo>
                  <a:pt x="3184" y="979"/>
                  <a:pt x="3183" y="971"/>
                  <a:pt x="3180" y="963"/>
                </a:cubicBezTo>
                <a:cubicBezTo>
                  <a:pt x="3174" y="915"/>
                  <a:pt x="3187" y="908"/>
                  <a:pt x="3178" y="904"/>
                </a:cubicBezTo>
                <a:cubicBezTo>
                  <a:pt x="3178" y="837"/>
                  <a:pt x="3182" y="831"/>
                  <a:pt x="3178" y="827"/>
                </a:cubicBezTo>
                <a:cubicBezTo>
                  <a:pt x="3175" y="761"/>
                  <a:pt x="3177" y="740"/>
                  <a:pt x="3180" y="719"/>
                </a:cubicBezTo>
                <a:cubicBezTo>
                  <a:pt x="3184" y="648"/>
                  <a:pt x="3190" y="637"/>
                  <a:pt x="3188" y="627"/>
                </a:cubicBezTo>
                <a:cubicBezTo>
                  <a:pt x="3206" y="529"/>
                  <a:pt x="3210" y="523"/>
                  <a:pt x="3212" y="518"/>
                </a:cubicBezTo>
                <a:cubicBezTo>
                  <a:pt x="3215" y="478"/>
                  <a:pt x="3213" y="486"/>
                  <a:pt x="3213" y="493"/>
                </a:cubicBezTo>
                <a:cubicBezTo>
                  <a:pt x="3197" y="549"/>
                  <a:pt x="3191" y="558"/>
                  <a:pt x="3194" y="566"/>
                </a:cubicBezTo>
                <a:cubicBezTo>
                  <a:pt x="3172" y="693"/>
                  <a:pt x="3170" y="700"/>
                  <a:pt x="3170" y="708"/>
                </a:cubicBezTo>
                <a:cubicBezTo>
                  <a:pt x="3163" y="788"/>
                  <a:pt x="3167" y="818"/>
                  <a:pt x="3168" y="849"/>
                </a:cubicBezTo>
                <a:cubicBezTo>
                  <a:pt x="3172" y="944"/>
                  <a:pt x="3169" y="952"/>
                  <a:pt x="3171" y="960"/>
                </a:cubicBezTo>
                <a:cubicBezTo>
                  <a:pt x="3187" y="1035"/>
                  <a:pt x="3173" y="1051"/>
                  <a:pt x="3185" y="1062"/>
                </a:cubicBezTo>
                <a:cubicBezTo>
                  <a:pt x="3190" y="1094"/>
                  <a:pt x="3188" y="1097"/>
                  <a:pt x="3189" y="1101"/>
                </a:cubicBezTo>
                <a:cubicBezTo>
                  <a:pt x="3192" y="1176"/>
                  <a:pt x="3190" y="1185"/>
                  <a:pt x="3195" y="1193"/>
                </a:cubicBezTo>
                <a:cubicBezTo>
                  <a:pt x="3189" y="1228"/>
                  <a:pt x="3192" y="1232"/>
                  <a:pt x="3187" y="1238"/>
                </a:cubicBezTo>
                <a:cubicBezTo>
                  <a:pt x="3185" y="1275"/>
                  <a:pt x="3189" y="1295"/>
                  <a:pt x="3181" y="1317"/>
                </a:cubicBezTo>
                <a:cubicBezTo>
                  <a:pt x="3187" y="1274"/>
                  <a:pt x="3177" y="1271"/>
                  <a:pt x="3184" y="1265"/>
                </a:cubicBezTo>
                <a:cubicBezTo>
                  <a:pt x="3181" y="1218"/>
                  <a:pt x="3177" y="1215"/>
                  <a:pt x="3177" y="1212"/>
                </a:cubicBezTo>
                <a:cubicBezTo>
                  <a:pt x="3168" y="1153"/>
                  <a:pt x="3163" y="1148"/>
                  <a:pt x="3165" y="1141"/>
                </a:cubicBezTo>
                <a:cubicBezTo>
                  <a:pt x="3150" y="1077"/>
                  <a:pt x="3148" y="1065"/>
                  <a:pt x="3145" y="1053"/>
                </a:cubicBezTo>
                <a:cubicBezTo>
                  <a:pt x="3135" y="1005"/>
                  <a:pt x="3126" y="994"/>
                  <a:pt x="3127" y="981"/>
                </a:cubicBezTo>
                <a:cubicBezTo>
                  <a:pt x="3115" y="941"/>
                  <a:pt x="3113" y="935"/>
                  <a:pt x="3111" y="929"/>
                </a:cubicBezTo>
                <a:cubicBezTo>
                  <a:pt x="3102" y="864"/>
                  <a:pt x="3107" y="851"/>
                  <a:pt x="3103" y="839"/>
                </a:cubicBezTo>
                <a:cubicBezTo>
                  <a:pt x="3109" y="779"/>
                  <a:pt x="3104" y="773"/>
                  <a:pt x="3107" y="766"/>
                </a:cubicBezTo>
                <a:cubicBezTo>
                  <a:pt x="3102" y="711"/>
                  <a:pt x="3107" y="729"/>
                  <a:pt x="3099" y="749"/>
                </a:cubicBezTo>
                <a:cubicBezTo>
                  <a:pt x="3097" y="814"/>
                  <a:pt x="3095" y="823"/>
                  <a:pt x="3094" y="832"/>
                </a:cubicBezTo>
                <a:cubicBezTo>
                  <a:pt x="3101" y="937"/>
                  <a:pt x="3107" y="955"/>
                  <a:pt x="3111" y="973"/>
                </a:cubicBezTo>
                <a:cubicBezTo>
                  <a:pt x="3117" y="1018"/>
                  <a:pt x="3130" y="1021"/>
                  <a:pt x="3125" y="1027"/>
                </a:cubicBezTo>
                <a:cubicBezTo>
                  <a:pt x="3132" y="1062"/>
                  <a:pt x="3142" y="1071"/>
                  <a:pt x="3138" y="1081"/>
                </a:cubicBezTo>
                <a:cubicBezTo>
                  <a:pt x="3150" y="1143"/>
                  <a:pt x="3157" y="1149"/>
                  <a:pt x="3155" y="1155"/>
                </a:cubicBezTo>
                <a:cubicBezTo>
                  <a:pt x="3169" y="1248"/>
                  <a:pt x="3163" y="1254"/>
                  <a:pt x="3171" y="1258"/>
                </a:cubicBezTo>
                <a:cubicBezTo>
                  <a:pt x="3169" y="1318"/>
                  <a:pt x="3169" y="1323"/>
                  <a:pt x="3168" y="1329"/>
                </a:cubicBezTo>
                <a:cubicBezTo>
                  <a:pt x="3165" y="1389"/>
                  <a:pt x="3157" y="1396"/>
                  <a:pt x="3158" y="1401"/>
                </a:cubicBezTo>
                <a:cubicBezTo>
                  <a:pt x="3146" y="1441"/>
                  <a:pt x="3147" y="1455"/>
                  <a:pt x="3140" y="1453"/>
                </a:cubicBezTo>
                <a:cubicBezTo>
                  <a:pt x="3150" y="1368"/>
                  <a:pt x="3151" y="1358"/>
                  <a:pt x="3146" y="1349"/>
                </a:cubicBezTo>
                <a:cubicBezTo>
                  <a:pt x="3139" y="1285"/>
                  <a:pt x="3151" y="1278"/>
                  <a:pt x="3144" y="1274"/>
                </a:cubicBezTo>
                <a:cubicBezTo>
                  <a:pt x="3144" y="1255"/>
                  <a:pt x="3149" y="1250"/>
                  <a:pt x="3145" y="1245"/>
                </a:cubicBezTo>
                <a:cubicBezTo>
                  <a:pt x="3130" y="1166"/>
                  <a:pt x="3132" y="1161"/>
                  <a:pt x="3132" y="1156"/>
                </a:cubicBezTo>
                <a:cubicBezTo>
                  <a:pt x="3122" y="1123"/>
                  <a:pt x="3127" y="1117"/>
                  <a:pt x="3122" y="1112"/>
                </a:cubicBezTo>
                <a:cubicBezTo>
                  <a:pt x="3108" y="1076"/>
                  <a:pt x="3112" y="1073"/>
                  <a:pt x="3110" y="1070"/>
                </a:cubicBezTo>
                <a:cubicBezTo>
                  <a:pt x="3090" y="992"/>
                  <a:pt x="3087" y="987"/>
                  <a:pt x="3085" y="983"/>
                </a:cubicBezTo>
                <a:cubicBezTo>
                  <a:pt x="3078" y="933"/>
                  <a:pt x="3076" y="927"/>
                  <a:pt x="3077" y="922"/>
                </a:cubicBezTo>
                <a:cubicBezTo>
                  <a:pt x="3079" y="845"/>
                  <a:pt x="3081" y="819"/>
                  <a:pt x="3084" y="792"/>
                </a:cubicBezTo>
                <a:cubicBezTo>
                  <a:pt x="3090" y="720"/>
                  <a:pt x="3087" y="729"/>
                  <a:pt x="3091" y="736"/>
                </a:cubicBezTo>
                <a:cubicBezTo>
                  <a:pt x="3078" y="779"/>
                  <a:pt x="3079" y="783"/>
                  <a:pt x="3077" y="787"/>
                </a:cubicBezTo>
                <a:cubicBezTo>
                  <a:pt x="3065" y="878"/>
                  <a:pt x="3069" y="894"/>
                  <a:pt x="3063" y="911"/>
                </a:cubicBezTo>
                <a:cubicBezTo>
                  <a:pt x="3069" y="952"/>
                  <a:pt x="3069" y="956"/>
                  <a:pt x="3070" y="960"/>
                </a:cubicBezTo>
                <a:cubicBezTo>
                  <a:pt x="3089" y="1043"/>
                  <a:pt x="3092" y="1051"/>
                  <a:pt x="3096" y="1060"/>
                </a:cubicBezTo>
                <a:cubicBezTo>
                  <a:pt x="3108" y="1126"/>
                  <a:pt x="3117" y="1129"/>
                  <a:pt x="3113" y="1134"/>
                </a:cubicBezTo>
                <a:cubicBezTo>
                  <a:pt x="3128" y="1175"/>
                  <a:pt x="3121" y="1180"/>
                  <a:pt x="3126" y="1184"/>
                </a:cubicBezTo>
                <a:cubicBezTo>
                  <a:pt x="3136" y="1226"/>
                  <a:pt x="3130" y="1231"/>
                  <a:pt x="3131" y="1235"/>
                </a:cubicBezTo>
                <a:cubicBezTo>
                  <a:pt x="3134" y="1290"/>
                  <a:pt x="3134" y="1294"/>
                  <a:pt x="3133" y="1299"/>
                </a:cubicBezTo>
                <a:cubicBezTo>
                  <a:pt x="3129" y="1306"/>
                  <a:pt x="3135" y="1302"/>
                  <a:pt x="3129" y="1299"/>
                </a:cubicBezTo>
                <a:cubicBezTo>
                  <a:pt x="3119" y="1252"/>
                  <a:pt x="3109" y="1239"/>
                  <a:pt x="3106" y="1224"/>
                </a:cubicBezTo>
                <a:cubicBezTo>
                  <a:pt x="3078" y="1167"/>
                  <a:pt x="3078" y="1152"/>
                  <a:pt x="3066" y="1138"/>
                </a:cubicBezTo>
                <a:cubicBezTo>
                  <a:pt x="3050" y="1074"/>
                  <a:pt x="3046" y="1057"/>
                  <a:pt x="3046" y="1040"/>
                </a:cubicBezTo>
                <a:cubicBezTo>
                  <a:pt x="3035" y="972"/>
                  <a:pt x="3034" y="955"/>
                  <a:pt x="3032" y="938"/>
                </a:cubicBezTo>
                <a:cubicBezTo>
                  <a:pt x="3026" y="930"/>
                  <a:pt x="3027" y="937"/>
                  <a:pt x="3022" y="946"/>
                </a:cubicBezTo>
                <a:cubicBezTo>
                  <a:pt x="3033" y="1023"/>
                  <a:pt x="3031" y="1031"/>
                  <a:pt x="3031" y="1040"/>
                </a:cubicBezTo>
                <a:cubicBezTo>
                  <a:pt x="3035" y="1078"/>
                  <a:pt x="3045" y="1081"/>
                  <a:pt x="3040" y="1086"/>
                </a:cubicBezTo>
                <a:cubicBezTo>
                  <a:pt x="3049" y="1118"/>
                  <a:pt x="3053" y="1126"/>
                  <a:pt x="3055" y="1134"/>
                </a:cubicBezTo>
                <a:cubicBezTo>
                  <a:pt x="3080" y="1186"/>
                  <a:pt x="3074" y="1195"/>
                  <a:pt x="3083" y="1202"/>
                </a:cubicBezTo>
                <a:cubicBezTo>
                  <a:pt x="3109" y="1254"/>
                  <a:pt x="3102" y="1264"/>
                  <a:pt x="3111" y="1271"/>
                </a:cubicBezTo>
                <a:cubicBezTo>
                  <a:pt x="3116" y="1309"/>
                  <a:pt x="3125" y="1319"/>
                  <a:pt x="3117" y="1316"/>
                </a:cubicBezTo>
                <a:cubicBezTo>
                  <a:pt x="3103" y="1276"/>
                  <a:pt x="3095" y="1267"/>
                  <a:pt x="3092" y="1257"/>
                </a:cubicBezTo>
                <a:cubicBezTo>
                  <a:pt x="3057" y="1179"/>
                  <a:pt x="3038" y="1161"/>
                  <a:pt x="3039" y="1140"/>
                </a:cubicBezTo>
                <a:cubicBezTo>
                  <a:pt x="3025" y="1089"/>
                  <a:pt x="3031" y="1082"/>
                  <a:pt x="3024" y="1078"/>
                </a:cubicBezTo>
                <a:cubicBezTo>
                  <a:pt x="3025" y="1131"/>
                  <a:pt x="3027" y="1138"/>
                  <a:pt x="3031" y="1145"/>
                </a:cubicBezTo>
                <a:cubicBezTo>
                  <a:pt x="3045" y="1237"/>
                  <a:pt x="3045" y="1259"/>
                  <a:pt x="3052" y="1281"/>
                </a:cubicBezTo>
                <a:cubicBezTo>
                  <a:pt x="3067" y="1333"/>
                  <a:pt x="3072" y="1336"/>
                  <a:pt x="3070" y="1338"/>
                </a:cubicBezTo>
                <a:cubicBezTo>
                  <a:pt x="3085" y="1370"/>
                  <a:pt x="3084" y="1376"/>
                  <a:pt x="3085" y="1382"/>
                </a:cubicBezTo>
                <a:cubicBezTo>
                  <a:pt x="3099" y="1427"/>
                  <a:pt x="3097" y="1439"/>
                  <a:pt x="3098" y="1451"/>
                </a:cubicBezTo>
                <a:cubicBezTo>
                  <a:pt x="3103" y="1502"/>
                  <a:pt x="3091" y="1509"/>
                  <a:pt x="3099" y="1513"/>
                </a:cubicBezTo>
                <a:cubicBezTo>
                  <a:pt x="3085" y="1572"/>
                  <a:pt x="3084" y="1577"/>
                  <a:pt x="3079" y="1581"/>
                </a:cubicBezTo>
                <a:cubicBezTo>
                  <a:pt x="3072" y="1591"/>
                  <a:pt x="3073" y="1589"/>
                  <a:pt x="3073" y="1587"/>
                </a:cubicBezTo>
                <a:cubicBezTo>
                  <a:pt x="3075" y="1545"/>
                  <a:pt x="3082" y="1541"/>
                  <a:pt x="3079" y="1538"/>
                </a:cubicBezTo>
                <a:cubicBezTo>
                  <a:pt x="3081" y="1487"/>
                  <a:pt x="3084" y="1472"/>
                  <a:pt x="3079" y="1457"/>
                </a:cubicBezTo>
                <a:cubicBezTo>
                  <a:pt x="3063" y="1375"/>
                  <a:pt x="3054" y="1366"/>
                  <a:pt x="3054" y="1355"/>
                </a:cubicBezTo>
                <a:cubicBezTo>
                  <a:pt x="3038" y="1309"/>
                  <a:pt x="3038" y="1296"/>
                  <a:pt x="3030" y="1301"/>
                </a:cubicBezTo>
                <a:cubicBezTo>
                  <a:pt x="3035" y="1339"/>
                  <a:pt x="3043" y="1347"/>
                  <a:pt x="3042" y="1357"/>
                </a:cubicBezTo>
                <a:cubicBezTo>
                  <a:pt x="3060" y="1423"/>
                  <a:pt x="3066" y="1432"/>
                  <a:pt x="3064" y="1443"/>
                </a:cubicBezTo>
                <a:cubicBezTo>
                  <a:pt x="3070" y="1512"/>
                  <a:pt x="3065" y="1522"/>
                  <a:pt x="3066" y="1532"/>
                </a:cubicBezTo>
                <a:cubicBezTo>
                  <a:pt x="3061" y="1570"/>
                  <a:pt x="3061" y="1578"/>
                  <a:pt x="3060" y="1587"/>
                </a:cubicBezTo>
                <a:cubicBezTo>
                  <a:pt x="3040" y="1632"/>
                  <a:pt x="3036" y="1627"/>
                  <a:pt x="3035" y="1621"/>
                </a:cubicBezTo>
                <a:cubicBezTo>
                  <a:pt x="3043" y="1586"/>
                  <a:pt x="3043" y="1584"/>
                  <a:pt x="3042" y="1582"/>
                </a:cubicBezTo>
                <a:cubicBezTo>
                  <a:pt x="3036" y="1582"/>
                  <a:pt x="3034" y="1584"/>
                  <a:pt x="3031" y="1587"/>
                </a:cubicBezTo>
                <a:cubicBezTo>
                  <a:pt x="3023" y="1596"/>
                  <a:pt x="3020" y="1592"/>
                  <a:pt x="3016" y="1587"/>
                </a:cubicBezTo>
                <a:cubicBezTo>
                  <a:pt x="2967" y="1552"/>
                  <a:pt x="2974" y="1564"/>
                  <a:pt x="2989" y="1575"/>
                </a:cubicBezTo>
                <a:cubicBezTo>
                  <a:pt x="2989" y="1588"/>
                  <a:pt x="2990" y="1589"/>
                  <a:pt x="2989" y="1590"/>
                </a:cubicBezTo>
                <a:cubicBezTo>
                  <a:pt x="3003" y="1622"/>
                  <a:pt x="3005" y="1626"/>
                  <a:pt x="3005" y="1631"/>
                </a:cubicBezTo>
                <a:cubicBezTo>
                  <a:pt x="2978" y="1732"/>
                  <a:pt x="2973" y="1741"/>
                  <a:pt x="2966" y="1750"/>
                </a:cubicBezTo>
                <a:cubicBezTo>
                  <a:pt x="2976" y="1791"/>
                  <a:pt x="2980" y="1771"/>
                  <a:pt x="2989" y="1782"/>
                </a:cubicBezTo>
                <a:cubicBezTo>
                  <a:pt x="3002" y="1755"/>
                  <a:pt x="3010" y="1760"/>
                  <a:pt x="3016" y="1756"/>
                </a:cubicBezTo>
                <a:cubicBezTo>
                  <a:pt x="3024" y="1731"/>
                  <a:pt x="3029" y="1727"/>
                  <a:pt x="3034" y="1723"/>
                </a:cubicBezTo>
                <a:cubicBezTo>
                  <a:pt x="3073" y="1687"/>
                  <a:pt x="3079" y="1674"/>
                  <a:pt x="3088" y="1675"/>
                </a:cubicBezTo>
                <a:cubicBezTo>
                  <a:pt x="3144" y="1654"/>
                  <a:pt x="3154" y="1661"/>
                  <a:pt x="3161" y="1651"/>
                </a:cubicBezTo>
                <a:cubicBezTo>
                  <a:pt x="3114" y="1654"/>
                  <a:pt x="3107" y="1650"/>
                  <a:pt x="3102" y="1657"/>
                </a:cubicBezTo>
                <a:cubicBezTo>
                  <a:pt x="3060" y="1671"/>
                  <a:pt x="3055" y="1686"/>
                  <a:pt x="3047" y="1681"/>
                </a:cubicBezTo>
                <a:cubicBezTo>
                  <a:pt x="3082" y="1640"/>
                  <a:pt x="3090" y="1637"/>
                  <a:pt x="3098" y="1629"/>
                </a:cubicBezTo>
                <a:cubicBezTo>
                  <a:pt x="3130" y="1613"/>
                  <a:pt x="3134" y="1608"/>
                  <a:pt x="3138" y="1604"/>
                </a:cubicBezTo>
                <a:cubicBezTo>
                  <a:pt x="3173" y="1585"/>
                  <a:pt x="3176" y="1583"/>
                  <a:pt x="3178" y="1580"/>
                </a:cubicBezTo>
                <a:cubicBezTo>
                  <a:pt x="3259" y="1554"/>
                  <a:pt x="3272" y="1554"/>
                  <a:pt x="3283" y="1547"/>
                </a:cubicBezTo>
                <a:cubicBezTo>
                  <a:pt x="3332" y="1540"/>
                  <a:pt x="3344" y="1534"/>
                  <a:pt x="3356" y="1533"/>
                </a:cubicBezTo>
                <a:cubicBezTo>
                  <a:pt x="3432" y="1521"/>
                  <a:pt x="3434" y="1516"/>
                  <a:pt x="3437" y="1518"/>
                </a:cubicBezTo>
                <a:cubicBezTo>
                  <a:pt x="3470" y="1511"/>
                  <a:pt x="3475" y="1508"/>
                  <a:pt x="3480" y="1503"/>
                </a:cubicBezTo>
                <a:cubicBezTo>
                  <a:pt x="3518" y="1495"/>
                  <a:pt x="3532" y="1496"/>
                  <a:pt x="3528" y="1489"/>
                </a:cubicBezTo>
                <a:cubicBezTo>
                  <a:pt x="3494" y="1499"/>
                  <a:pt x="3490" y="1500"/>
                  <a:pt x="3486" y="1500"/>
                </a:cubicBezTo>
                <a:cubicBezTo>
                  <a:pt x="3429" y="1509"/>
                  <a:pt x="3415" y="1514"/>
                  <a:pt x="3401" y="1516"/>
                </a:cubicBezTo>
                <a:cubicBezTo>
                  <a:pt x="3352" y="1523"/>
                  <a:pt x="3345" y="1522"/>
                  <a:pt x="3339" y="1527"/>
                </a:cubicBezTo>
                <a:cubicBezTo>
                  <a:pt x="3303" y="1531"/>
                  <a:pt x="3300" y="1536"/>
                  <a:pt x="3296" y="1531"/>
                </a:cubicBezTo>
                <a:cubicBezTo>
                  <a:pt x="3260" y="1542"/>
                  <a:pt x="3247" y="1550"/>
                  <a:pt x="3232" y="1552"/>
                </a:cubicBezTo>
                <a:cubicBezTo>
                  <a:pt x="3151" y="1588"/>
                  <a:pt x="3150" y="1589"/>
                  <a:pt x="3149" y="1591"/>
                </a:cubicBezTo>
                <a:cubicBezTo>
                  <a:pt x="3109" y="1607"/>
                  <a:pt x="3105" y="1612"/>
                  <a:pt x="3100" y="1612"/>
                </a:cubicBezTo>
                <a:cubicBezTo>
                  <a:pt x="3147" y="1576"/>
                  <a:pt x="3155" y="1565"/>
                  <a:pt x="3164" y="1566"/>
                </a:cubicBezTo>
                <a:cubicBezTo>
                  <a:pt x="3195" y="1548"/>
                  <a:pt x="3200" y="1549"/>
                  <a:pt x="3205" y="1546"/>
                </a:cubicBezTo>
                <a:cubicBezTo>
                  <a:pt x="3250" y="1525"/>
                  <a:pt x="3255" y="1530"/>
                  <a:pt x="3260" y="1526"/>
                </a:cubicBezTo>
                <a:cubicBezTo>
                  <a:pt x="3321" y="1512"/>
                  <a:pt x="3340" y="1513"/>
                  <a:pt x="3359" y="1510"/>
                </a:cubicBezTo>
                <a:cubicBezTo>
                  <a:pt x="3391" y="1511"/>
                  <a:pt x="3395" y="1505"/>
                  <a:pt x="3400" y="1508"/>
                </a:cubicBezTo>
                <a:cubicBezTo>
                  <a:pt x="3452" y="1499"/>
                  <a:pt x="3462" y="1502"/>
                  <a:pt x="3471" y="1496"/>
                </a:cubicBezTo>
                <a:cubicBezTo>
                  <a:pt x="3560" y="1477"/>
                  <a:pt x="3564" y="1474"/>
                  <a:pt x="3569" y="1472"/>
                </a:cubicBezTo>
                <a:cubicBezTo>
                  <a:pt x="3539" y="1473"/>
                  <a:pt x="3528" y="1480"/>
                  <a:pt x="3516" y="1480"/>
                </a:cubicBezTo>
                <a:cubicBezTo>
                  <a:pt x="3477" y="1491"/>
                  <a:pt x="3471" y="1485"/>
                  <a:pt x="3466" y="1493"/>
                </a:cubicBezTo>
                <a:cubicBezTo>
                  <a:pt x="3437" y="1497"/>
                  <a:pt x="3434" y="1496"/>
                  <a:pt x="3432" y="1496"/>
                </a:cubicBezTo>
                <a:cubicBezTo>
                  <a:pt x="3391" y="1502"/>
                  <a:pt x="3384" y="1498"/>
                  <a:pt x="3378" y="1499"/>
                </a:cubicBezTo>
                <a:cubicBezTo>
                  <a:pt x="3294" y="1503"/>
                  <a:pt x="3291" y="1512"/>
                  <a:pt x="3286" y="1509"/>
                </a:cubicBezTo>
                <a:cubicBezTo>
                  <a:pt x="3243" y="1517"/>
                  <a:pt x="3242" y="1522"/>
                  <a:pt x="3241" y="1522"/>
                </a:cubicBezTo>
                <a:cubicBezTo>
                  <a:pt x="3214" y="1534"/>
                  <a:pt x="3210" y="1532"/>
                  <a:pt x="3207" y="1533"/>
                </a:cubicBezTo>
                <a:cubicBezTo>
                  <a:pt x="3167" y="1545"/>
                  <a:pt x="3165" y="1562"/>
                  <a:pt x="3160" y="1552"/>
                </a:cubicBezTo>
                <a:cubicBezTo>
                  <a:pt x="3131" y="1565"/>
                  <a:pt x="3137" y="1559"/>
                  <a:pt x="3143" y="1550"/>
                </a:cubicBezTo>
                <a:cubicBezTo>
                  <a:pt x="3216" y="1516"/>
                  <a:pt x="3225" y="1507"/>
                  <a:pt x="3237" y="1508"/>
                </a:cubicBezTo>
                <a:cubicBezTo>
                  <a:pt x="3300" y="1485"/>
                  <a:pt x="3308" y="1484"/>
                  <a:pt x="3316" y="1485"/>
                </a:cubicBezTo>
                <a:cubicBezTo>
                  <a:pt x="3356" y="1472"/>
                  <a:pt x="3363" y="1480"/>
                  <a:pt x="3366" y="1472"/>
                </a:cubicBezTo>
                <a:cubicBezTo>
                  <a:pt x="3420" y="1459"/>
                  <a:pt x="3425" y="1466"/>
                  <a:pt x="3429" y="1465"/>
                </a:cubicBezTo>
                <a:cubicBezTo>
                  <a:pt x="3484" y="1456"/>
                  <a:pt x="3500" y="1455"/>
                  <a:pt x="3517" y="1455"/>
                </a:cubicBezTo>
                <a:cubicBezTo>
                  <a:pt x="3558" y="1449"/>
                  <a:pt x="3562" y="1443"/>
                  <a:pt x="3567" y="1446"/>
                </a:cubicBezTo>
                <a:cubicBezTo>
                  <a:pt x="3707" y="1409"/>
                  <a:pt x="3714" y="1413"/>
                  <a:pt x="3720" y="1412"/>
                </a:cubicBezTo>
                <a:cubicBezTo>
                  <a:pt x="3698" y="1402"/>
                  <a:pt x="3687" y="1414"/>
                  <a:pt x="3681" y="1401"/>
                </a:cubicBezTo>
                <a:cubicBezTo>
                  <a:pt x="3636" y="1406"/>
                  <a:pt x="3631" y="1409"/>
                  <a:pt x="3626" y="1407"/>
                </a:cubicBezTo>
                <a:cubicBezTo>
                  <a:pt x="3510" y="1407"/>
                  <a:pt x="3506" y="1412"/>
                  <a:pt x="3500" y="1410"/>
                </a:cubicBezTo>
                <a:cubicBezTo>
                  <a:pt x="3482" y="1414"/>
                  <a:pt x="3476" y="1409"/>
                  <a:pt x="3471" y="1409"/>
                </a:cubicBezTo>
                <a:cubicBezTo>
                  <a:pt x="3384" y="1419"/>
                  <a:pt x="3365" y="1422"/>
                  <a:pt x="3347" y="1424"/>
                </a:cubicBezTo>
                <a:cubicBezTo>
                  <a:pt x="3319" y="1429"/>
                  <a:pt x="3317" y="1430"/>
                  <a:pt x="3315" y="1433"/>
                </a:cubicBezTo>
                <a:cubicBezTo>
                  <a:pt x="3283" y="1437"/>
                  <a:pt x="3275" y="1444"/>
                  <a:pt x="3265" y="1446"/>
                </a:cubicBezTo>
                <a:cubicBezTo>
                  <a:pt x="3249" y="1446"/>
                  <a:pt x="3257" y="1444"/>
                  <a:pt x="3264" y="1438"/>
                </a:cubicBezTo>
                <a:cubicBezTo>
                  <a:pt x="3294" y="1429"/>
                  <a:pt x="3299" y="1423"/>
                  <a:pt x="3306" y="1426"/>
                </a:cubicBezTo>
                <a:cubicBezTo>
                  <a:pt x="3339" y="1418"/>
                  <a:pt x="3351" y="1414"/>
                  <a:pt x="3364" y="1412"/>
                </a:cubicBezTo>
                <a:cubicBezTo>
                  <a:pt x="3408" y="1402"/>
                  <a:pt x="3414" y="1401"/>
                  <a:pt x="3420" y="1400"/>
                </a:cubicBezTo>
                <a:cubicBezTo>
                  <a:pt x="3466" y="1399"/>
                  <a:pt x="3471" y="1383"/>
                  <a:pt x="3479" y="1390"/>
                </a:cubicBezTo>
                <a:cubicBezTo>
                  <a:pt x="3541" y="1372"/>
                  <a:pt x="3548" y="1369"/>
                  <a:pt x="3555" y="1371"/>
                </a:cubicBezTo>
                <a:cubicBezTo>
                  <a:pt x="3674" y="1330"/>
                  <a:pt x="3680" y="1333"/>
                  <a:pt x="3686" y="1328"/>
                </a:cubicBezTo>
                <a:cubicBezTo>
                  <a:pt x="3727" y="1315"/>
                  <a:pt x="3729" y="1307"/>
                  <a:pt x="3733" y="1309"/>
                </a:cubicBezTo>
                <a:cubicBezTo>
                  <a:pt x="3766" y="1289"/>
                  <a:pt x="3774" y="1295"/>
                  <a:pt x="3779" y="1286"/>
                </a:cubicBezTo>
                <a:cubicBezTo>
                  <a:pt x="3822" y="1268"/>
                  <a:pt x="3827" y="1256"/>
                  <a:pt x="3833" y="1258"/>
                </a:cubicBezTo>
                <a:cubicBezTo>
                  <a:pt x="3840" y="1236"/>
                  <a:pt x="3839" y="1236"/>
                  <a:pt x="3839" y="1237"/>
                </a:cubicBezTo>
                <a:cubicBezTo>
                  <a:pt x="3786" y="1263"/>
                  <a:pt x="3778" y="1262"/>
                  <a:pt x="3771" y="1269"/>
                </a:cubicBezTo>
                <a:cubicBezTo>
                  <a:pt x="3717" y="1285"/>
                  <a:pt x="3710" y="1294"/>
                  <a:pt x="3702" y="1293"/>
                </a:cubicBezTo>
                <a:cubicBezTo>
                  <a:pt x="3665" y="1312"/>
                  <a:pt x="3660" y="1304"/>
                  <a:pt x="3656" y="1309"/>
                </a:cubicBezTo>
                <a:cubicBezTo>
                  <a:pt x="3605" y="1328"/>
                  <a:pt x="3601" y="1331"/>
                  <a:pt x="3597" y="1330"/>
                </a:cubicBezTo>
                <a:cubicBezTo>
                  <a:pt x="3570" y="1332"/>
                  <a:pt x="3568" y="1342"/>
                  <a:pt x="3563" y="1337"/>
                </a:cubicBezTo>
                <a:cubicBezTo>
                  <a:pt x="3522" y="1343"/>
                  <a:pt x="3519" y="1351"/>
                  <a:pt x="3515" y="1348"/>
                </a:cubicBezTo>
                <a:cubicBezTo>
                  <a:pt x="3477" y="1360"/>
                  <a:pt x="3463" y="1361"/>
                  <a:pt x="3449" y="1367"/>
                </a:cubicBezTo>
                <a:cubicBezTo>
                  <a:pt x="3421" y="1369"/>
                  <a:pt x="3414" y="1377"/>
                  <a:pt x="3407" y="1375"/>
                </a:cubicBezTo>
                <a:cubicBezTo>
                  <a:pt x="3378" y="1374"/>
                  <a:pt x="3372" y="1388"/>
                  <a:pt x="3364" y="1383"/>
                </a:cubicBezTo>
                <a:cubicBezTo>
                  <a:pt x="3295" y="1401"/>
                  <a:pt x="3288" y="1407"/>
                  <a:pt x="3281" y="1411"/>
                </a:cubicBezTo>
                <a:cubicBezTo>
                  <a:pt x="3192" y="1448"/>
                  <a:pt x="3185" y="1451"/>
                  <a:pt x="3177" y="1452"/>
                </a:cubicBezTo>
                <a:cubicBezTo>
                  <a:pt x="3158" y="1444"/>
                  <a:pt x="3171" y="1453"/>
                  <a:pt x="3176" y="1444"/>
                </a:cubicBezTo>
                <a:cubicBezTo>
                  <a:pt x="3331" y="1367"/>
                  <a:pt x="3340" y="1360"/>
                  <a:pt x="3350" y="1358"/>
                </a:cubicBezTo>
                <a:cubicBezTo>
                  <a:pt x="3403" y="1338"/>
                  <a:pt x="3409" y="1345"/>
                  <a:pt x="3414" y="1337"/>
                </a:cubicBezTo>
                <a:cubicBezTo>
                  <a:pt x="3530" y="1316"/>
                  <a:pt x="3551" y="1310"/>
                  <a:pt x="3573" y="1304"/>
                </a:cubicBezTo>
                <a:cubicBezTo>
                  <a:pt x="3640" y="1286"/>
                  <a:pt x="3645" y="1281"/>
                  <a:pt x="3650" y="1279"/>
                </a:cubicBezTo>
                <a:cubicBezTo>
                  <a:pt x="3684" y="1263"/>
                  <a:pt x="3698" y="1270"/>
                  <a:pt x="3693" y="1261"/>
                </a:cubicBezTo>
                <a:cubicBezTo>
                  <a:pt x="3650" y="1274"/>
                  <a:pt x="3639" y="1279"/>
                  <a:pt x="3627" y="1280"/>
                </a:cubicBezTo>
                <a:cubicBezTo>
                  <a:pt x="3572" y="1302"/>
                  <a:pt x="3565" y="1293"/>
                  <a:pt x="3560" y="1302"/>
                </a:cubicBezTo>
                <a:cubicBezTo>
                  <a:pt x="3496" y="1309"/>
                  <a:pt x="3490" y="1312"/>
                  <a:pt x="3482" y="1309"/>
                </a:cubicBezTo>
                <a:cubicBezTo>
                  <a:pt x="3417" y="1323"/>
                  <a:pt x="3411" y="1330"/>
                  <a:pt x="3404" y="1326"/>
                </a:cubicBezTo>
                <a:cubicBezTo>
                  <a:pt x="3435" y="1314"/>
                  <a:pt x="3438" y="1313"/>
                  <a:pt x="3442" y="1314"/>
                </a:cubicBezTo>
                <a:cubicBezTo>
                  <a:pt x="3523" y="1286"/>
                  <a:pt x="3530" y="1288"/>
                  <a:pt x="3537" y="1284"/>
                </a:cubicBezTo>
                <a:cubicBezTo>
                  <a:pt x="3563" y="1277"/>
                  <a:pt x="3570" y="1281"/>
                  <a:pt x="3575" y="1277"/>
                </a:cubicBezTo>
                <a:cubicBezTo>
                  <a:pt x="3602" y="1268"/>
                  <a:pt x="3609" y="1275"/>
                  <a:pt x="3615" y="1267"/>
                </a:cubicBezTo>
                <a:cubicBezTo>
                  <a:pt x="3681" y="1258"/>
                  <a:pt x="3688" y="1257"/>
                  <a:pt x="3694" y="1254"/>
                </a:cubicBezTo>
                <a:cubicBezTo>
                  <a:pt x="3708" y="1255"/>
                  <a:pt x="3697" y="1259"/>
                  <a:pt x="3702" y="1264"/>
                </a:cubicBezTo>
                <a:cubicBezTo>
                  <a:pt x="3723" y="1250"/>
                  <a:pt x="3726" y="1252"/>
                  <a:pt x="3728" y="1248"/>
                </a:cubicBezTo>
                <a:cubicBezTo>
                  <a:pt x="3825" y="1221"/>
                  <a:pt x="3833" y="1221"/>
                  <a:pt x="3840" y="1218"/>
                </a:cubicBezTo>
                <a:cubicBezTo>
                  <a:pt x="3833" y="1218"/>
                  <a:pt x="3828" y="1214"/>
                  <a:pt x="3824" y="1218"/>
                </a:cubicBezTo>
                <a:cubicBezTo>
                  <a:pt x="3785" y="1224"/>
                  <a:pt x="3777" y="1236"/>
                  <a:pt x="3766" y="1232"/>
                </a:cubicBezTo>
                <a:cubicBezTo>
                  <a:pt x="3701" y="1249"/>
                  <a:pt x="3696" y="1247"/>
                  <a:pt x="3691" y="1249"/>
                </a:cubicBezTo>
                <a:cubicBezTo>
                  <a:pt x="3670" y="1248"/>
                  <a:pt x="3666" y="1254"/>
                  <a:pt x="3661" y="1251"/>
                </a:cubicBezTo>
                <a:cubicBezTo>
                  <a:pt x="3609" y="1256"/>
                  <a:pt x="3605" y="1262"/>
                  <a:pt x="3600" y="1263"/>
                </a:cubicBezTo>
                <a:cubicBezTo>
                  <a:pt x="3574" y="1268"/>
                  <a:pt x="3564" y="1271"/>
                  <a:pt x="3553" y="1268"/>
                </a:cubicBezTo>
                <a:cubicBezTo>
                  <a:pt x="3523" y="1281"/>
                  <a:pt x="3519" y="1278"/>
                  <a:pt x="3515" y="1279"/>
                </a:cubicBezTo>
                <a:cubicBezTo>
                  <a:pt x="3489" y="1284"/>
                  <a:pt x="3483" y="1291"/>
                  <a:pt x="3475" y="1285"/>
                </a:cubicBezTo>
                <a:cubicBezTo>
                  <a:pt x="3398" y="1315"/>
                  <a:pt x="3393" y="1319"/>
                  <a:pt x="3386" y="1316"/>
                </a:cubicBezTo>
                <a:cubicBezTo>
                  <a:pt x="3319" y="1338"/>
                  <a:pt x="3307" y="1346"/>
                  <a:pt x="3295" y="1349"/>
                </a:cubicBezTo>
                <a:cubicBezTo>
                  <a:pt x="3238" y="1382"/>
                  <a:pt x="3231" y="1378"/>
                  <a:pt x="3226" y="1387"/>
                </a:cubicBezTo>
                <a:cubicBezTo>
                  <a:pt x="3220" y="1395"/>
                  <a:pt x="3225" y="1397"/>
                  <a:pt x="3229" y="1393"/>
                </a:cubicBezTo>
                <a:cubicBezTo>
                  <a:pt x="3260" y="1385"/>
                  <a:pt x="3263" y="1372"/>
                  <a:pt x="3268" y="1375"/>
                </a:cubicBezTo>
                <a:cubicBezTo>
                  <a:pt x="3357" y="1337"/>
                  <a:pt x="3366" y="1334"/>
                  <a:pt x="3376" y="1334"/>
                </a:cubicBezTo>
                <a:cubicBezTo>
                  <a:pt x="3398" y="1329"/>
                  <a:pt x="3402" y="1326"/>
                  <a:pt x="3400" y="1330"/>
                </a:cubicBezTo>
                <a:cubicBezTo>
                  <a:pt x="3369" y="1340"/>
                  <a:pt x="3360" y="1340"/>
                  <a:pt x="3353" y="1345"/>
                </a:cubicBezTo>
                <a:cubicBezTo>
                  <a:pt x="3313" y="1357"/>
                  <a:pt x="3310" y="1367"/>
                  <a:pt x="3306" y="1364"/>
                </a:cubicBezTo>
                <a:cubicBezTo>
                  <a:pt x="3275" y="1379"/>
                  <a:pt x="3267" y="1381"/>
                  <a:pt x="3259" y="1387"/>
                </a:cubicBezTo>
                <a:cubicBezTo>
                  <a:pt x="3231" y="1393"/>
                  <a:pt x="3229" y="1409"/>
                  <a:pt x="3224" y="1404"/>
                </a:cubicBezTo>
                <a:cubicBezTo>
                  <a:pt x="3200" y="1417"/>
                  <a:pt x="3196" y="1425"/>
                  <a:pt x="3190" y="1425"/>
                </a:cubicBezTo>
                <a:cubicBezTo>
                  <a:pt x="3183" y="1406"/>
                  <a:pt x="3189" y="1400"/>
                  <a:pt x="3188" y="1395"/>
                </a:cubicBezTo>
                <a:cubicBezTo>
                  <a:pt x="3214" y="1373"/>
                  <a:pt x="3222" y="1372"/>
                  <a:pt x="3229" y="1364"/>
                </a:cubicBezTo>
                <a:cubicBezTo>
                  <a:pt x="3257" y="1339"/>
                  <a:pt x="3261" y="1337"/>
                  <a:pt x="3264" y="1332"/>
                </a:cubicBezTo>
                <a:cubicBezTo>
                  <a:pt x="3312" y="1304"/>
                  <a:pt x="3316" y="1301"/>
                  <a:pt x="3320" y="1302"/>
                </a:cubicBezTo>
                <a:cubicBezTo>
                  <a:pt x="3383" y="1267"/>
                  <a:pt x="3392" y="1272"/>
                  <a:pt x="3400" y="1264"/>
                </a:cubicBezTo>
                <a:cubicBezTo>
                  <a:pt x="3427" y="1255"/>
                  <a:pt x="3430" y="1253"/>
                  <a:pt x="3433" y="1253"/>
                </a:cubicBezTo>
                <a:cubicBezTo>
                  <a:pt x="3462" y="1248"/>
                  <a:pt x="3465" y="1240"/>
                  <a:pt x="3469" y="1240"/>
                </a:cubicBezTo>
                <a:cubicBezTo>
                  <a:pt x="3522" y="1227"/>
                  <a:pt x="3529" y="1226"/>
                  <a:pt x="3537" y="1222"/>
                </a:cubicBezTo>
                <a:cubicBezTo>
                  <a:pt x="3590" y="1218"/>
                  <a:pt x="3593" y="1210"/>
                  <a:pt x="3597" y="1210"/>
                </a:cubicBezTo>
                <a:cubicBezTo>
                  <a:pt x="3664" y="1205"/>
                  <a:pt x="3670" y="1195"/>
                  <a:pt x="3678" y="1199"/>
                </a:cubicBezTo>
                <a:cubicBezTo>
                  <a:pt x="3728" y="1185"/>
                  <a:pt x="3734" y="1198"/>
                  <a:pt x="3737" y="1189"/>
                </a:cubicBezTo>
                <a:cubicBezTo>
                  <a:pt x="3812" y="1175"/>
                  <a:pt x="3826" y="1174"/>
                  <a:pt x="3840" y="1169"/>
                </a:cubicBezTo>
                <a:cubicBezTo>
                  <a:pt x="3814" y="1164"/>
                  <a:pt x="3805" y="1170"/>
                  <a:pt x="3796" y="1168"/>
                </a:cubicBezTo>
                <a:cubicBezTo>
                  <a:pt x="3726" y="1182"/>
                  <a:pt x="3721" y="1182"/>
                  <a:pt x="3717" y="1181"/>
                </a:cubicBezTo>
                <a:cubicBezTo>
                  <a:pt x="3631" y="1189"/>
                  <a:pt x="3623" y="1202"/>
                  <a:pt x="3614" y="1197"/>
                </a:cubicBezTo>
                <a:cubicBezTo>
                  <a:pt x="3579" y="1204"/>
                  <a:pt x="3569" y="1199"/>
                  <a:pt x="3562" y="1209"/>
                </a:cubicBezTo>
                <a:cubicBezTo>
                  <a:pt x="3518" y="1219"/>
                  <a:pt x="3500" y="1218"/>
                  <a:pt x="3483" y="1226"/>
                </a:cubicBezTo>
                <a:cubicBezTo>
                  <a:pt x="3449" y="1235"/>
                  <a:pt x="3442" y="1240"/>
                  <a:pt x="3433" y="1239"/>
                </a:cubicBezTo>
                <a:cubicBezTo>
                  <a:pt x="3323" y="1285"/>
                  <a:pt x="3315" y="1292"/>
                  <a:pt x="3307" y="1296"/>
                </a:cubicBezTo>
                <a:cubicBezTo>
                  <a:pt x="3267" y="1328"/>
                  <a:pt x="3249" y="1324"/>
                  <a:pt x="3235" y="1343"/>
                </a:cubicBezTo>
                <a:cubicBezTo>
                  <a:pt x="3267" y="1301"/>
                  <a:pt x="3279" y="1299"/>
                  <a:pt x="3289" y="1286"/>
                </a:cubicBezTo>
                <a:cubicBezTo>
                  <a:pt x="3325" y="1269"/>
                  <a:pt x="3327" y="1260"/>
                  <a:pt x="3331" y="1263"/>
                </a:cubicBezTo>
                <a:cubicBezTo>
                  <a:pt x="3357" y="1248"/>
                  <a:pt x="3365" y="1247"/>
                  <a:pt x="3371" y="1239"/>
                </a:cubicBezTo>
                <a:cubicBezTo>
                  <a:pt x="3398" y="1229"/>
                  <a:pt x="3405" y="1230"/>
                  <a:pt x="3411" y="1225"/>
                </a:cubicBezTo>
                <a:cubicBezTo>
                  <a:pt x="3445" y="1217"/>
                  <a:pt x="3458" y="1210"/>
                  <a:pt x="3472" y="1206"/>
                </a:cubicBezTo>
                <a:cubicBezTo>
                  <a:pt x="3603" y="1184"/>
                  <a:pt x="3609" y="1175"/>
                  <a:pt x="3617" y="1178"/>
                </a:cubicBezTo>
                <a:cubicBezTo>
                  <a:pt x="3652" y="1176"/>
                  <a:pt x="3664" y="1167"/>
                  <a:pt x="3678" y="1170"/>
                </a:cubicBezTo>
                <a:cubicBezTo>
                  <a:pt x="3840" y="1137"/>
                  <a:pt x="3840" y="1137"/>
                  <a:pt x="3840" y="1137"/>
                </a:cubicBezTo>
                <a:cubicBezTo>
                  <a:pt x="3806" y="1141"/>
                  <a:pt x="3799" y="1138"/>
                  <a:pt x="3792" y="1140"/>
                </a:cubicBezTo>
                <a:cubicBezTo>
                  <a:pt x="3748" y="1151"/>
                  <a:pt x="3741" y="1141"/>
                  <a:pt x="3735" y="1147"/>
                </a:cubicBezTo>
                <a:cubicBezTo>
                  <a:pt x="3671" y="1162"/>
                  <a:pt x="3664" y="1158"/>
                  <a:pt x="3659" y="1162"/>
                </a:cubicBezTo>
                <a:cubicBezTo>
                  <a:pt x="3606" y="1165"/>
                  <a:pt x="3603" y="1170"/>
                  <a:pt x="3600" y="1168"/>
                </a:cubicBezTo>
                <a:cubicBezTo>
                  <a:pt x="3574" y="1176"/>
                  <a:pt x="3572" y="1172"/>
                  <a:pt x="3571" y="1172"/>
                </a:cubicBezTo>
                <a:cubicBezTo>
                  <a:pt x="3535" y="1174"/>
                  <a:pt x="3530" y="1185"/>
                  <a:pt x="3523" y="1183"/>
                </a:cubicBezTo>
                <a:cubicBezTo>
                  <a:pt x="3454" y="1197"/>
                  <a:pt x="3442" y="1210"/>
                  <a:pt x="3429" y="1206"/>
                </a:cubicBezTo>
                <a:cubicBezTo>
                  <a:pt x="3311" y="1258"/>
                  <a:pt x="3305" y="1267"/>
                  <a:pt x="3299" y="1268"/>
                </a:cubicBezTo>
                <a:cubicBezTo>
                  <a:pt x="3246" y="1300"/>
                  <a:pt x="3253" y="1294"/>
                  <a:pt x="3254" y="1288"/>
                </a:cubicBezTo>
                <a:cubicBezTo>
                  <a:pt x="3292" y="1257"/>
                  <a:pt x="3299" y="1247"/>
                  <a:pt x="3306" y="1248"/>
                </a:cubicBezTo>
                <a:cubicBezTo>
                  <a:pt x="3374" y="1215"/>
                  <a:pt x="3376" y="1196"/>
                  <a:pt x="3381" y="1203"/>
                </a:cubicBezTo>
                <a:cubicBezTo>
                  <a:pt x="3414" y="1176"/>
                  <a:pt x="3420" y="1190"/>
                  <a:pt x="3423" y="1180"/>
                </a:cubicBezTo>
                <a:cubicBezTo>
                  <a:pt x="3528" y="1153"/>
                  <a:pt x="3534" y="1139"/>
                  <a:pt x="3543" y="1147"/>
                </a:cubicBezTo>
                <a:cubicBezTo>
                  <a:pt x="3579" y="1136"/>
                  <a:pt x="3593" y="1134"/>
                  <a:pt x="3607" y="1134"/>
                </a:cubicBezTo>
                <a:cubicBezTo>
                  <a:pt x="3682" y="1127"/>
                  <a:pt x="3688" y="1116"/>
                  <a:pt x="3697" y="1122"/>
                </a:cubicBezTo>
                <a:cubicBezTo>
                  <a:pt x="3749" y="1118"/>
                  <a:pt x="3756" y="1112"/>
                  <a:pt x="3764" y="1119"/>
                </a:cubicBezTo>
                <a:cubicBezTo>
                  <a:pt x="3833" y="1113"/>
                  <a:pt x="3837" y="1112"/>
                  <a:pt x="3840" y="1112"/>
                </a:cubicBezTo>
                <a:cubicBezTo>
                  <a:pt x="3809" y="1104"/>
                  <a:pt x="3800" y="1105"/>
                  <a:pt x="3791" y="1102"/>
                </a:cubicBezTo>
                <a:cubicBezTo>
                  <a:pt x="3748" y="1107"/>
                  <a:pt x="3743" y="1106"/>
                  <a:pt x="3738" y="1106"/>
                </a:cubicBezTo>
                <a:cubicBezTo>
                  <a:pt x="3695" y="1118"/>
                  <a:pt x="3689" y="1106"/>
                  <a:pt x="3685" y="1113"/>
                </a:cubicBezTo>
                <a:cubicBezTo>
                  <a:pt x="3651" y="1111"/>
                  <a:pt x="3643" y="1116"/>
                  <a:pt x="3634" y="1118"/>
                </a:cubicBezTo>
                <a:cubicBezTo>
                  <a:pt x="3564" y="1128"/>
                  <a:pt x="3546" y="1132"/>
                  <a:pt x="3529" y="1137"/>
                </a:cubicBezTo>
                <a:cubicBezTo>
                  <a:pt x="3443" y="1162"/>
                  <a:pt x="3409" y="1170"/>
                  <a:pt x="3377" y="1193"/>
                </a:cubicBezTo>
                <a:cubicBezTo>
                  <a:pt x="3323" y="1217"/>
                  <a:pt x="3320" y="1227"/>
                  <a:pt x="3316" y="1226"/>
                </a:cubicBezTo>
                <a:cubicBezTo>
                  <a:pt x="3283" y="1240"/>
                  <a:pt x="3288" y="1235"/>
                  <a:pt x="3291" y="1229"/>
                </a:cubicBezTo>
                <a:cubicBezTo>
                  <a:pt x="3297" y="1221"/>
                  <a:pt x="3298" y="1219"/>
                  <a:pt x="3298" y="1216"/>
                </a:cubicBezTo>
                <a:cubicBezTo>
                  <a:pt x="3357" y="1173"/>
                  <a:pt x="3368" y="1179"/>
                  <a:pt x="3376" y="1166"/>
                </a:cubicBezTo>
                <a:cubicBezTo>
                  <a:pt x="3412" y="1149"/>
                  <a:pt x="3420" y="1140"/>
                  <a:pt x="3430" y="1142"/>
                </a:cubicBezTo>
                <a:cubicBezTo>
                  <a:pt x="3490" y="1121"/>
                  <a:pt x="3494" y="1111"/>
                  <a:pt x="3499" y="1114"/>
                </a:cubicBezTo>
                <a:cubicBezTo>
                  <a:pt x="3564" y="1099"/>
                  <a:pt x="3575" y="1089"/>
                  <a:pt x="3589" y="1095"/>
                </a:cubicBezTo>
                <a:cubicBezTo>
                  <a:pt x="3655" y="1083"/>
                  <a:pt x="3662" y="1086"/>
                  <a:pt x="3668" y="1082"/>
                </a:cubicBezTo>
                <a:cubicBezTo>
                  <a:pt x="3690" y="1086"/>
                  <a:pt x="3696" y="1077"/>
                  <a:pt x="3704" y="1083"/>
                </a:cubicBezTo>
                <a:cubicBezTo>
                  <a:pt x="3798" y="1082"/>
                  <a:pt x="3812" y="1084"/>
                  <a:pt x="3825" y="1081"/>
                </a:cubicBezTo>
                <a:cubicBezTo>
                  <a:pt x="3833" y="1071"/>
                  <a:pt x="3825" y="1070"/>
                  <a:pt x="3818" y="1072"/>
                </a:cubicBezTo>
                <a:cubicBezTo>
                  <a:pt x="3743" y="1070"/>
                  <a:pt x="3742" y="1073"/>
                  <a:pt x="3740" y="1074"/>
                </a:cubicBezTo>
                <a:cubicBezTo>
                  <a:pt x="3707" y="1068"/>
                  <a:pt x="3693" y="1074"/>
                  <a:pt x="3677" y="1071"/>
                </a:cubicBezTo>
                <a:cubicBezTo>
                  <a:pt x="3645" y="1072"/>
                  <a:pt x="3638" y="1077"/>
                  <a:pt x="3630" y="1075"/>
                </a:cubicBezTo>
                <a:cubicBezTo>
                  <a:pt x="3590" y="1081"/>
                  <a:pt x="3586" y="1078"/>
                  <a:pt x="3584" y="1083"/>
                </a:cubicBezTo>
                <a:cubicBezTo>
                  <a:pt x="3543" y="1087"/>
                  <a:pt x="3540" y="1088"/>
                  <a:pt x="3537" y="1092"/>
                </a:cubicBezTo>
                <a:cubicBezTo>
                  <a:pt x="3483" y="1106"/>
                  <a:pt x="3476" y="1110"/>
                  <a:pt x="3468" y="1112"/>
                </a:cubicBezTo>
                <a:cubicBezTo>
                  <a:pt x="3415" y="1133"/>
                  <a:pt x="3409" y="1139"/>
                  <a:pt x="3401" y="1142"/>
                </a:cubicBezTo>
                <a:cubicBezTo>
                  <a:pt x="3311" y="1188"/>
                  <a:pt x="3323" y="1181"/>
                  <a:pt x="3325" y="1175"/>
                </a:cubicBezTo>
                <a:cubicBezTo>
                  <a:pt x="3366" y="1149"/>
                  <a:pt x="3372" y="1131"/>
                  <a:pt x="3380" y="1136"/>
                </a:cubicBezTo>
                <a:cubicBezTo>
                  <a:pt x="3431" y="1109"/>
                  <a:pt x="3438" y="1112"/>
                  <a:pt x="3444" y="1105"/>
                </a:cubicBezTo>
                <a:cubicBezTo>
                  <a:pt x="3545" y="1081"/>
                  <a:pt x="3567" y="1072"/>
                  <a:pt x="3590" y="1070"/>
                </a:cubicBezTo>
                <a:cubicBezTo>
                  <a:pt x="3680" y="1060"/>
                  <a:pt x="3704" y="1058"/>
                  <a:pt x="3728" y="1062"/>
                </a:cubicBezTo>
                <a:cubicBezTo>
                  <a:pt x="3768" y="1062"/>
                  <a:pt x="3774" y="1061"/>
                  <a:pt x="3779" y="1061"/>
                </a:cubicBezTo>
                <a:cubicBezTo>
                  <a:pt x="3815" y="1062"/>
                  <a:pt x="3817" y="1057"/>
                  <a:pt x="3820" y="1059"/>
                </a:cubicBezTo>
                <a:cubicBezTo>
                  <a:pt x="3840" y="1048"/>
                  <a:pt x="3840" y="1048"/>
                  <a:pt x="3840" y="1048"/>
                </a:cubicBezTo>
                <a:cubicBezTo>
                  <a:pt x="3806" y="1050"/>
                  <a:pt x="3802" y="1053"/>
                  <a:pt x="3796" y="1048"/>
                </a:cubicBezTo>
                <a:cubicBezTo>
                  <a:pt x="3776" y="1051"/>
                  <a:pt x="3771" y="1052"/>
                  <a:pt x="3765" y="1050"/>
                </a:cubicBezTo>
                <a:cubicBezTo>
                  <a:pt x="3703" y="1050"/>
                  <a:pt x="3691" y="1049"/>
                  <a:pt x="3680" y="1047"/>
                </a:cubicBezTo>
                <a:cubicBezTo>
                  <a:pt x="3640" y="1050"/>
                  <a:pt x="3634" y="1051"/>
                  <a:pt x="3630" y="1056"/>
                </a:cubicBezTo>
                <a:cubicBezTo>
                  <a:pt x="3567" y="1060"/>
                  <a:pt x="3556" y="1066"/>
                  <a:pt x="3544" y="1064"/>
                </a:cubicBezTo>
                <a:cubicBezTo>
                  <a:pt x="3503" y="1076"/>
                  <a:pt x="3495" y="1078"/>
                  <a:pt x="3488" y="1080"/>
                </a:cubicBezTo>
                <a:cubicBezTo>
                  <a:pt x="3478" y="1080"/>
                  <a:pt x="3489" y="1078"/>
                  <a:pt x="3499" y="1070"/>
                </a:cubicBezTo>
                <a:cubicBezTo>
                  <a:pt x="3544" y="1058"/>
                  <a:pt x="3555" y="1047"/>
                  <a:pt x="3566" y="1045"/>
                </a:cubicBezTo>
                <a:cubicBezTo>
                  <a:pt x="3615" y="1034"/>
                  <a:pt x="3620" y="1038"/>
                  <a:pt x="3625" y="1038"/>
                </a:cubicBezTo>
                <a:cubicBezTo>
                  <a:pt x="3666" y="1032"/>
                  <a:pt x="3672" y="1032"/>
                  <a:pt x="3678" y="1031"/>
                </a:cubicBezTo>
                <a:cubicBezTo>
                  <a:pt x="3744" y="1028"/>
                  <a:pt x="3755" y="1020"/>
                  <a:pt x="3768" y="1027"/>
                </a:cubicBezTo>
                <a:cubicBezTo>
                  <a:pt x="3814" y="1016"/>
                  <a:pt x="3827" y="1016"/>
                  <a:pt x="3839" y="1015"/>
                </a:cubicBezTo>
                <a:cubicBezTo>
                  <a:pt x="3833" y="1005"/>
                  <a:pt x="3827" y="1007"/>
                  <a:pt x="3819" y="1003"/>
                </a:cubicBezTo>
                <a:cubicBezTo>
                  <a:pt x="3779" y="1013"/>
                  <a:pt x="3777" y="1012"/>
                  <a:pt x="3775" y="1014"/>
                </a:cubicBezTo>
                <a:cubicBezTo>
                  <a:pt x="3840" y="991"/>
                  <a:pt x="3840" y="991"/>
                  <a:pt x="3840" y="991"/>
                </a:cubicBezTo>
                <a:cubicBezTo>
                  <a:pt x="3800" y="999"/>
                  <a:pt x="3794" y="992"/>
                  <a:pt x="3789" y="999"/>
                </a:cubicBezTo>
                <a:cubicBezTo>
                  <a:pt x="3746" y="1003"/>
                  <a:pt x="3735" y="1004"/>
                  <a:pt x="3724" y="1004"/>
                </a:cubicBezTo>
                <a:cubicBezTo>
                  <a:pt x="3687" y="1015"/>
                  <a:pt x="3681" y="1004"/>
                  <a:pt x="3677" y="1013"/>
                </a:cubicBezTo>
                <a:cubicBezTo>
                  <a:pt x="3617" y="1018"/>
                  <a:pt x="3607" y="1022"/>
                  <a:pt x="3596" y="1024"/>
                </a:cubicBezTo>
                <a:cubicBezTo>
                  <a:pt x="3570" y="1029"/>
                  <a:pt x="3566" y="1032"/>
                  <a:pt x="3568" y="1028"/>
                </a:cubicBezTo>
                <a:cubicBezTo>
                  <a:pt x="3635" y="1006"/>
                  <a:pt x="3642" y="993"/>
                  <a:pt x="3651" y="1000"/>
                </a:cubicBezTo>
                <a:cubicBezTo>
                  <a:pt x="3697" y="983"/>
                  <a:pt x="3704" y="982"/>
                  <a:pt x="3711" y="983"/>
                </a:cubicBezTo>
                <a:cubicBezTo>
                  <a:pt x="3759" y="971"/>
                  <a:pt x="3765" y="966"/>
                  <a:pt x="3773" y="968"/>
                </a:cubicBezTo>
                <a:cubicBezTo>
                  <a:pt x="3828" y="957"/>
                  <a:pt x="3832" y="957"/>
                  <a:pt x="3835" y="958"/>
                </a:cubicBezTo>
                <a:cubicBezTo>
                  <a:pt x="3835" y="947"/>
                  <a:pt x="3829" y="948"/>
                  <a:pt x="3824" y="949"/>
                </a:cubicBezTo>
                <a:cubicBezTo>
                  <a:pt x="3787" y="949"/>
                  <a:pt x="3784" y="958"/>
                  <a:pt x="3779" y="955"/>
                </a:cubicBezTo>
                <a:cubicBezTo>
                  <a:pt x="3744" y="967"/>
                  <a:pt x="3739" y="961"/>
                  <a:pt x="3735" y="965"/>
                </a:cubicBezTo>
                <a:cubicBezTo>
                  <a:pt x="3676" y="976"/>
                  <a:pt x="3661" y="982"/>
                  <a:pt x="3647" y="986"/>
                </a:cubicBezTo>
                <a:cubicBezTo>
                  <a:pt x="3617" y="992"/>
                  <a:pt x="3610" y="997"/>
                  <a:pt x="3603" y="996"/>
                </a:cubicBezTo>
                <a:cubicBezTo>
                  <a:pt x="3556" y="1018"/>
                  <a:pt x="3549" y="1029"/>
                  <a:pt x="3540" y="1025"/>
                </a:cubicBezTo>
                <a:cubicBezTo>
                  <a:pt x="3476" y="1050"/>
                  <a:pt x="3474" y="1068"/>
                  <a:pt x="3469" y="1062"/>
                </a:cubicBezTo>
                <a:cubicBezTo>
                  <a:pt x="3441" y="1071"/>
                  <a:pt x="3438" y="1080"/>
                  <a:pt x="3434" y="1079"/>
                </a:cubicBezTo>
                <a:cubicBezTo>
                  <a:pt x="3392" y="1102"/>
                  <a:pt x="3387" y="1101"/>
                  <a:pt x="3382" y="1109"/>
                </a:cubicBezTo>
                <a:cubicBezTo>
                  <a:pt x="3373" y="1105"/>
                  <a:pt x="3370" y="1117"/>
                  <a:pt x="3364" y="1114"/>
                </a:cubicBezTo>
                <a:cubicBezTo>
                  <a:pt x="3454" y="1005"/>
                  <a:pt x="3460" y="995"/>
                  <a:pt x="3468" y="996"/>
                </a:cubicBezTo>
                <a:cubicBezTo>
                  <a:pt x="3541" y="937"/>
                  <a:pt x="3548" y="932"/>
                  <a:pt x="3556" y="928"/>
                </a:cubicBezTo>
                <a:cubicBezTo>
                  <a:pt x="3617" y="891"/>
                  <a:pt x="3633" y="889"/>
                  <a:pt x="3649" y="882"/>
                </a:cubicBezTo>
                <a:cubicBezTo>
                  <a:pt x="3704" y="860"/>
                  <a:pt x="3713" y="867"/>
                  <a:pt x="3720" y="856"/>
                </a:cubicBezTo>
                <a:cubicBezTo>
                  <a:pt x="3771" y="833"/>
                  <a:pt x="3776" y="840"/>
                  <a:pt x="3780" y="839"/>
                </a:cubicBezTo>
                <a:cubicBezTo>
                  <a:pt x="3807" y="829"/>
                  <a:pt x="3811" y="828"/>
                  <a:pt x="3815" y="826"/>
                </a:cubicBezTo>
                <a:cubicBezTo>
                  <a:pt x="3840" y="805"/>
                  <a:pt x="3840" y="805"/>
                  <a:pt x="3840" y="805"/>
                </a:cubicBezTo>
                <a:cubicBezTo>
                  <a:pt x="3796" y="818"/>
                  <a:pt x="3791" y="821"/>
                  <a:pt x="3786" y="826"/>
                </a:cubicBezTo>
                <a:cubicBezTo>
                  <a:pt x="3747" y="834"/>
                  <a:pt x="3742" y="840"/>
                  <a:pt x="3736" y="839"/>
                </a:cubicBezTo>
                <a:cubicBezTo>
                  <a:pt x="3692" y="855"/>
                  <a:pt x="3681" y="861"/>
                  <a:pt x="3669" y="865"/>
                </a:cubicBezTo>
                <a:cubicBezTo>
                  <a:pt x="3643" y="874"/>
                  <a:pt x="3638" y="875"/>
                  <a:pt x="3639" y="871"/>
                </a:cubicBezTo>
                <a:cubicBezTo>
                  <a:pt x="3741" y="826"/>
                  <a:pt x="3747" y="821"/>
                  <a:pt x="3754" y="820"/>
                </a:cubicBezTo>
                <a:cubicBezTo>
                  <a:pt x="3796" y="801"/>
                  <a:pt x="3799" y="793"/>
                  <a:pt x="3803" y="795"/>
                </a:cubicBezTo>
                <a:cubicBezTo>
                  <a:pt x="3835" y="780"/>
                  <a:pt x="3837" y="778"/>
                  <a:pt x="3840" y="777"/>
                </a:cubicBezTo>
                <a:cubicBezTo>
                  <a:pt x="3825" y="770"/>
                  <a:pt x="3814" y="777"/>
                  <a:pt x="3803" y="780"/>
                </a:cubicBezTo>
                <a:cubicBezTo>
                  <a:pt x="3726" y="822"/>
                  <a:pt x="3713" y="820"/>
                  <a:pt x="3702" y="831"/>
                </a:cubicBezTo>
                <a:cubicBezTo>
                  <a:pt x="3649" y="856"/>
                  <a:pt x="3643" y="857"/>
                  <a:pt x="3638" y="859"/>
                </a:cubicBezTo>
                <a:cubicBezTo>
                  <a:pt x="3603" y="881"/>
                  <a:pt x="3597" y="883"/>
                  <a:pt x="3592" y="890"/>
                </a:cubicBezTo>
                <a:cubicBezTo>
                  <a:pt x="3601" y="874"/>
                  <a:pt x="3608" y="869"/>
                  <a:pt x="3608" y="869"/>
                </a:cubicBezTo>
                <a:cubicBezTo>
                  <a:pt x="3642" y="851"/>
                  <a:pt x="3646" y="841"/>
                  <a:pt x="3652" y="840"/>
                </a:cubicBezTo>
                <a:cubicBezTo>
                  <a:pt x="3718" y="799"/>
                  <a:pt x="3723" y="800"/>
                  <a:pt x="3728" y="797"/>
                </a:cubicBezTo>
                <a:cubicBezTo>
                  <a:pt x="3812" y="749"/>
                  <a:pt x="3818" y="750"/>
                  <a:pt x="3823" y="748"/>
                </a:cubicBezTo>
                <a:cubicBezTo>
                  <a:pt x="3840" y="723"/>
                  <a:pt x="3840" y="723"/>
                  <a:pt x="3840" y="723"/>
                </a:cubicBezTo>
                <a:cubicBezTo>
                  <a:pt x="3762" y="765"/>
                  <a:pt x="3748" y="776"/>
                  <a:pt x="3732" y="782"/>
                </a:cubicBezTo>
                <a:cubicBezTo>
                  <a:pt x="3661" y="818"/>
                  <a:pt x="3654" y="828"/>
                  <a:pt x="3646" y="829"/>
                </a:cubicBezTo>
                <a:cubicBezTo>
                  <a:pt x="3520" y="927"/>
                  <a:pt x="3524" y="928"/>
                  <a:pt x="3517" y="931"/>
                </a:cubicBezTo>
                <a:cubicBezTo>
                  <a:pt x="3579" y="847"/>
                  <a:pt x="3586" y="855"/>
                  <a:pt x="3590" y="845"/>
                </a:cubicBezTo>
                <a:cubicBezTo>
                  <a:pt x="3644" y="795"/>
                  <a:pt x="3655" y="792"/>
                  <a:pt x="3664" y="781"/>
                </a:cubicBezTo>
                <a:cubicBezTo>
                  <a:pt x="3725" y="746"/>
                  <a:pt x="3737" y="740"/>
                  <a:pt x="3748" y="732"/>
                </a:cubicBezTo>
                <a:cubicBezTo>
                  <a:pt x="3825" y="689"/>
                  <a:pt x="3833" y="681"/>
                  <a:pt x="3840" y="676"/>
                </a:cubicBezTo>
                <a:cubicBezTo>
                  <a:pt x="3811" y="685"/>
                  <a:pt x="3787" y="691"/>
                  <a:pt x="3764" y="711"/>
                </a:cubicBezTo>
                <a:cubicBezTo>
                  <a:pt x="3739" y="722"/>
                  <a:pt x="3733" y="725"/>
                  <a:pt x="3727" y="730"/>
                </a:cubicBezTo>
                <a:cubicBezTo>
                  <a:pt x="3717" y="721"/>
                  <a:pt x="3725" y="722"/>
                  <a:pt x="3731" y="711"/>
                </a:cubicBezTo>
                <a:cubicBezTo>
                  <a:pt x="3767" y="690"/>
                  <a:pt x="3769" y="682"/>
                  <a:pt x="3773" y="685"/>
                </a:cubicBezTo>
                <a:cubicBezTo>
                  <a:pt x="3808" y="658"/>
                  <a:pt x="3810" y="652"/>
                  <a:pt x="3814" y="654"/>
                </a:cubicBezTo>
                <a:cubicBezTo>
                  <a:pt x="3839" y="610"/>
                  <a:pt x="3837" y="611"/>
                  <a:pt x="3835" y="612"/>
                </a:cubicBezTo>
                <a:cubicBezTo>
                  <a:pt x="3761" y="660"/>
                  <a:pt x="3754" y="666"/>
                  <a:pt x="3746" y="668"/>
                </a:cubicBezTo>
                <a:cubicBezTo>
                  <a:pt x="3711" y="697"/>
                  <a:pt x="3699" y="693"/>
                  <a:pt x="3704" y="698"/>
                </a:cubicBezTo>
                <a:cubicBezTo>
                  <a:pt x="3667" y="726"/>
                  <a:pt x="3664" y="738"/>
                  <a:pt x="3660" y="734"/>
                </a:cubicBezTo>
                <a:cubicBezTo>
                  <a:pt x="3704" y="688"/>
                  <a:pt x="3709" y="680"/>
                  <a:pt x="3714" y="681"/>
                </a:cubicBezTo>
                <a:cubicBezTo>
                  <a:pt x="3762" y="643"/>
                  <a:pt x="3766" y="631"/>
                  <a:pt x="3772" y="633"/>
                </a:cubicBezTo>
                <a:cubicBezTo>
                  <a:pt x="3840" y="553"/>
                  <a:pt x="3840" y="553"/>
                  <a:pt x="3840" y="553"/>
                </a:cubicBezTo>
                <a:cubicBezTo>
                  <a:pt x="3817" y="571"/>
                  <a:pt x="3821" y="564"/>
                  <a:pt x="3826" y="558"/>
                </a:cubicBezTo>
                <a:cubicBezTo>
                  <a:pt x="3838" y="522"/>
                  <a:pt x="3836" y="525"/>
                  <a:pt x="3834" y="527"/>
                </a:cubicBezTo>
                <a:cubicBezTo>
                  <a:pt x="3840" y="450"/>
                  <a:pt x="3840" y="450"/>
                  <a:pt x="3840" y="450"/>
                </a:cubicBezTo>
                <a:cubicBezTo>
                  <a:pt x="3777" y="574"/>
                  <a:pt x="3770" y="582"/>
                  <a:pt x="3764" y="591"/>
                </a:cubicBezTo>
                <a:cubicBezTo>
                  <a:pt x="3784" y="541"/>
                  <a:pt x="3797" y="511"/>
                  <a:pt x="3811" y="481"/>
                </a:cubicBezTo>
                <a:cubicBezTo>
                  <a:pt x="3840" y="357"/>
                  <a:pt x="3840" y="357"/>
                  <a:pt x="3840" y="357"/>
                </a:cubicBezTo>
                <a:cubicBezTo>
                  <a:pt x="3823" y="412"/>
                  <a:pt x="3823" y="421"/>
                  <a:pt x="3816" y="431"/>
                </a:cubicBezTo>
                <a:cubicBezTo>
                  <a:pt x="3810" y="463"/>
                  <a:pt x="3799" y="470"/>
                  <a:pt x="3802" y="474"/>
                </a:cubicBezTo>
                <a:cubicBezTo>
                  <a:pt x="3755" y="580"/>
                  <a:pt x="3748" y="582"/>
                  <a:pt x="3748" y="583"/>
                </a:cubicBezTo>
                <a:cubicBezTo>
                  <a:pt x="3754" y="565"/>
                  <a:pt x="3748" y="562"/>
                  <a:pt x="3753" y="557"/>
                </a:cubicBezTo>
                <a:cubicBezTo>
                  <a:pt x="3773" y="481"/>
                  <a:pt x="3785" y="471"/>
                  <a:pt x="3786" y="462"/>
                </a:cubicBezTo>
                <a:cubicBezTo>
                  <a:pt x="3813" y="376"/>
                  <a:pt x="3825" y="370"/>
                  <a:pt x="3822" y="366"/>
                </a:cubicBezTo>
                <a:cubicBezTo>
                  <a:pt x="3836" y="335"/>
                  <a:pt x="3830" y="331"/>
                  <a:pt x="3837" y="326"/>
                </a:cubicBezTo>
                <a:cubicBezTo>
                  <a:pt x="3839" y="288"/>
                  <a:pt x="3837" y="292"/>
                  <a:pt x="3835" y="296"/>
                </a:cubicBezTo>
                <a:cubicBezTo>
                  <a:pt x="3825" y="345"/>
                  <a:pt x="3814" y="354"/>
                  <a:pt x="3815" y="360"/>
                </a:cubicBezTo>
                <a:cubicBezTo>
                  <a:pt x="3772" y="484"/>
                  <a:pt x="3767" y="496"/>
                  <a:pt x="3761" y="509"/>
                </a:cubicBezTo>
                <a:cubicBezTo>
                  <a:pt x="3737" y="574"/>
                  <a:pt x="3726" y="600"/>
                  <a:pt x="3715" y="627"/>
                </a:cubicBezTo>
                <a:cubicBezTo>
                  <a:pt x="3653" y="712"/>
                  <a:pt x="3660" y="722"/>
                  <a:pt x="3653" y="718"/>
                </a:cubicBezTo>
                <a:cubicBezTo>
                  <a:pt x="3648" y="721"/>
                  <a:pt x="3648" y="711"/>
                  <a:pt x="3659" y="697"/>
                </a:cubicBezTo>
                <a:cubicBezTo>
                  <a:pt x="3699" y="632"/>
                  <a:pt x="3698" y="626"/>
                  <a:pt x="3702" y="620"/>
                </a:cubicBezTo>
                <a:cubicBezTo>
                  <a:pt x="3721" y="580"/>
                  <a:pt x="3729" y="573"/>
                  <a:pt x="3728" y="567"/>
                </a:cubicBezTo>
                <a:cubicBezTo>
                  <a:pt x="3737" y="541"/>
                  <a:pt x="3737" y="535"/>
                  <a:pt x="3739" y="528"/>
                </a:cubicBezTo>
                <a:cubicBezTo>
                  <a:pt x="3765" y="447"/>
                  <a:pt x="3760" y="442"/>
                  <a:pt x="3765" y="436"/>
                </a:cubicBezTo>
                <a:cubicBezTo>
                  <a:pt x="3787" y="371"/>
                  <a:pt x="3784" y="366"/>
                  <a:pt x="3786" y="360"/>
                </a:cubicBezTo>
                <a:cubicBezTo>
                  <a:pt x="3804" y="296"/>
                  <a:pt x="3805" y="291"/>
                  <a:pt x="3807" y="285"/>
                </a:cubicBezTo>
                <a:cubicBezTo>
                  <a:pt x="3824" y="215"/>
                  <a:pt x="3828" y="203"/>
                  <a:pt x="3835" y="190"/>
                </a:cubicBezTo>
                <a:cubicBezTo>
                  <a:pt x="3840" y="139"/>
                  <a:pt x="3840" y="139"/>
                  <a:pt x="3840" y="139"/>
                </a:cubicBezTo>
                <a:cubicBezTo>
                  <a:pt x="3822" y="187"/>
                  <a:pt x="3825" y="192"/>
                  <a:pt x="3818" y="199"/>
                </a:cubicBezTo>
                <a:cubicBezTo>
                  <a:pt x="3809" y="245"/>
                  <a:pt x="3800" y="251"/>
                  <a:pt x="3805" y="254"/>
                </a:cubicBezTo>
                <a:cubicBezTo>
                  <a:pt x="3785" y="327"/>
                  <a:pt x="3774" y="337"/>
                  <a:pt x="3780" y="345"/>
                </a:cubicBezTo>
                <a:cubicBezTo>
                  <a:pt x="3758" y="405"/>
                  <a:pt x="3763" y="412"/>
                  <a:pt x="3755" y="420"/>
                </a:cubicBezTo>
                <a:cubicBezTo>
                  <a:pt x="3731" y="521"/>
                  <a:pt x="3726" y="528"/>
                  <a:pt x="3727" y="534"/>
                </a:cubicBezTo>
                <a:cubicBezTo>
                  <a:pt x="3688" y="623"/>
                  <a:pt x="3695" y="625"/>
                  <a:pt x="3686" y="627"/>
                </a:cubicBezTo>
                <a:cubicBezTo>
                  <a:pt x="3651" y="685"/>
                  <a:pt x="3640" y="712"/>
                  <a:pt x="3623" y="739"/>
                </a:cubicBezTo>
                <a:cubicBezTo>
                  <a:pt x="3564" y="823"/>
                  <a:pt x="3560" y="825"/>
                  <a:pt x="3556" y="827"/>
                </a:cubicBezTo>
                <a:cubicBezTo>
                  <a:pt x="3530" y="872"/>
                  <a:pt x="3517" y="888"/>
                  <a:pt x="3505" y="904"/>
                </a:cubicBezTo>
                <a:cubicBezTo>
                  <a:pt x="3483" y="915"/>
                  <a:pt x="3485" y="903"/>
                  <a:pt x="3492" y="902"/>
                </a:cubicBezTo>
                <a:cubicBezTo>
                  <a:pt x="3559" y="799"/>
                  <a:pt x="3560" y="785"/>
                  <a:pt x="3575" y="768"/>
                </a:cubicBezTo>
                <a:cubicBezTo>
                  <a:pt x="3593" y="722"/>
                  <a:pt x="3597" y="715"/>
                  <a:pt x="3598" y="709"/>
                </a:cubicBezTo>
                <a:cubicBezTo>
                  <a:pt x="3627" y="643"/>
                  <a:pt x="3627" y="637"/>
                  <a:pt x="3629" y="630"/>
                </a:cubicBezTo>
                <a:cubicBezTo>
                  <a:pt x="3654" y="575"/>
                  <a:pt x="3651" y="570"/>
                  <a:pt x="3655" y="567"/>
                </a:cubicBezTo>
                <a:cubicBezTo>
                  <a:pt x="3661" y="537"/>
                  <a:pt x="3666" y="533"/>
                  <a:pt x="3669" y="530"/>
                </a:cubicBezTo>
                <a:cubicBezTo>
                  <a:pt x="3678" y="495"/>
                  <a:pt x="3683" y="488"/>
                  <a:pt x="3683" y="482"/>
                </a:cubicBezTo>
                <a:cubicBezTo>
                  <a:pt x="3719" y="376"/>
                  <a:pt x="3722" y="363"/>
                  <a:pt x="3725" y="350"/>
                </a:cubicBezTo>
                <a:cubicBezTo>
                  <a:pt x="3754" y="286"/>
                  <a:pt x="3753" y="280"/>
                  <a:pt x="3757" y="273"/>
                </a:cubicBezTo>
                <a:close/>
                <a:moveTo>
                  <a:pt x="3018" y="1695"/>
                </a:moveTo>
                <a:cubicBezTo>
                  <a:pt x="3014" y="1702"/>
                  <a:pt x="3009" y="1708"/>
                  <a:pt x="3004" y="1714"/>
                </a:cubicBezTo>
                <a:cubicBezTo>
                  <a:pt x="3001" y="1717"/>
                  <a:pt x="3003" y="1719"/>
                  <a:pt x="3001" y="1723"/>
                </a:cubicBezTo>
                <a:cubicBezTo>
                  <a:pt x="3001" y="1723"/>
                  <a:pt x="3001" y="1723"/>
                  <a:pt x="3001" y="1723"/>
                </a:cubicBezTo>
                <a:cubicBezTo>
                  <a:pt x="3000" y="1725"/>
                  <a:pt x="2998" y="1727"/>
                  <a:pt x="2996" y="1729"/>
                </a:cubicBezTo>
                <a:cubicBezTo>
                  <a:pt x="2994" y="1732"/>
                  <a:pt x="2993" y="1734"/>
                  <a:pt x="2991" y="1736"/>
                </a:cubicBezTo>
                <a:cubicBezTo>
                  <a:pt x="2988" y="1733"/>
                  <a:pt x="2993" y="1729"/>
                  <a:pt x="2996" y="1725"/>
                </a:cubicBezTo>
                <a:cubicBezTo>
                  <a:pt x="2996" y="1724"/>
                  <a:pt x="2996" y="1723"/>
                  <a:pt x="2997" y="1723"/>
                </a:cubicBezTo>
                <a:cubicBezTo>
                  <a:pt x="2999" y="1717"/>
                  <a:pt x="3000" y="1711"/>
                  <a:pt x="2999" y="1706"/>
                </a:cubicBezTo>
                <a:cubicBezTo>
                  <a:pt x="3006" y="1701"/>
                  <a:pt x="3003" y="1696"/>
                  <a:pt x="3007" y="1691"/>
                </a:cubicBezTo>
                <a:cubicBezTo>
                  <a:pt x="3009" y="1686"/>
                  <a:pt x="3013" y="1680"/>
                  <a:pt x="3011" y="1676"/>
                </a:cubicBezTo>
                <a:cubicBezTo>
                  <a:pt x="3016" y="1673"/>
                  <a:pt x="3016" y="1678"/>
                  <a:pt x="3018" y="1681"/>
                </a:cubicBezTo>
                <a:cubicBezTo>
                  <a:pt x="3018" y="1686"/>
                  <a:pt x="3017" y="1691"/>
                  <a:pt x="3018" y="1695"/>
                </a:cubicBezTo>
                <a:close/>
                <a:moveTo>
                  <a:pt x="3083" y="1624"/>
                </a:moveTo>
                <a:cubicBezTo>
                  <a:pt x="3078" y="1617"/>
                  <a:pt x="3091" y="1615"/>
                  <a:pt x="3094" y="1611"/>
                </a:cubicBezTo>
                <a:cubicBezTo>
                  <a:pt x="3104" y="1617"/>
                  <a:pt x="3086" y="1621"/>
                  <a:pt x="3083" y="1624"/>
                </a:cubicBezTo>
                <a:close/>
                <a:moveTo>
                  <a:pt x="3380" y="1391"/>
                </a:moveTo>
                <a:cubicBezTo>
                  <a:pt x="3385" y="1392"/>
                  <a:pt x="3391" y="1391"/>
                  <a:pt x="3396" y="1389"/>
                </a:cubicBezTo>
                <a:cubicBezTo>
                  <a:pt x="3423" y="1382"/>
                  <a:pt x="3434" y="1385"/>
                  <a:pt x="3444" y="1378"/>
                </a:cubicBezTo>
                <a:cubicBezTo>
                  <a:pt x="3550" y="1347"/>
                  <a:pt x="3562" y="1348"/>
                  <a:pt x="3573" y="1348"/>
                </a:cubicBezTo>
                <a:cubicBezTo>
                  <a:pt x="3646" y="1319"/>
                  <a:pt x="3657" y="1319"/>
                  <a:pt x="3667" y="1314"/>
                </a:cubicBezTo>
                <a:cubicBezTo>
                  <a:pt x="3709" y="1300"/>
                  <a:pt x="3720" y="1296"/>
                  <a:pt x="3730" y="1289"/>
                </a:cubicBezTo>
                <a:cubicBezTo>
                  <a:pt x="3798" y="1265"/>
                  <a:pt x="3803" y="1259"/>
                  <a:pt x="3808" y="1257"/>
                </a:cubicBezTo>
                <a:cubicBezTo>
                  <a:pt x="3822" y="1253"/>
                  <a:pt x="3821" y="1257"/>
                  <a:pt x="3819" y="1258"/>
                </a:cubicBezTo>
                <a:cubicBezTo>
                  <a:pt x="3769" y="1288"/>
                  <a:pt x="3753" y="1288"/>
                  <a:pt x="3737" y="1298"/>
                </a:cubicBezTo>
                <a:cubicBezTo>
                  <a:pt x="3704" y="1311"/>
                  <a:pt x="3696" y="1312"/>
                  <a:pt x="3689" y="1319"/>
                </a:cubicBezTo>
                <a:cubicBezTo>
                  <a:pt x="3627" y="1336"/>
                  <a:pt x="3613" y="1343"/>
                  <a:pt x="3600" y="1350"/>
                </a:cubicBezTo>
                <a:cubicBezTo>
                  <a:pt x="3516" y="1371"/>
                  <a:pt x="3513" y="1372"/>
                  <a:pt x="3509" y="1369"/>
                </a:cubicBezTo>
                <a:cubicBezTo>
                  <a:pt x="3486" y="1376"/>
                  <a:pt x="3483" y="1376"/>
                  <a:pt x="3479" y="1375"/>
                </a:cubicBezTo>
                <a:cubicBezTo>
                  <a:pt x="3410" y="1391"/>
                  <a:pt x="3403" y="1392"/>
                  <a:pt x="3397" y="1393"/>
                </a:cubicBezTo>
                <a:cubicBezTo>
                  <a:pt x="3329" y="1405"/>
                  <a:pt x="3324" y="1415"/>
                  <a:pt x="3316" y="1408"/>
                </a:cubicBezTo>
                <a:close/>
                <a:moveTo>
                  <a:pt x="3144" y="1481"/>
                </a:moveTo>
                <a:cubicBezTo>
                  <a:pt x="3149" y="1484"/>
                  <a:pt x="3147" y="1487"/>
                  <a:pt x="3145" y="1490"/>
                </a:cubicBezTo>
                <a:cubicBezTo>
                  <a:pt x="3143" y="1488"/>
                  <a:pt x="3142" y="1489"/>
                  <a:pt x="3141" y="1490"/>
                </a:cubicBezTo>
                <a:cubicBezTo>
                  <a:pt x="3139" y="1488"/>
                  <a:pt x="3142" y="1484"/>
                  <a:pt x="3144" y="1481"/>
                </a:cubicBezTo>
                <a:close/>
                <a:moveTo>
                  <a:pt x="3128" y="1513"/>
                </a:moveTo>
                <a:cubicBezTo>
                  <a:pt x="3137" y="1507"/>
                  <a:pt x="3129" y="1520"/>
                  <a:pt x="3126" y="1519"/>
                </a:cubicBezTo>
                <a:cubicBezTo>
                  <a:pt x="3125" y="1518"/>
                  <a:pt x="3126" y="1514"/>
                  <a:pt x="3128" y="1513"/>
                </a:cubicBezTo>
                <a:close/>
                <a:moveTo>
                  <a:pt x="3101" y="1380"/>
                </a:moveTo>
                <a:cubicBezTo>
                  <a:pt x="3097" y="1374"/>
                  <a:pt x="3093" y="1369"/>
                  <a:pt x="3096" y="1362"/>
                </a:cubicBezTo>
                <a:cubicBezTo>
                  <a:pt x="3087" y="1357"/>
                  <a:pt x="3089" y="1350"/>
                  <a:pt x="3088" y="1344"/>
                </a:cubicBezTo>
                <a:cubicBezTo>
                  <a:pt x="3080" y="1340"/>
                  <a:pt x="3086" y="1334"/>
                  <a:pt x="3082" y="1329"/>
                </a:cubicBezTo>
                <a:cubicBezTo>
                  <a:pt x="3083" y="1326"/>
                  <a:pt x="3080" y="1325"/>
                  <a:pt x="3079" y="1323"/>
                </a:cubicBezTo>
                <a:cubicBezTo>
                  <a:pt x="3077" y="1321"/>
                  <a:pt x="3079" y="1320"/>
                  <a:pt x="3078" y="1319"/>
                </a:cubicBezTo>
                <a:cubicBezTo>
                  <a:pt x="3077" y="1316"/>
                  <a:pt x="3076" y="1310"/>
                  <a:pt x="3072" y="1307"/>
                </a:cubicBezTo>
                <a:cubicBezTo>
                  <a:pt x="3070" y="1305"/>
                  <a:pt x="3067" y="1298"/>
                  <a:pt x="3068" y="1293"/>
                </a:cubicBezTo>
                <a:cubicBezTo>
                  <a:pt x="3061" y="1283"/>
                  <a:pt x="3059" y="1271"/>
                  <a:pt x="3057" y="1260"/>
                </a:cubicBezTo>
                <a:cubicBezTo>
                  <a:pt x="3051" y="1257"/>
                  <a:pt x="3058" y="1253"/>
                  <a:pt x="3054" y="1250"/>
                </a:cubicBezTo>
                <a:cubicBezTo>
                  <a:pt x="3053" y="1247"/>
                  <a:pt x="3051" y="1245"/>
                  <a:pt x="3053" y="1242"/>
                </a:cubicBezTo>
                <a:cubicBezTo>
                  <a:pt x="3052" y="1235"/>
                  <a:pt x="3046" y="1230"/>
                  <a:pt x="3048" y="1224"/>
                </a:cubicBezTo>
                <a:cubicBezTo>
                  <a:pt x="3044" y="1218"/>
                  <a:pt x="3048" y="1211"/>
                  <a:pt x="3044" y="1206"/>
                </a:cubicBezTo>
                <a:cubicBezTo>
                  <a:pt x="3045" y="1203"/>
                  <a:pt x="3040" y="1201"/>
                  <a:pt x="3043" y="1197"/>
                </a:cubicBezTo>
                <a:cubicBezTo>
                  <a:pt x="3043" y="1195"/>
                  <a:pt x="3044" y="1192"/>
                  <a:pt x="3042" y="1189"/>
                </a:cubicBezTo>
                <a:cubicBezTo>
                  <a:pt x="3049" y="1185"/>
                  <a:pt x="3048" y="1199"/>
                  <a:pt x="3050" y="1203"/>
                </a:cubicBezTo>
                <a:cubicBezTo>
                  <a:pt x="3052" y="1208"/>
                  <a:pt x="3062" y="1212"/>
                  <a:pt x="3056" y="1218"/>
                </a:cubicBezTo>
                <a:cubicBezTo>
                  <a:pt x="3065" y="1223"/>
                  <a:pt x="3064" y="1228"/>
                  <a:pt x="3066" y="1234"/>
                </a:cubicBezTo>
                <a:cubicBezTo>
                  <a:pt x="3074" y="1238"/>
                  <a:pt x="3069" y="1244"/>
                  <a:pt x="3077" y="1249"/>
                </a:cubicBezTo>
                <a:cubicBezTo>
                  <a:pt x="3076" y="1260"/>
                  <a:pt x="3086" y="1269"/>
                  <a:pt x="3089" y="1280"/>
                </a:cubicBezTo>
                <a:cubicBezTo>
                  <a:pt x="3097" y="1290"/>
                  <a:pt x="3096" y="1301"/>
                  <a:pt x="3106" y="1311"/>
                </a:cubicBezTo>
                <a:cubicBezTo>
                  <a:pt x="3106" y="1326"/>
                  <a:pt x="3112" y="1340"/>
                  <a:pt x="3116" y="1355"/>
                </a:cubicBezTo>
                <a:cubicBezTo>
                  <a:pt x="3115" y="1361"/>
                  <a:pt x="3116" y="1366"/>
                  <a:pt x="3118" y="1371"/>
                </a:cubicBezTo>
                <a:cubicBezTo>
                  <a:pt x="3109" y="1378"/>
                  <a:pt x="3124" y="1381"/>
                  <a:pt x="3117" y="1388"/>
                </a:cubicBezTo>
                <a:cubicBezTo>
                  <a:pt x="3122" y="1398"/>
                  <a:pt x="3122" y="1409"/>
                  <a:pt x="3125" y="1420"/>
                </a:cubicBezTo>
                <a:cubicBezTo>
                  <a:pt x="3118" y="1437"/>
                  <a:pt x="3123" y="1453"/>
                  <a:pt x="3116" y="1471"/>
                </a:cubicBezTo>
                <a:cubicBezTo>
                  <a:pt x="3113" y="1446"/>
                  <a:pt x="3108" y="1422"/>
                  <a:pt x="3106" y="1398"/>
                </a:cubicBezTo>
                <a:cubicBezTo>
                  <a:pt x="3103" y="1392"/>
                  <a:pt x="3099" y="1386"/>
                  <a:pt x="3101" y="1380"/>
                </a:cubicBezTo>
                <a:close/>
                <a:moveTo>
                  <a:pt x="3116" y="1485"/>
                </a:moveTo>
                <a:cubicBezTo>
                  <a:pt x="3110" y="1490"/>
                  <a:pt x="3113" y="1478"/>
                  <a:pt x="3116" y="1475"/>
                </a:cubicBezTo>
                <a:cubicBezTo>
                  <a:pt x="3117" y="1478"/>
                  <a:pt x="3117" y="1482"/>
                  <a:pt x="3116" y="1485"/>
                </a:cubicBezTo>
                <a:close/>
                <a:moveTo>
                  <a:pt x="3231" y="1453"/>
                </a:moveTo>
                <a:cubicBezTo>
                  <a:pt x="3241" y="1447"/>
                  <a:pt x="3232" y="1460"/>
                  <a:pt x="3230" y="1459"/>
                </a:cubicBezTo>
                <a:cubicBezTo>
                  <a:pt x="3228" y="1458"/>
                  <a:pt x="3229" y="1454"/>
                  <a:pt x="3231" y="1453"/>
                </a:cubicBezTo>
                <a:close/>
                <a:moveTo>
                  <a:pt x="3245" y="1463"/>
                </a:moveTo>
                <a:cubicBezTo>
                  <a:pt x="3256" y="1465"/>
                  <a:pt x="3264" y="1454"/>
                  <a:pt x="3275" y="1457"/>
                </a:cubicBezTo>
                <a:cubicBezTo>
                  <a:pt x="3333" y="1437"/>
                  <a:pt x="3340" y="1441"/>
                  <a:pt x="3347" y="1439"/>
                </a:cubicBezTo>
                <a:cubicBezTo>
                  <a:pt x="3375" y="1429"/>
                  <a:pt x="3383" y="1435"/>
                  <a:pt x="3389" y="1427"/>
                </a:cubicBezTo>
                <a:cubicBezTo>
                  <a:pt x="3447" y="1427"/>
                  <a:pt x="3460" y="1420"/>
                  <a:pt x="3475" y="1423"/>
                </a:cubicBezTo>
                <a:cubicBezTo>
                  <a:pt x="3577" y="1415"/>
                  <a:pt x="3580" y="1413"/>
                  <a:pt x="3584" y="1415"/>
                </a:cubicBezTo>
                <a:cubicBezTo>
                  <a:pt x="3653" y="1417"/>
                  <a:pt x="3640" y="1416"/>
                  <a:pt x="3638" y="1419"/>
                </a:cubicBezTo>
                <a:cubicBezTo>
                  <a:pt x="3606" y="1428"/>
                  <a:pt x="3602" y="1428"/>
                  <a:pt x="3598" y="1429"/>
                </a:cubicBezTo>
                <a:cubicBezTo>
                  <a:pt x="3554" y="1436"/>
                  <a:pt x="3551" y="1445"/>
                  <a:pt x="3546" y="1440"/>
                </a:cubicBezTo>
                <a:cubicBezTo>
                  <a:pt x="3512" y="1439"/>
                  <a:pt x="3509" y="1452"/>
                  <a:pt x="3503" y="1444"/>
                </a:cubicBezTo>
                <a:cubicBezTo>
                  <a:pt x="3472" y="1444"/>
                  <a:pt x="3469" y="1451"/>
                  <a:pt x="3464" y="1448"/>
                </a:cubicBezTo>
                <a:cubicBezTo>
                  <a:pt x="3408" y="1459"/>
                  <a:pt x="3400" y="1455"/>
                  <a:pt x="3393" y="1459"/>
                </a:cubicBezTo>
                <a:cubicBezTo>
                  <a:pt x="3357" y="1464"/>
                  <a:pt x="3354" y="1465"/>
                  <a:pt x="3350" y="1463"/>
                </a:cubicBezTo>
                <a:cubicBezTo>
                  <a:pt x="3304" y="1474"/>
                  <a:pt x="3300" y="1474"/>
                  <a:pt x="3296" y="1477"/>
                </a:cubicBezTo>
                <a:cubicBezTo>
                  <a:pt x="3261" y="1487"/>
                  <a:pt x="3255" y="1479"/>
                  <a:pt x="3251" y="1490"/>
                </a:cubicBezTo>
                <a:cubicBezTo>
                  <a:pt x="3185" y="1506"/>
                  <a:pt x="3167" y="1526"/>
                  <a:pt x="3147" y="1531"/>
                </a:cubicBezTo>
                <a:cubicBezTo>
                  <a:pt x="3114" y="1536"/>
                  <a:pt x="3119" y="1543"/>
                  <a:pt x="3123" y="1538"/>
                </a:cubicBezTo>
                <a:cubicBezTo>
                  <a:pt x="3171" y="1501"/>
                  <a:pt x="3177" y="1490"/>
                  <a:pt x="3184" y="1486"/>
                </a:cubicBezTo>
                <a:cubicBezTo>
                  <a:pt x="3226" y="1473"/>
                  <a:pt x="3235" y="1470"/>
                  <a:pt x="3245" y="1463"/>
                </a:cubicBezTo>
                <a:close/>
                <a:moveTo>
                  <a:pt x="3167" y="1470"/>
                </a:moveTo>
                <a:cubicBezTo>
                  <a:pt x="3172" y="1469"/>
                  <a:pt x="3176" y="1466"/>
                  <a:pt x="3181" y="1466"/>
                </a:cubicBezTo>
                <a:cubicBezTo>
                  <a:pt x="3189" y="1458"/>
                  <a:pt x="3198" y="1461"/>
                  <a:pt x="3206" y="1452"/>
                </a:cubicBezTo>
                <a:cubicBezTo>
                  <a:pt x="3211" y="1458"/>
                  <a:pt x="3198" y="1463"/>
                  <a:pt x="3195" y="1462"/>
                </a:cubicBezTo>
                <a:cubicBezTo>
                  <a:pt x="3191" y="1468"/>
                  <a:pt x="3186" y="1466"/>
                  <a:pt x="3182" y="1470"/>
                </a:cubicBezTo>
                <a:cubicBezTo>
                  <a:pt x="3180" y="1473"/>
                  <a:pt x="3176" y="1470"/>
                  <a:pt x="3174" y="1471"/>
                </a:cubicBezTo>
                <a:cubicBezTo>
                  <a:pt x="3172" y="1472"/>
                  <a:pt x="3171" y="1476"/>
                  <a:pt x="3170" y="1476"/>
                </a:cubicBezTo>
                <a:cubicBezTo>
                  <a:pt x="3170" y="1476"/>
                  <a:pt x="3168" y="1474"/>
                  <a:pt x="3168" y="1474"/>
                </a:cubicBezTo>
                <a:cubicBezTo>
                  <a:pt x="3164" y="1476"/>
                  <a:pt x="3159" y="1485"/>
                  <a:pt x="3154" y="1478"/>
                </a:cubicBezTo>
                <a:cubicBezTo>
                  <a:pt x="3157" y="1469"/>
                  <a:pt x="3163" y="1474"/>
                  <a:pt x="3167" y="1470"/>
                </a:cubicBezTo>
                <a:close/>
                <a:moveTo>
                  <a:pt x="3187" y="1376"/>
                </a:moveTo>
                <a:cubicBezTo>
                  <a:pt x="3185" y="1370"/>
                  <a:pt x="3185" y="1363"/>
                  <a:pt x="3189" y="1355"/>
                </a:cubicBezTo>
                <a:cubicBezTo>
                  <a:pt x="3191" y="1357"/>
                  <a:pt x="3193" y="1359"/>
                  <a:pt x="3196" y="1361"/>
                </a:cubicBezTo>
                <a:cubicBezTo>
                  <a:pt x="3196" y="1365"/>
                  <a:pt x="3192" y="1371"/>
                  <a:pt x="3187" y="1376"/>
                </a:cubicBezTo>
                <a:close/>
                <a:moveTo>
                  <a:pt x="3379" y="456"/>
                </a:moveTo>
                <a:cubicBezTo>
                  <a:pt x="3385" y="461"/>
                  <a:pt x="3376" y="469"/>
                  <a:pt x="3380" y="474"/>
                </a:cubicBezTo>
                <a:cubicBezTo>
                  <a:pt x="3373" y="477"/>
                  <a:pt x="3375" y="461"/>
                  <a:pt x="3379" y="456"/>
                </a:cubicBezTo>
                <a:close/>
                <a:moveTo>
                  <a:pt x="3309" y="952"/>
                </a:moveTo>
                <a:cubicBezTo>
                  <a:pt x="3303" y="947"/>
                  <a:pt x="3312" y="940"/>
                  <a:pt x="3307" y="935"/>
                </a:cubicBezTo>
                <a:cubicBezTo>
                  <a:pt x="3310" y="924"/>
                  <a:pt x="3311" y="913"/>
                  <a:pt x="3310" y="902"/>
                </a:cubicBezTo>
                <a:cubicBezTo>
                  <a:pt x="3315" y="899"/>
                  <a:pt x="3317" y="904"/>
                  <a:pt x="3313" y="908"/>
                </a:cubicBezTo>
                <a:cubicBezTo>
                  <a:pt x="3316" y="911"/>
                  <a:pt x="3314" y="914"/>
                  <a:pt x="3317" y="918"/>
                </a:cubicBezTo>
                <a:cubicBezTo>
                  <a:pt x="3310" y="934"/>
                  <a:pt x="3314" y="950"/>
                  <a:pt x="3309" y="966"/>
                </a:cubicBezTo>
                <a:cubicBezTo>
                  <a:pt x="3303" y="969"/>
                  <a:pt x="3309" y="963"/>
                  <a:pt x="3306" y="960"/>
                </a:cubicBezTo>
                <a:cubicBezTo>
                  <a:pt x="3306" y="958"/>
                  <a:pt x="3306" y="955"/>
                  <a:pt x="3309" y="952"/>
                </a:cubicBezTo>
                <a:close/>
                <a:moveTo>
                  <a:pt x="3303" y="988"/>
                </a:moveTo>
                <a:cubicBezTo>
                  <a:pt x="3306" y="996"/>
                  <a:pt x="3298" y="1006"/>
                  <a:pt x="3301" y="1015"/>
                </a:cubicBezTo>
                <a:cubicBezTo>
                  <a:pt x="3298" y="1024"/>
                  <a:pt x="3301" y="1032"/>
                  <a:pt x="3296" y="1040"/>
                </a:cubicBezTo>
                <a:cubicBezTo>
                  <a:pt x="3291" y="1032"/>
                  <a:pt x="3301" y="1022"/>
                  <a:pt x="3295" y="1014"/>
                </a:cubicBezTo>
                <a:cubicBezTo>
                  <a:pt x="3305" y="1004"/>
                  <a:pt x="3294" y="997"/>
                  <a:pt x="3303" y="988"/>
                </a:cubicBezTo>
                <a:close/>
                <a:moveTo>
                  <a:pt x="3280" y="1076"/>
                </a:moveTo>
                <a:cubicBezTo>
                  <a:pt x="3290" y="1068"/>
                  <a:pt x="3289" y="1064"/>
                  <a:pt x="3294" y="1053"/>
                </a:cubicBezTo>
                <a:cubicBezTo>
                  <a:pt x="3299" y="1066"/>
                  <a:pt x="3282" y="1081"/>
                  <a:pt x="3289" y="1093"/>
                </a:cubicBezTo>
                <a:cubicBezTo>
                  <a:pt x="3281" y="1100"/>
                  <a:pt x="3287" y="1106"/>
                  <a:pt x="3281" y="1113"/>
                </a:cubicBezTo>
                <a:cubicBezTo>
                  <a:pt x="3278" y="1101"/>
                  <a:pt x="3282" y="1088"/>
                  <a:pt x="3280" y="1076"/>
                </a:cubicBezTo>
                <a:close/>
                <a:moveTo>
                  <a:pt x="3233" y="654"/>
                </a:moveTo>
                <a:cubicBezTo>
                  <a:pt x="3234" y="660"/>
                  <a:pt x="3238" y="666"/>
                  <a:pt x="3233" y="672"/>
                </a:cubicBezTo>
                <a:cubicBezTo>
                  <a:pt x="3231" y="666"/>
                  <a:pt x="3228" y="661"/>
                  <a:pt x="3233" y="654"/>
                </a:cubicBezTo>
                <a:close/>
                <a:moveTo>
                  <a:pt x="3235" y="689"/>
                </a:moveTo>
                <a:cubicBezTo>
                  <a:pt x="3234" y="694"/>
                  <a:pt x="3235" y="700"/>
                  <a:pt x="3238" y="705"/>
                </a:cubicBezTo>
                <a:cubicBezTo>
                  <a:pt x="3231" y="710"/>
                  <a:pt x="3231" y="697"/>
                  <a:pt x="3232" y="693"/>
                </a:cubicBezTo>
                <a:cubicBezTo>
                  <a:pt x="3229" y="688"/>
                  <a:pt x="3234" y="682"/>
                  <a:pt x="3230" y="677"/>
                </a:cubicBezTo>
                <a:cubicBezTo>
                  <a:pt x="3236" y="672"/>
                  <a:pt x="3231" y="686"/>
                  <a:pt x="3235" y="689"/>
                </a:cubicBezTo>
                <a:close/>
                <a:moveTo>
                  <a:pt x="3209" y="1367"/>
                </a:moveTo>
                <a:cubicBezTo>
                  <a:pt x="3206" y="1355"/>
                  <a:pt x="3218" y="1354"/>
                  <a:pt x="3220" y="1343"/>
                </a:cubicBezTo>
                <a:cubicBezTo>
                  <a:pt x="3222" y="1345"/>
                  <a:pt x="3225" y="1345"/>
                  <a:pt x="3226" y="1344"/>
                </a:cubicBezTo>
                <a:cubicBezTo>
                  <a:pt x="3229" y="1352"/>
                  <a:pt x="3214" y="1363"/>
                  <a:pt x="3209" y="1367"/>
                </a:cubicBezTo>
                <a:close/>
                <a:moveTo>
                  <a:pt x="3267" y="1160"/>
                </a:moveTo>
                <a:cubicBezTo>
                  <a:pt x="3268" y="1172"/>
                  <a:pt x="3262" y="1184"/>
                  <a:pt x="3266" y="1196"/>
                </a:cubicBezTo>
                <a:cubicBezTo>
                  <a:pt x="3248" y="1255"/>
                  <a:pt x="3254" y="1259"/>
                  <a:pt x="3246" y="1265"/>
                </a:cubicBezTo>
                <a:cubicBezTo>
                  <a:pt x="3223" y="1297"/>
                  <a:pt x="3227" y="1284"/>
                  <a:pt x="3231" y="1271"/>
                </a:cubicBezTo>
                <a:cubicBezTo>
                  <a:pt x="3240" y="1191"/>
                  <a:pt x="3240" y="1181"/>
                  <a:pt x="3246" y="1169"/>
                </a:cubicBezTo>
                <a:cubicBezTo>
                  <a:pt x="3253" y="1104"/>
                  <a:pt x="3245" y="1099"/>
                  <a:pt x="3254" y="1092"/>
                </a:cubicBezTo>
                <a:cubicBezTo>
                  <a:pt x="3247" y="1024"/>
                  <a:pt x="3244" y="1019"/>
                  <a:pt x="3247" y="1014"/>
                </a:cubicBezTo>
                <a:cubicBezTo>
                  <a:pt x="3240" y="967"/>
                  <a:pt x="3246" y="958"/>
                  <a:pt x="3240" y="951"/>
                </a:cubicBezTo>
                <a:cubicBezTo>
                  <a:pt x="3238" y="891"/>
                  <a:pt x="3244" y="882"/>
                  <a:pt x="3240" y="874"/>
                </a:cubicBezTo>
                <a:cubicBezTo>
                  <a:pt x="3236" y="775"/>
                  <a:pt x="3228" y="769"/>
                  <a:pt x="3235" y="761"/>
                </a:cubicBezTo>
                <a:cubicBezTo>
                  <a:pt x="3237" y="746"/>
                  <a:pt x="3235" y="749"/>
                  <a:pt x="3238" y="753"/>
                </a:cubicBezTo>
                <a:cubicBezTo>
                  <a:pt x="3240" y="819"/>
                  <a:pt x="3250" y="825"/>
                  <a:pt x="3247" y="832"/>
                </a:cubicBezTo>
                <a:cubicBezTo>
                  <a:pt x="3256" y="904"/>
                  <a:pt x="3258" y="918"/>
                  <a:pt x="3259" y="932"/>
                </a:cubicBezTo>
                <a:cubicBezTo>
                  <a:pt x="3261" y="958"/>
                  <a:pt x="3261" y="964"/>
                  <a:pt x="3262" y="971"/>
                </a:cubicBezTo>
                <a:cubicBezTo>
                  <a:pt x="3270" y="1022"/>
                  <a:pt x="3268" y="1035"/>
                  <a:pt x="3272" y="1048"/>
                </a:cubicBezTo>
                <a:cubicBezTo>
                  <a:pt x="3265" y="1137"/>
                  <a:pt x="3271" y="1148"/>
                  <a:pt x="3267" y="1160"/>
                </a:cubicBezTo>
                <a:close/>
                <a:moveTo>
                  <a:pt x="3287" y="1211"/>
                </a:moveTo>
                <a:cubicBezTo>
                  <a:pt x="3282" y="1214"/>
                  <a:pt x="3285" y="1208"/>
                  <a:pt x="3288" y="1205"/>
                </a:cubicBezTo>
                <a:cubicBezTo>
                  <a:pt x="3293" y="1202"/>
                  <a:pt x="3289" y="1208"/>
                  <a:pt x="3287" y="1211"/>
                </a:cubicBezTo>
                <a:close/>
                <a:moveTo>
                  <a:pt x="3275" y="1203"/>
                </a:moveTo>
                <a:cubicBezTo>
                  <a:pt x="3271" y="1198"/>
                  <a:pt x="3280" y="1192"/>
                  <a:pt x="3275" y="1188"/>
                </a:cubicBezTo>
                <a:cubicBezTo>
                  <a:pt x="3286" y="1153"/>
                  <a:pt x="3288" y="1149"/>
                  <a:pt x="3286" y="1145"/>
                </a:cubicBezTo>
                <a:cubicBezTo>
                  <a:pt x="3298" y="1108"/>
                  <a:pt x="3292" y="1100"/>
                  <a:pt x="3299" y="1090"/>
                </a:cubicBezTo>
                <a:cubicBezTo>
                  <a:pt x="3325" y="914"/>
                  <a:pt x="3327" y="904"/>
                  <a:pt x="3330" y="895"/>
                </a:cubicBezTo>
                <a:cubicBezTo>
                  <a:pt x="3339" y="831"/>
                  <a:pt x="3337" y="822"/>
                  <a:pt x="3337" y="813"/>
                </a:cubicBezTo>
                <a:cubicBezTo>
                  <a:pt x="3352" y="746"/>
                  <a:pt x="3355" y="735"/>
                  <a:pt x="3354" y="724"/>
                </a:cubicBezTo>
                <a:cubicBezTo>
                  <a:pt x="3362" y="646"/>
                  <a:pt x="3363" y="634"/>
                  <a:pt x="3365" y="623"/>
                </a:cubicBezTo>
                <a:cubicBezTo>
                  <a:pt x="3371" y="567"/>
                  <a:pt x="3358" y="563"/>
                  <a:pt x="3368" y="557"/>
                </a:cubicBezTo>
                <a:cubicBezTo>
                  <a:pt x="3370" y="518"/>
                  <a:pt x="3369" y="512"/>
                  <a:pt x="3370" y="507"/>
                </a:cubicBezTo>
                <a:cubicBezTo>
                  <a:pt x="3377" y="482"/>
                  <a:pt x="3378" y="484"/>
                  <a:pt x="3381" y="486"/>
                </a:cubicBezTo>
                <a:cubicBezTo>
                  <a:pt x="3379" y="562"/>
                  <a:pt x="3370" y="570"/>
                  <a:pt x="3375" y="576"/>
                </a:cubicBezTo>
                <a:cubicBezTo>
                  <a:pt x="3375" y="667"/>
                  <a:pt x="3369" y="672"/>
                  <a:pt x="3376" y="675"/>
                </a:cubicBezTo>
                <a:cubicBezTo>
                  <a:pt x="3373" y="724"/>
                  <a:pt x="3374" y="738"/>
                  <a:pt x="3372" y="753"/>
                </a:cubicBezTo>
                <a:cubicBezTo>
                  <a:pt x="3360" y="869"/>
                  <a:pt x="3367" y="875"/>
                  <a:pt x="3361" y="882"/>
                </a:cubicBezTo>
                <a:cubicBezTo>
                  <a:pt x="3346" y="951"/>
                  <a:pt x="3348" y="958"/>
                  <a:pt x="3346" y="965"/>
                </a:cubicBezTo>
                <a:cubicBezTo>
                  <a:pt x="3339" y="1047"/>
                  <a:pt x="3329" y="1059"/>
                  <a:pt x="3333" y="1068"/>
                </a:cubicBezTo>
                <a:cubicBezTo>
                  <a:pt x="3314" y="1133"/>
                  <a:pt x="3303" y="1141"/>
                  <a:pt x="3307" y="1147"/>
                </a:cubicBezTo>
                <a:close/>
                <a:moveTo>
                  <a:pt x="3519" y="1049"/>
                </a:moveTo>
                <a:cubicBezTo>
                  <a:pt x="3522" y="1041"/>
                  <a:pt x="3527" y="1048"/>
                  <a:pt x="3531" y="1043"/>
                </a:cubicBezTo>
                <a:cubicBezTo>
                  <a:pt x="3539" y="1038"/>
                  <a:pt x="3548" y="1037"/>
                  <a:pt x="3556" y="1033"/>
                </a:cubicBezTo>
                <a:cubicBezTo>
                  <a:pt x="3559" y="1037"/>
                  <a:pt x="3553" y="1038"/>
                  <a:pt x="3550" y="1036"/>
                </a:cubicBezTo>
                <a:cubicBezTo>
                  <a:pt x="3537" y="1048"/>
                  <a:pt x="3523" y="1047"/>
                  <a:pt x="3510" y="1056"/>
                </a:cubicBezTo>
                <a:cubicBezTo>
                  <a:pt x="3505" y="1052"/>
                  <a:pt x="3516" y="1048"/>
                  <a:pt x="3519" y="1049"/>
                </a:cubicBezTo>
                <a:close/>
                <a:moveTo>
                  <a:pt x="3453" y="973"/>
                </a:moveTo>
                <a:cubicBezTo>
                  <a:pt x="3450" y="976"/>
                  <a:pt x="3448" y="979"/>
                  <a:pt x="3446" y="982"/>
                </a:cubicBezTo>
                <a:cubicBezTo>
                  <a:pt x="3442" y="985"/>
                  <a:pt x="3443" y="981"/>
                  <a:pt x="3445" y="978"/>
                </a:cubicBezTo>
                <a:cubicBezTo>
                  <a:pt x="3447" y="975"/>
                  <a:pt x="3450" y="972"/>
                  <a:pt x="3452" y="969"/>
                </a:cubicBezTo>
                <a:cubicBezTo>
                  <a:pt x="3456" y="967"/>
                  <a:pt x="3455" y="971"/>
                  <a:pt x="3453" y="973"/>
                </a:cubicBezTo>
                <a:close/>
                <a:moveTo>
                  <a:pt x="3458" y="966"/>
                </a:moveTo>
                <a:cubicBezTo>
                  <a:pt x="3454" y="960"/>
                  <a:pt x="3466" y="951"/>
                  <a:pt x="3463" y="945"/>
                </a:cubicBezTo>
                <a:cubicBezTo>
                  <a:pt x="3476" y="942"/>
                  <a:pt x="3465" y="960"/>
                  <a:pt x="3458" y="966"/>
                </a:cubicBezTo>
                <a:close/>
                <a:moveTo>
                  <a:pt x="3710" y="706"/>
                </a:moveTo>
                <a:cubicBezTo>
                  <a:pt x="3717" y="705"/>
                  <a:pt x="3723" y="694"/>
                  <a:pt x="3731" y="693"/>
                </a:cubicBezTo>
                <a:cubicBezTo>
                  <a:pt x="3737" y="691"/>
                  <a:pt x="3743" y="685"/>
                  <a:pt x="3750" y="682"/>
                </a:cubicBezTo>
                <a:cubicBezTo>
                  <a:pt x="3763" y="672"/>
                  <a:pt x="3776" y="663"/>
                  <a:pt x="3789" y="654"/>
                </a:cubicBezTo>
                <a:cubicBezTo>
                  <a:pt x="3792" y="657"/>
                  <a:pt x="3786" y="656"/>
                  <a:pt x="3784" y="661"/>
                </a:cubicBezTo>
                <a:cubicBezTo>
                  <a:pt x="3782" y="664"/>
                  <a:pt x="3779" y="667"/>
                  <a:pt x="3777" y="670"/>
                </a:cubicBezTo>
                <a:cubicBezTo>
                  <a:pt x="3769" y="670"/>
                  <a:pt x="3763" y="676"/>
                  <a:pt x="3756" y="683"/>
                </a:cubicBezTo>
                <a:cubicBezTo>
                  <a:pt x="3749" y="685"/>
                  <a:pt x="3742" y="693"/>
                  <a:pt x="3735" y="696"/>
                </a:cubicBezTo>
                <a:cubicBezTo>
                  <a:pt x="3723" y="711"/>
                  <a:pt x="3708" y="711"/>
                  <a:pt x="3696" y="729"/>
                </a:cubicBezTo>
                <a:cubicBezTo>
                  <a:pt x="3689" y="721"/>
                  <a:pt x="3705" y="718"/>
                  <a:pt x="3710" y="706"/>
                </a:cubicBezTo>
                <a:close/>
                <a:moveTo>
                  <a:pt x="3778" y="601"/>
                </a:moveTo>
                <a:cubicBezTo>
                  <a:pt x="3783" y="595"/>
                  <a:pt x="3788" y="585"/>
                  <a:pt x="3794" y="585"/>
                </a:cubicBezTo>
                <a:cubicBezTo>
                  <a:pt x="3799" y="592"/>
                  <a:pt x="3786" y="589"/>
                  <a:pt x="3784" y="599"/>
                </a:cubicBezTo>
                <a:cubicBezTo>
                  <a:pt x="3782" y="603"/>
                  <a:pt x="3779" y="601"/>
                  <a:pt x="3776" y="604"/>
                </a:cubicBezTo>
                <a:cubicBezTo>
                  <a:pt x="3774" y="607"/>
                  <a:pt x="3771" y="610"/>
                  <a:pt x="3769" y="613"/>
                </a:cubicBezTo>
                <a:cubicBezTo>
                  <a:pt x="3761" y="620"/>
                  <a:pt x="3774" y="596"/>
                  <a:pt x="3778" y="601"/>
                </a:cubicBezTo>
                <a:close/>
                <a:moveTo>
                  <a:pt x="3680" y="760"/>
                </a:moveTo>
                <a:cubicBezTo>
                  <a:pt x="3677" y="755"/>
                  <a:pt x="3683" y="755"/>
                  <a:pt x="3685" y="753"/>
                </a:cubicBezTo>
                <a:cubicBezTo>
                  <a:pt x="3694" y="750"/>
                  <a:pt x="3682" y="757"/>
                  <a:pt x="3680" y="760"/>
                </a:cubicBezTo>
                <a:close/>
                <a:moveTo>
                  <a:pt x="3577" y="828"/>
                </a:moveTo>
                <a:cubicBezTo>
                  <a:pt x="3581" y="819"/>
                  <a:pt x="3586" y="824"/>
                  <a:pt x="3590" y="816"/>
                </a:cubicBezTo>
                <a:cubicBezTo>
                  <a:pt x="3597" y="807"/>
                  <a:pt x="3603" y="799"/>
                  <a:pt x="3609" y="790"/>
                </a:cubicBezTo>
                <a:cubicBezTo>
                  <a:pt x="3636" y="767"/>
                  <a:pt x="3663" y="749"/>
                  <a:pt x="3690" y="727"/>
                </a:cubicBezTo>
                <a:cubicBezTo>
                  <a:pt x="3692" y="729"/>
                  <a:pt x="3689" y="732"/>
                  <a:pt x="3689" y="734"/>
                </a:cubicBezTo>
                <a:cubicBezTo>
                  <a:pt x="3671" y="752"/>
                  <a:pt x="3653" y="764"/>
                  <a:pt x="3636" y="789"/>
                </a:cubicBezTo>
                <a:cubicBezTo>
                  <a:pt x="3629" y="796"/>
                  <a:pt x="3621" y="798"/>
                  <a:pt x="3614" y="808"/>
                </a:cubicBezTo>
                <a:cubicBezTo>
                  <a:pt x="3613" y="816"/>
                  <a:pt x="3599" y="806"/>
                  <a:pt x="3605" y="816"/>
                </a:cubicBezTo>
                <a:cubicBezTo>
                  <a:pt x="3600" y="817"/>
                  <a:pt x="3596" y="823"/>
                  <a:pt x="3591" y="824"/>
                </a:cubicBezTo>
                <a:cubicBezTo>
                  <a:pt x="3587" y="827"/>
                  <a:pt x="3584" y="839"/>
                  <a:pt x="3578" y="836"/>
                </a:cubicBezTo>
                <a:cubicBezTo>
                  <a:pt x="3575" y="840"/>
                  <a:pt x="3572" y="849"/>
                  <a:pt x="3567" y="842"/>
                </a:cubicBezTo>
                <a:cubicBezTo>
                  <a:pt x="3574" y="841"/>
                  <a:pt x="3569" y="834"/>
                  <a:pt x="3577" y="828"/>
                </a:cubicBezTo>
                <a:close/>
                <a:moveTo>
                  <a:pt x="3541" y="876"/>
                </a:moveTo>
                <a:cubicBezTo>
                  <a:pt x="3543" y="873"/>
                  <a:pt x="3545" y="870"/>
                  <a:pt x="3548" y="867"/>
                </a:cubicBezTo>
                <a:cubicBezTo>
                  <a:pt x="3552" y="864"/>
                  <a:pt x="3550" y="869"/>
                  <a:pt x="3548" y="871"/>
                </a:cubicBezTo>
                <a:cubicBezTo>
                  <a:pt x="3546" y="874"/>
                  <a:pt x="3543" y="877"/>
                  <a:pt x="3541" y="880"/>
                </a:cubicBezTo>
                <a:cubicBezTo>
                  <a:pt x="3537" y="883"/>
                  <a:pt x="3539" y="879"/>
                  <a:pt x="3541" y="876"/>
                </a:cubicBezTo>
                <a:close/>
                <a:moveTo>
                  <a:pt x="2581" y="1492"/>
                </a:moveTo>
                <a:cubicBezTo>
                  <a:pt x="2570" y="1501"/>
                  <a:pt x="2566" y="1513"/>
                  <a:pt x="2557" y="1523"/>
                </a:cubicBezTo>
                <a:cubicBezTo>
                  <a:pt x="2536" y="1560"/>
                  <a:pt x="2537" y="1566"/>
                  <a:pt x="2530" y="1570"/>
                </a:cubicBezTo>
                <a:cubicBezTo>
                  <a:pt x="2522" y="1593"/>
                  <a:pt x="2529" y="1602"/>
                  <a:pt x="2522" y="1607"/>
                </a:cubicBezTo>
                <a:cubicBezTo>
                  <a:pt x="2494" y="1556"/>
                  <a:pt x="2500" y="1555"/>
                  <a:pt x="2496" y="1551"/>
                </a:cubicBezTo>
                <a:cubicBezTo>
                  <a:pt x="2482" y="1508"/>
                  <a:pt x="2492" y="1506"/>
                  <a:pt x="2486" y="1500"/>
                </a:cubicBezTo>
                <a:cubicBezTo>
                  <a:pt x="2483" y="1469"/>
                  <a:pt x="2482" y="1464"/>
                  <a:pt x="2484" y="1460"/>
                </a:cubicBezTo>
                <a:cubicBezTo>
                  <a:pt x="2486" y="1375"/>
                  <a:pt x="2486" y="1366"/>
                  <a:pt x="2489" y="1358"/>
                </a:cubicBezTo>
                <a:cubicBezTo>
                  <a:pt x="2494" y="1296"/>
                  <a:pt x="2502" y="1293"/>
                  <a:pt x="2500" y="1287"/>
                </a:cubicBezTo>
                <a:cubicBezTo>
                  <a:pt x="2505" y="1234"/>
                  <a:pt x="2502" y="1228"/>
                  <a:pt x="2503" y="1224"/>
                </a:cubicBezTo>
                <a:cubicBezTo>
                  <a:pt x="2510" y="1178"/>
                  <a:pt x="2507" y="1169"/>
                  <a:pt x="2509" y="1161"/>
                </a:cubicBezTo>
                <a:cubicBezTo>
                  <a:pt x="2496" y="1098"/>
                  <a:pt x="2490" y="1085"/>
                  <a:pt x="2486" y="1071"/>
                </a:cubicBezTo>
                <a:cubicBezTo>
                  <a:pt x="2484" y="1075"/>
                  <a:pt x="2486" y="1097"/>
                  <a:pt x="2496" y="1122"/>
                </a:cubicBezTo>
                <a:cubicBezTo>
                  <a:pt x="2494" y="1149"/>
                  <a:pt x="2501" y="1155"/>
                  <a:pt x="2499" y="1158"/>
                </a:cubicBezTo>
                <a:cubicBezTo>
                  <a:pt x="2498" y="1254"/>
                  <a:pt x="2485" y="1289"/>
                  <a:pt x="2484" y="1328"/>
                </a:cubicBezTo>
                <a:cubicBezTo>
                  <a:pt x="2478" y="1349"/>
                  <a:pt x="2476" y="1352"/>
                  <a:pt x="2475" y="1354"/>
                </a:cubicBezTo>
                <a:cubicBezTo>
                  <a:pt x="2474" y="1443"/>
                  <a:pt x="2471" y="1446"/>
                  <a:pt x="2470" y="1450"/>
                </a:cubicBezTo>
                <a:cubicBezTo>
                  <a:pt x="2480" y="1512"/>
                  <a:pt x="2475" y="1527"/>
                  <a:pt x="2481" y="1544"/>
                </a:cubicBezTo>
                <a:cubicBezTo>
                  <a:pt x="2491" y="1583"/>
                  <a:pt x="2492" y="1585"/>
                  <a:pt x="2493" y="1587"/>
                </a:cubicBezTo>
                <a:cubicBezTo>
                  <a:pt x="2493" y="1591"/>
                  <a:pt x="2491" y="1590"/>
                  <a:pt x="2488" y="1587"/>
                </a:cubicBezTo>
                <a:cubicBezTo>
                  <a:pt x="2479" y="1573"/>
                  <a:pt x="2477" y="1569"/>
                  <a:pt x="2475" y="1565"/>
                </a:cubicBezTo>
                <a:cubicBezTo>
                  <a:pt x="2459" y="1482"/>
                  <a:pt x="2462" y="1478"/>
                  <a:pt x="2460" y="1474"/>
                </a:cubicBezTo>
                <a:cubicBezTo>
                  <a:pt x="2458" y="1403"/>
                  <a:pt x="2461" y="1399"/>
                  <a:pt x="2463" y="1396"/>
                </a:cubicBezTo>
                <a:cubicBezTo>
                  <a:pt x="2467" y="1361"/>
                  <a:pt x="2464" y="1356"/>
                  <a:pt x="2464" y="1351"/>
                </a:cubicBezTo>
                <a:cubicBezTo>
                  <a:pt x="2467" y="1307"/>
                  <a:pt x="2471" y="1306"/>
                  <a:pt x="2470" y="1303"/>
                </a:cubicBezTo>
                <a:cubicBezTo>
                  <a:pt x="2473" y="1281"/>
                  <a:pt x="2473" y="1278"/>
                  <a:pt x="2473" y="1276"/>
                </a:cubicBezTo>
                <a:cubicBezTo>
                  <a:pt x="2474" y="1251"/>
                  <a:pt x="2473" y="1248"/>
                  <a:pt x="2477" y="1247"/>
                </a:cubicBezTo>
                <a:cubicBezTo>
                  <a:pt x="2471" y="1176"/>
                  <a:pt x="2480" y="1174"/>
                  <a:pt x="2475" y="1169"/>
                </a:cubicBezTo>
                <a:cubicBezTo>
                  <a:pt x="2466" y="1111"/>
                  <a:pt x="2466" y="1102"/>
                  <a:pt x="2465" y="1092"/>
                </a:cubicBezTo>
                <a:cubicBezTo>
                  <a:pt x="2454" y="1039"/>
                  <a:pt x="2450" y="1025"/>
                  <a:pt x="2440" y="1000"/>
                </a:cubicBezTo>
                <a:cubicBezTo>
                  <a:pt x="2407" y="919"/>
                  <a:pt x="2402" y="913"/>
                  <a:pt x="2404" y="908"/>
                </a:cubicBezTo>
                <a:cubicBezTo>
                  <a:pt x="2376" y="864"/>
                  <a:pt x="2379" y="860"/>
                  <a:pt x="2374" y="854"/>
                </a:cubicBezTo>
                <a:cubicBezTo>
                  <a:pt x="2393" y="923"/>
                  <a:pt x="2396" y="928"/>
                  <a:pt x="2397" y="933"/>
                </a:cubicBezTo>
                <a:cubicBezTo>
                  <a:pt x="2403" y="984"/>
                  <a:pt x="2413" y="997"/>
                  <a:pt x="2408" y="1006"/>
                </a:cubicBezTo>
                <a:cubicBezTo>
                  <a:pt x="2408" y="1056"/>
                  <a:pt x="2407" y="1061"/>
                  <a:pt x="2406" y="1066"/>
                </a:cubicBezTo>
                <a:cubicBezTo>
                  <a:pt x="2400" y="1099"/>
                  <a:pt x="2410" y="1107"/>
                  <a:pt x="2401" y="1110"/>
                </a:cubicBezTo>
                <a:cubicBezTo>
                  <a:pt x="2397" y="1141"/>
                  <a:pt x="2395" y="1143"/>
                  <a:pt x="2398" y="1147"/>
                </a:cubicBezTo>
                <a:cubicBezTo>
                  <a:pt x="2390" y="1224"/>
                  <a:pt x="2383" y="1232"/>
                  <a:pt x="2387" y="1244"/>
                </a:cubicBezTo>
                <a:cubicBezTo>
                  <a:pt x="2385" y="1287"/>
                  <a:pt x="2379" y="1290"/>
                  <a:pt x="2380" y="1295"/>
                </a:cubicBezTo>
                <a:cubicBezTo>
                  <a:pt x="2374" y="1328"/>
                  <a:pt x="2378" y="1338"/>
                  <a:pt x="2373" y="1345"/>
                </a:cubicBezTo>
                <a:cubicBezTo>
                  <a:pt x="2373" y="1403"/>
                  <a:pt x="2370" y="1406"/>
                  <a:pt x="2372" y="1411"/>
                </a:cubicBezTo>
                <a:cubicBezTo>
                  <a:pt x="2377" y="1460"/>
                  <a:pt x="2373" y="1464"/>
                  <a:pt x="2379" y="1472"/>
                </a:cubicBezTo>
                <a:cubicBezTo>
                  <a:pt x="2386" y="1514"/>
                  <a:pt x="2390" y="1520"/>
                  <a:pt x="2388" y="1525"/>
                </a:cubicBezTo>
                <a:cubicBezTo>
                  <a:pt x="2352" y="1492"/>
                  <a:pt x="2352" y="1482"/>
                  <a:pt x="2345" y="1470"/>
                </a:cubicBezTo>
                <a:cubicBezTo>
                  <a:pt x="2343" y="1417"/>
                  <a:pt x="2340" y="1409"/>
                  <a:pt x="2340" y="1402"/>
                </a:cubicBezTo>
                <a:cubicBezTo>
                  <a:pt x="2338" y="1356"/>
                  <a:pt x="2345" y="1354"/>
                  <a:pt x="2340" y="1349"/>
                </a:cubicBezTo>
                <a:cubicBezTo>
                  <a:pt x="2356" y="1248"/>
                  <a:pt x="2354" y="1238"/>
                  <a:pt x="2359" y="1230"/>
                </a:cubicBezTo>
                <a:cubicBezTo>
                  <a:pt x="2370" y="1167"/>
                  <a:pt x="2367" y="1157"/>
                  <a:pt x="2373" y="1149"/>
                </a:cubicBezTo>
                <a:cubicBezTo>
                  <a:pt x="2376" y="1126"/>
                  <a:pt x="2377" y="1124"/>
                  <a:pt x="2379" y="1122"/>
                </a:cubicBezTo>
                <a:cubicBezTo>
                  <a:pt x="2379" y="1104"/>
                  <a:pt x="2380" y="1099"/>
                  <a:pt x="2384" y="1095"/>
                </a:cubicBezTo>
                <a:cubicBezTo>
                  <a:pt x="2388" y="1033"/>
                  <a:pt x="2385" y="1028"/>
                  <a:pt x="2389" y="1025"/>
                </a:cubicBezTo>
                <a:cubicBezTo>
                  <a:pt x="2390" y="972"/>
                  <a:pt x="2390" y="963"/>
                  <a:pt x="2387" y="953"/>
                </a:cubicBezTo>
                <a:cubicBezTo>
                  <a:pt x="2380" y="910"/>
                  <a:pt x="2379" y="911"/>
                  <a:pt x="2376" y="900"/>
                </a:cubicBezTo>
                <a:cubicBezTo>
                  <a:pt x="2373" y="891"/>
                  <a:pt x="2372" y="904"/>
                  <a:pt x="2377" y="918"/>
                </a:cubicBezTo>
                <a:cubicBezTo>
                  <a:pt x="2384" y="965"/>
                  <a:pt x="2380" y="971"/>
                  <a:pt x="2380" y="977"/>
                </a:cubicBezTo>
                <a:cubicBezTo>
                  <a:pt x="2377" y="1048"/>
                  <a:pt x="2377" y="1060"/>
                  <a:pt x="2374" y="1072"/>
                </a:cubicBezTo>
                <a:cubicBezTo>
                  <a:pt x="2374" y="1098"/>
                  <a:pt x="2366" y="1102"/>
                  <a:pt x="2369" y="1110"/>
                </a:cubicBezTo>
                <a:cubicBezTo>
                  <a:pt x="2354" y="1196"/>
                  <a:pt x="2351" y="1207"/>
                  <a:pt x="2347" y="1219"/>
                </a:cubicBezTo>
                <a:cubicBezTo>
                  <a:pt x="2338" y="1268"/>
                  <a:pt x="2343" y="1273"/>
                  <a:pt x="2340" y="1276"/>
                </a:cubicBezTo>
                <a:cubicBezTo>
                  <a:pt x="2333" y="1318"/>
                  <a:pt x="2333" y="1325"/>
                  <a:pt x="2334" y="1332"/>
                </a:cubicBezTo>
                <a:cubicBezTo>
                  <a:pt x="2330" y="1356"/>
                  <a:pt x="2325" y="1361"/>
                  <a:pt x="2331" y="1369"/>
                </a:cubicBezTo>
                <a:cubicBezTo>
                  <a:pt x="2335" y="1423"/>
                  <a:pt x="2330" y="1435"/>
                  <a:pt x="2334" y="1450"/>
                </a:cubicBezTo>
                <a:cubicBezTo>
                  <a:pt x="2336" y="1491"/>
                  <a:pt x="2334" y="1482"/>
                  <a:pt x="2330" y="1484"/>
                </a:cubicBezTo>
                <a:cubicBezTo>
                  <a:pt x="2322" y="1459"/>
                  <a:pt x="2317" y="1464"/>
                  <a:pt x="2315" y="1457"/>
                </a:cubicBezTo>
                <a:cubicBezTo>
                  <a:pt x="2316" y="1410"/>
                  <a:pt x="2312" y="1397"/>
                  <a:pt x="2317" y="1386"/>
                </a:cubicBezTo>
                <a:cubicBezTo>
                  <a:pt x="2318" y="1357"/>
                  <a:pt x="2316" y="1353"/>
                  <a:pt x="2317" y="1350"/>
                </a:cubicBezTo>
                <a:cubicBezTo>
                  <a:pt x="2323" y="1291"/>
                  <a:pt x="2324" y="1285"/>
                  <a:pt x="2324" y="1279"/>
                </a:cubicBezTo>
                <a:cubicBezTo>
                  <a:pt x="2334" y="1256"/>
                  <a:pt x="2329" y="1248"/>
                  <a:pt x="2331" y="1243"/>
                </a:cubicBezTo>
                <a:cubicBezTo>
                  <a:pt x="2347" y="1171"/>
                  <a:pt x="2347" y="1169"/>
                  <a:pt x="2347" y="1166"/>
                </a:cubicBezTo>
                <a:cubicBezTo>
                  <a:pt x="2356" y="1134"/>
                  <a:pt x="2348" y="1127"/>
                  <a:pt x="2356" y="1123"/>
                </a:cubicBezTo>
                <a:cubicBezTo>
                  <a:pt x="2358" y="1085"/>
                  <a:pt x="2358" y="1082"/>
                  <a:pt x="2361" y="1079"/>
                </a:cubicBezTo>
                <a:cubicBezTo>
                  <a:pt x="2369" y="1010"/>
                  <a:pt x="2369" y="985"/>
                  <a:pt x="2368" y="960"/>
                </a:cubicBezTo>
                <a:cubicBezTo>
                  <a:pt x="2366" y="918"/>
                  <a:pt x="2364" y="911"/>
                  <a:pt x="2363" y="904"/>
                </a:cubicBezTo>
                <a:cubicBezTo>
                  <a:pt x="2363" y="901"/>
                  <a:pt x="2355" y="911"/>
                  <a:pt x="2363" y="925"/>
                </a:cubicBezTo>
                <a:cubicBezTo>
                  <a:pt x="2359" y="1008"/>
                  <a:pt x="2358" y="1021"/>
                  <a:pt x="2359" y="1033"/>
                </a:cubicBezTo>
                <a:cubicBezTo>
                  <a:pt x="2350" y="1061"/>
                  <a:pt x="2352" y="1064"/>
                  <a:pt x="2351" y="1067"/>
                </a:cubicBezTo>
                <a:cubicBezTo>
                  <a:pt x="2342" y="1114"/>
                  <a:pt x="2344" y="1127"/>
                  <a:pt x="2340" y="1138"/>
                </a:cubicBezTo>
                <a:cubicBezTo>
                  <a:pt x="2335" y="1176"/>
                  <a:pt x="2332" y="1178"/>
                  <a:pt x="2335" y="1182"/>
                </a:cubicBezTo>
                <a:cubicBezTo>
                  <a:pt x="2330" y="1210"/>
                  <a:pt x="2326" y="1215"/>
                  <a:pt x="2324" y="1220"/>
                </a:cubicBezTo>
                <a:cubicBezTo>
                  <a:pt x="2321" y="1257"/>
                  <a:pt x="2317" y="1261"/>
                  <a:pt x="2315" y="1266"/>
                </a:cubicBezTo>
                <a:cubicBezTo>
                  <a:pt x="2307" y="1319"/>
                  <a:pt x="2313" y="1326"/>
                  <a:pt x="2306" y="1330"/>
                </a:cubicBezTo>
                <a:cubicBezTo>
                  <a:pt x="2305" y="1369"/>
                  <a:pt x="2301" y="1374"/>
                  <a:pt x="2305" y="1381"/>
                </a:cubicBezTo>
                <a:cubicBezTo>
                  <a:pt x="2304" y="1417"/>
                  <a:pt x="2305" y="1420"/>
                  <a:pt x="2301" y="1421"/>
                </a:cubicBezTo>
                <a:cubicBezTo>
                  <a:pt x="2305" y="1449"/>
                  <a:pt x="2305" y="1452"/>
                  <a:pt x="2305" y="1454"/>
                </a:cubicBezTo>
                <a:cubicBezTo>
                  <a:pt x="2287" y="1410"/>
                  <a:pt x="2277" y="1389"/>
                  <a:pt x="2283" y="1372"/>
                </a:cubicBezTo>
                <a:cubicBezTo>
                  <a:pt x="2281" y="1339"/>
                  <a:pt x="2284" y="1336"/>
                  <a:pt x="2287" y="1332"/>
                </a:cubicBezTo>
                <a:cubicBezTo>
                  <a:pt x="2288" y="1280"/>
                  <a:pt x="2291" y="1271"/>
                  <a:pt x="2292" y="1262"/>
                </a:cubicBezTo>
                <a:cubicBezTo>
                  <a:pt x="2298" y="1231"/>
                  <a:pt x="2295" y="1225"/>
                  <a:pt x="2299" y="1222"/>
                </a:cubicBezTo>
                <a:cubicBezTo>
                  <a:pt x="2310" y="1185"/>
                  <a:pt x="2309" y="1179"/>
                  <a:pt x="2313" y="1173"/>
                </a:cubicBezTo>
                <a:cubicBezTo>
                  <a:pt x="2326" y="1124"/>
                  <a:pt x="2321" y="1119"/>
                  <a:pt x="2322" y="1115"/>
                </a:cubicBezTo>
                <a:cubicBezTo>
                  <a:pt x="2335" y="1090"/>
                  <a:pt x="2326" y="1083"/>
                  <a:pt x="2332" y="1080"/>
                </a:cubicBezTo>
                <a:cubicBezTo>
                  <a:pt x="2340" y="1050"/>
                  <a:pt x="2340" y="1042"/>
                  <a:pt x="2341" y="1034"/>
                </a:cubicBezTo>
                <a:cubicBezTo>
                  <a:pt x="2350" y="953"/>
                  <a:pt x="2351" y="945"/>
                  <a:pt x="2349" y="936"/>
                </a:cubicBezTo>
                <a:cubicBezTo>
                  <a:pt x="2349" y="903"/>
                  <a:pt x="2344" y="892"/>
                  <a:pt x="2346" y="884"/>
                </a:cubicBezTo>
                <a:cubicBezTo>
                  <a:pt x="2332" y="814"/>
                  <a:pt x="2327" y="796"/>
                  <a:pt x="2322" y="777"/>
                </a:cubicBezTo>
                <a:cubicBezTo>
                  <a:pt x="2326" y="816"/>
                  <a:pt x="2334" y="824"/>
                  <a:pt x="2330" y="829"/>
                </a:cubicBezTo>
                <a:cubicBezTo>
                  <a:pt x="2336" y="885"/>
                  <a:pt x="2345" y="894"/>
                  <a:pt x="2339" y="897"/>
                </a:cubicBezTo>
                <a:cubicBezTo>
                  <a:pt x="2342" y="953"/>
                  <a:pt x="2337" y="957"/>
                  <a:pt x="2341" y="964"/>
                </a:cubicBezTo>
                <a:cubicBezTo>
                  <a:pt x="2335" y="1025"/>
                  <a:pt x="2327" y="1034"/>
                  <a:pt x="2330" y="1046"/>
                </a:cubicBezTo>
                <a:cubicBezTo>
                  <a:pt x="2317" y="1076"/>
                  <a:pt x="2324" y="1082"/>
                  <a:pt x="2319" y="1084"/>
                </a:cubicBezTo>
                <a:cubicBezTo>
                  <a:pt x="2310" y="1111"/>
                  <a:pt x="2314" y="1116"/>
                  <a:pt x="2309" y="1119"/>
                </a:cubicBezTo>
                <a:cubicBezTo>
                  <a:pt x="2309" y="1152"/>
                  <a:pt x="2300" y="1158"/>
                  <a:pt x="2303" y="1167"/>
                </a:cubicBezTo>
                <a:cubicBezTo>
                  <a:pt x="2288" y="1215"/>
                  <a:pt x="2287" y="1219"/>
                  <a:pt x="2288" y="1223"/>
                </a:cubicBezTo>
                <a:cubicBezTo>
                  <a:pt x="2279" y="1266"/>
                  <a:pt x="2282" y="1275"/>
                  <a:pt x="2276" y="1282"/>
                </a:cubicBezTo>
                <a:cubicBezTo>
                  <a:pt x="2274" y="1338"/>
                  <a:pt x="2275" y="1347"/>
                  <a:pt x="2269" y="1353"/>
                </a:cubicBezTo>
                <a:cubicBezTo>
                  <a:pt x="2267" y="1410"/>
                  <a:pt x="2278" y="1422"/>
                  <a:pt x="2269" y="1427"/>
                </a:cubicBezTo>
                <a:cubicBezTo>
                  <a:pt x="2263" y="1376"/>
                  <a:pt x="2254" y="1371"/>
                  <a:pt x="2262" y="1366"/>
                </a:cubicBezTo>
                <a:cubicBezTo>
                  <a:pt x="2255" y="1293"/>
                  <a:pt x="2268" y="1293"/>
                  <a:pt x="2262" y="1287"/>
                </a:cubicBezTo>
                <a:cubicBezTo>
                  <a:pt x="2269" y="1238"/>
                  <a:pt x="2275" y="1224"/>
                  <a:pt x="2280" y="1209"/>
                </a:cubicBezTo>
                <a:cubicBezTo>
                  <a:pt x="2281" y="1181"/>
                  <a:pt x="2290" y="1180"/>
                  <a:pt x="2288" y="1176"/>
                </a:cubicBezTo>
                <a:cubicBezTo>
                  <a:pt x="2295" y="1137"/>
                  <a:pt x="2297" y="1130"/>
                  <a:pt x="2297" y="1123"/>
                </a:cubicBezTo>
                <a:cubicBezTo>
                  <a:pt x="2311" y="1079"/>
                  <a:pt x="2310" y="1072"/>
                  <a:pt x="2312" y="1065"/>
                </a:cubicBezTo>
                <a:cubicBezTo>
                  <a:pt x="2319" y="1019"/>
                  <a:pt x="2324" y="1013"/>
                  <a:pt x="2323" y="1006"/>
                </a:cubicBezTo>
                <a:cubicBezTo>
                  <a:pt x="2326" y="958"/>
                  <a:pt x="2328" y="952"/>
                  <a:pt x="2331" y="946"/>
                </a:cubicBezTo>
                <a:cubicBezTo>
                  <a:pt x="2327" y="896"/>
                  <a:pt x="2335" y="892"/>
                  <a:pt x="2328" y="883"/>
                </a:cubicBezTo>
                <a:cubicBezTo>
                  <a:pt x="2320" y="847"/>
                  <a:pt x="2327" y="838"/>
                  <a:pt x="2319" y="841"/>
                </a:cubicBezTo>
                <a:cubicBezTo>
                  <a:pt x="2327" y="881"/>
                  <a:pt x="2320" y="882"/>
                  <a:pt x="2325" y="888"/>
                </a:cubicBezTo>
                <a:cubicBezTo>
                  <a:pt x="2316" y="985"/>
                  <a:pt x="2317" y="991"/>
                  <a:pt x="2316" y="998"/>
                </a:cubicBezTo>
                <a:cubicBezTo>
                  <a:pt x="2304" y="1051"/>
                  <a:pt x="2303" y="1058"/>
                  <a:pt x="2304" y="1067"/>
                </a:cubicBezTo>
                <a:cubicBezTo>
                  <a:pt x="2282" y="1142"/>
                  <a:pt x="2285" y="1152"/>
                  <a:pt x="2278" y="1158"/>
                </a:cubicBezTo>
                <a:cubicBezTo>
                  <a:pt x="2279" y="1191"/>
                  <a:pt x="2266" y="1195"/>
                  <a:pt x="2268" y="1204"/>
                </a:cubicBezTo>
                <a:cubicBezTo>
                  <a:pt x="2263" y="1233"/>
                  <a:pt x="2257" y="1240"/>
                  <a:pt x="2258" y="1248"/>
                </a:cubicBezTo>
                <a:cubicBezTo>
                  <a:pt x="2244" y="1309"/>
                  <a:pt x="2254" y="1316"/>
                  <a:pt x="2247" y="1319"/>
                </a:cubicBezTo>
                <a:cubicBezTo>
                  <a:pt x="2244" y="1371"/>
                  <a:pt x="2251" y="1377"/>
                  <a:pt x="2248" y="1380"/>
                </a:cubicBezTo>
                <a:cubicBezTo>
                  <a:pt x="2235" y="1373"/>
                  <a:pt x="2239" y="1362"/>
                  <a:pt x="2234" y="1349"/>
                </a:cubicBezTo>
                <a:cubicBezTo>
                  <a:pt x="2233" y="1261"/>
                  <a:pt x="2237" y="1249"/>
                  <a:pt x="2236" y="1236"/>
                </a:cubicBezTo>
                <a:cubicBezTo>
                  <a:pt x="2239" y="1214"/>
                  <a:pt x="2240" y="1208"/>
                  <a:pt x="2241" y="1202"/>
                </a:cubicBezTo>
                <a:cubicBezTo>
                  <a:pt x="2249" y="1179"/>
                  <a:pt x="2246" y="1176"/>
                  <a:pt x="2246" y="1175"/>
                </a:cubicBezTo>
                <a:cubicBezTo>
                  <a:pt x="2263" y="1120"/>
                  <a:pt x="2265" y="1108"/>
                  <a:pt x="2271" y="1097"/>
                </a:cubicBezTo>
                <a:cubicBezTo>
                  <a:pt x="2285" y="1059"/>
                  <a:pt x="2281" y="1051"/>
                  <a:pt x="2283" y="1046"/>
                </a:cubicBezTo>
                <a:cubicBezTo>
                  <a:pt x="2296" y="980"/>
                  <a:pt x="2297" y="968"/>
                  <a:pt x="2301" y="956"/>
                </a:cubicBezTo>
                <a:cubicBezTo>
                  <a:pt x="2298" y="924"/>
                  <a:pt x="2305" y="923"/>
                  <a:pt x="2301" y="919"/>
                </a:cubicBezTo>
                <a:cubicBezTo>
                  <a:pt x="2304" y="878"/>
                  <a:pt x="2298" y="874"/>
                  <a:pt x="2301" y="871"/>
                </a:cubicBezTo>
                <a:cubicBezTo>
                  <a:pt x="2300" y="837"/>
                  <a:pt x="2297" y="829"/>
                  <a:pt x="2294" y="822"/>
                </a:cubicBezTo>
                <a:cubicBezTo>
                  <a:pt x="2291" y="796"/>
                  <a:pt x="2287" y="802"/>
                  <a:pt x="2291" y="812"/>
                </a:cubicBezTo>
                <a:cubicBezTo>
                  <a:pt x="2296" y="848"/>
                  <a:pt x="2293" y="855"/>
                  <a:pt x="2294" y="864"/>
                </a:cubicBezTo>
                <a:cubicBezTo>
                  <a:pt x="2294" y="898"/>
                  <a:pt x="2294" y="907"/>
                  <a:pt x="2292" y="914"/>
                </a:cubicBezTo>
                <a:cubicBezTo>
                  <a:pt x="2284" y="943"/>
                  <a:pt x="2293" y="950"/>
                  <a:pt x="2291" y="953"/>
                </a:cubicBezTo>
                <a:cubicBezTo>
                  <a:pt x="2283" y="982"/>
                  <a:pt x="2286" y="987"/>
                  <a:pt x="2282" y="991"/>
                </a:cubicBezTo>
                <a:cubicBezTo>
                  <a:pt x="2270" y="1054"/>
                  <a:pt x="2267" y="1058"/>
                  <a:pt x="2266" y="1062"/>
                </a:cubicBezTo>
                <a:cubicBezTo>
                  <a:pt x="2255" y="1101"/>
                  <a:pt x="2258" y="1106"/>
                  <a:pt x="2254" y="1109"/>
                </a:cubicBezTo>
                <a:cubicBezTo>
                  <a:pt x="2245" y="1142"/>
                  <a:pt x="2249" y="1152"/>
                  <a:pt x="2240" y="1158"/>
                </a:cubicBezTo>
                <a:cubicBezTo>
                  <a:pt x="2234" y="1192"/>
                  <a:pt x="2232" y="1200"/>
                  <a:pt x="2233" y="1209"/>
                </a:cubicBezTo>
                <a:cubicBezTo>
                  <a:pt x="2227" y="1241"/>
                  <a:pt x="2224" y="1245"/>
                  <a:pt x="2223" y="1250"/>
                </a:cubicBezTo>
                <a:cubicBezTo>
                  <a:pt x="2220" y="1284"/>
                  <a:pt x="2225" y="1290"/>
                  <a:pt x="2218" y="1294"/>
                </a:cubicBezTo>
                <a:cubicBezTo>
                  <a:pt x="2223" y="1346"/>
                  <a:pt x="2223" y="1354"/>
                  <a:pt x="2223" y="1361"/>
                </a:cubicBezTo>
                <a:cubicBezTo>
                  <a:pt x="2210" y="1331"/>
                  <a:pt x="2206" y="1316"/>
                  <a:pt x="2206" y="1303"/>
                </a:cubicBezTo>
                <a:cubicBezTo>
                  <a:pt x="2207" y="1238"/>
                  <a:pt x="2205" y="1231"/>
                  <a:pt x="2202" y="1223"/>
                </a:cubicBezTo>
                <a:cubicBezTo>
                  <a:pt x="2212" y="1182"/>
                  <a:pt x="2209" y="1176"/>
                  <a:pt x="2213" y="1173"/>
                </a:cubicBezTo>
                <a:cubicBezTo>
                  <a:pt x="2218" y="1139"/>
                  <a:pt x="2216" y="1130"/>
                  <a:pt x="2223" y="1123"/>
                </a:cubicBezTo>
                <a:cubicBezTo>
                  <a:pt x="2228" y="1103"/>
                  <a:pt x="2225" y="1100"/>
                  <a:pt x="2227" y="1098"/>
                </a:cubicBezTo>
                <a:cubicBezTo>
                  <a:pt x="2232" y="1068"/>
                  <a:pt x="2237" y="1065"/>
                  <a:pt x="2236" y="1061"/>
                </a:cubicBezTo>
                <a:cubicBezTo>
                  <a:pt x="2242" y="1016"/>
                  <a:pt x="2251" y="1014"/>
                  <a:pt x="2245" y="1008"/>
                </a:cubicBezTo>
                <a:cubicBezTo>
                  <a:pt x="2252" y="962"/>
                  <a:pt x="2252" y="953"/>
                  <a:pt x="2254" y="945"/>
                </a:cubicBezTo>
                <a:cubicBezTo>
                  <a:pt x="2251" y="913"/>
                  <a:pt x="2263" y="912"/>
                  <a:pt x="2255" y="906"/>
                </a:cubicBezTo>
                <a:cubicBezTo>
                  <a:pt x="2260" y="876"/>
                  <a:pt x="2253" y="870"/>
                  <a:pt x="2257" y="866"/>
                </a:cubicBezTo>
                <a:cubicBezTo>
                  <a:pt x="2250" y="834"/>
                  <a:pt x="2254" y="830"/>
                  <a:pt x="2248" y="824"/>
                </a:cubicBezTo>
                <a:cubicBezTo>
                  <a:pt x="2249" y="882"/>
                  <a:pt x="2252" y="888"/>
                  <a:pt x="2251" y="893"/>
                </a:cubicBezTo>
                <a:cubicBezTo>
                  <a:pt x="2252" y="921"/>
                  <a:pt x="2245" y="922"/>
                  <a:pt x="2249" y="927"/>
                </a:cubicBezTo>
                <a:cubicBezTo>
                  <a:pt x="2239" y="983"/>
                  <a:pt x="2235" y="993"/>
                  <a:pt x="2237" y="1004"/>
                </a:cubicBezTo>
                <a:cubicBezTo>
                  <a:pt x="2224" y="1087"/>
                  <a:pt x="2213" y="1090"/>
                  <a:pt x="2218" y="1097"/>
                </a:cubicBezTo>
                <a:cubicBezTo>
                  <a:pt x="2213" y="1122"/>
                  <a:pt x="2207" y="1123"/>
                  <a:pt x="2211" y="1127"/>
                </a:cubicBezTo>
                <a:cubicBezTo>
                  <a:pt x="2190" y="1230"/>
                  <a:pt x="2197" y="1243"/>
                  <a:pt x="2192" y="1252"/>
                </a:cubicBezTo>
                <a:cubicBezTo>
                  <a:pt x="2195" y="1291"/>
                  <a:pt x="2195" y="1296"/>
                  <a:pt x="2193" y="1302"/>
                </a:cubicBezTo>
                <a:cubicBezTo>
                  <a:pt x="2204" y="1364"/>
                  <a:pt x="2218" y="1379"/>
                  <a:pt x="2212" y="1388"/>
                </a:cubicBezTo>
                <a:cubicBezTo>
                  <a:pt x="2199" y="1369"/>
                  <a:pt x="2195" y="1370"/>
                  <a:pt x="2197" y="1367"/>
                </a:cubicBezTo>
                <a:cubicBezTo>
                  <a:pt x="2178" y="1295"/>
                  <a:pt x="2180" y="1289"/>
                  <a:pt x="2175" y="1279"/>
                </a:cubicBezTo>
                <a:cubicBezTo>
                  <a:pt x="2172" y="1240"/>
                  <a:pt x="2175" y="1237"/>
                  <a:pt x="2172" y="1231"/>
                </a:cubicBezTo>
                <a:cubicBezTo>
                  <a:pt x="2178" y="1155"/>
                  <a:pt x="2170" y="1144"/>
                  <a:pt x="2176" y="1138"/>
                </a:cubicBezTo>
                <a:cubicBezTo>
                  <a:pt x="2175" y="1107"/>
                  <a:pt x="2181" y="1100"/>
                  <a:pt x="2176" y="1091"/>
                </a:cubicBezTo>
                <a:cubicBezTo>
                  <a:pt x="2181" y="1061"/>
                  <a:pt x="2183" y="1054"/>
                  <a:pt x="2187" y="1047"/>
                </a:cubicBezTo>
                <a:cubicBezTo>
                  <a:pt x="2187" y="1014"/>
                  <a:pt x="2195" y="1008"/>
                  <a:pt x="2193" y="999"/>
                </a:cubicBezTo>
                <a:cubicBezTo>
                  <a:pt x="2214" y="901"/>
                  <a:pt x="2209" y="892"/>
                  <a:pt x="2215" y="887"/>
                </a:cubicBezTo>
                <a:cubicBezTo>
                  <a:pt x="2221" y="831"/>
                  <a:pt x="2226" y="824"/>
                  <a:pt x="2223" y="815"/>
                </a:cubicBezTo>
                <a:cubicBezTo>
                  <a:pt x="2227" y="765"/>
                  <a:pt x="2220" y="759"/>
                  <a:pt x="2222" y="756"/>
                </a:cubicBezTo>
                <a:cubicBezTo>
                  <a:pt x="2216" y="728"/>
                  <a:pt x="2221" y="718"/>
                  <a:pt x="2214" y="720"/>
                </a:cubicBezTo>
                <a:cubicBezTo>
                  <a:pt x="2214" y="767"/>
                  <a:pt x="2221" y="775"/>
                  <a:pt x="2219" y="782"/>
                </a:cubicBezTo>
                <a:cubicBezTo>
                  <a:pt x="2212" y="847"/>
                  <a:pt x="2214" y="855"/>
                  <a:pt x="2210" y="860"/>
                </a:cubicBezTo>
                <a:cubicBezTo>
                  <a:pt x="2197" y="924"/>
                  <a:pt x="2199" y="932"/>
                  <a:pt x="2197" y="938"/>
                </a:cubicBezTo>
                <a:cubicBezTo>
                  <a:pt x="2180" y="1008"/>
                  <a:pt x="2184" y="1023"/>
                  <a:pt x="2177" y="1034"/>
                </a:cubicBezTo>
                <a:cubicBezTo>
                  <a:pt x="2173" y="1065"/>
                  <a:pt x="2174" y="1069"/>
                  <a:pt x="2172" y="1073"/>
                </a:cubicBezTo>
                <a:cubicBezTo>
                  <a:pt x="2167" y="1166"/>
                  <a:pt x="2159" y="1178"/>
                  <a:pt x="2165" y="1194"/>
                </a:cubicBezTo>
                <a:cubicBezTo>
                  <a:pt x="2167" y="1241"/>
                  <a:pt x="2158" y="1245"/>
                  <a:pt x="2164" y="1253"/>
                </a:cubicBezTo>
                <a:cubicBezTo>
                  <a:pt x="2165" y="1282"/>
                  <a:pt x="2165" y="1288"/>
                  <a:pt x="2167" y="1296"/>
                </a:cubicBezTo>
                <a:cubicBezTo>
                  <a:pt x="2182" y="1349"/>
                  <a:pt x="2181" y="1356"/>
                  <a:pt x="2180" y="1362"/>
                </a:cubicBezTo>
                <a:cubicBezTo>
                  <a:pt x="2170" y="1343"/>
                  <a:pt x="2171" y="1346"/>
                  <a:pt x="2173" y="1345"/>
                </a:cubicBezTo>
                <a:cubicBezTo>
                  <a:pt x="2149" y="1263"/>
                  <a:pt x="2145" y="1252"/>
                  <a:pt x="2149" y="1244"/>
                </a:cubicBezTo>
                <a:cubicBezTo>
                  <a:pt x="2145" y="1176"/>
                  <a:pt x="2147" y="1168"/>
                  <a:pt x="2146" y="1158"/>
                </a:cubicBezTo>
                <a:cubicBezTo>
                  <a:pt x="2161" y="1068"/>
                  <a:pt x="2156" y="1057"/>
                  <a:pt x="2165" y="1050"/>
                </a:cubicBezTo>
                <a:cubicBezTo>
                  <a:pt x="2172" y="989"/>
                  <a:pt x="2177" y="985"/>
                  <a:pt x="2176" y="979"/>
                </a:cubicBezTo>
                <a:cubicBezTo>
                  <a:pt x="2184" y="942"/>
                  <a:pt x="2183" y="936"/>
                  <a:pt x="2187" y="932"/>
                </a:cubicBezTo>
                <a:cubicBezTo>
                  <a:pt x="2192" y="874"/>
                  <a:pt x="2202" y="853"/>
                  <a:pt x="2201" y="830"/>
                </a:cubicBezTo>
                <a:cubicBezTo>
                  <a:pt x="2209" y="786"/>
                  <a:pt x="2205" y="773"/>
                  <a:pt x="2208" y="762"/>
                </a:cubicBezTo>
                <a:cubicBezTo>
                  <a:pt x="2198" y="812"/>
                  <a:pt x="2196" y="824"/>
                  <a:pt x="2194" y="837"/>
                </a:cubicBezTo>
                <a:cubicBezTo>
                  <a:pt x="2179" y="917"/>
                  <a:pt x="2178" y="920"/>
                  <a:pt x="2180" y="924"/>
                </a:cubicBezTo>
                <a:cubicBezTo>
                  <a:pt x="2177" y="959"/>
                  <a:pt x="2164" y="962"/>
                  <a:pt x="2171" y="970"/>
                </a:cubicBezTo>
                <a:cubicBezTo>
                  <a:pt x="2157" y="1013"/>
                  <a:pt x="2159" y="1021"/>
                  <a:pt x="2155" y="1026"/>
                </a:cubicBezTo>
                <a:cubicBezTo>
                  <a:pt x="2147" y="1070"/>
                  <a:pt x="2142" y="1073"/>
                  <a:pt x="2145" y="1078"/>
                </a:cubicBezTo>
                <a:cubicBezTo>
                  <a:pt x="2138" y="1143"/>
                  <a:pt x="2135" y="1146"/>
                  <a:pt x="2136" y="1151"/>
                </a:cubicBezTo>
                <a:cubicBezTo>
                  <a:pt x="2133" y="1201"/>
                  <a:pt x="2132" y="1209"/>
                  <a:pt x="2136" y="1219"/>
                </a:cubicBezTo>
                <a:cubicBezTo>
                  <a:pt x="2141" y="1230"/>
                  <a:pt x="2130" y="1239"/>
                  <a:pt x="2138" y="1244"/>
                </a:cubicBezTo>
                <a:cubicBezTo>
                  <a:pt x="2137" y="1286"/>
                  <a:pt x="2140" y="1291"/>
                  <a:pt x="2144" y="1297"/>
                </a:cubicBezTo>
                <a:cubicBezTo>
                  <a:pt x="2134" y="1293"/>
                  <a:pt x="2127" y="1283"/>
                  <a:pt x="2122" y="1274"/>
                </a:cubicBezTo>
                <a:cubicBezTo>
                  <a:pt x="2107" y="1176"/>
                  <a:pt x="2105" y="1170"/>
                  <a:pt x="2102" y="1164"/>
                </a:cubicBezTo>
                <a:cubicBezTo>
                  <a:pt x="2105" y="1127"/>
                  <a:pt x="2102" y="1121"/>
                  <a:pt x="2105" y="1116"/>
                </a:cubicBezTo>
                <a:cubicBezTo>
                  <a:pt x="2100" y="1072"/>
                  <a:pt x="2106" y="1063"/>
                  <a:pt x="2104" y="1051"/>
                </a:cubicBezTo>
                <a:cubicBezTo>
                  <a:pt x="2110" y="1035"/>
                  <a:pt x="2110" y="1033"/>
                  <a:pt x="2110" y="1030"/>
                </a:cubicBezTo>
                <a:cubicBezTo>
                  <a:pt x="2118" y="1002"/>
                  <a:pt x="2110" y="994"/>
                  <a:pt x="2118" y="991"/>
                </a:cubicBezTo>
                <a:cubicBezTo>
                  <a:pt x="2130" y="927"/>
                  <a:pt x="2136" y="924"/>
                  <a:pt x="2136" y="919"/>
                </a:cubicBezTo>
                <a:cubicBezTo>
                  <a:pt x="2164" y="835"/>
                  <a:pt x="2170" y="826"/>
                  <a:pt x="2173" y="816"/>
                </a:cubicBezTo>
                <a:cubicBezTo>
                  <a:pt x="2182" y="781"/>
                  <a:pt x="2184" y="777"/>
                  <a:pt x="2184" y="772"/>
                </a:cubicBezTo>
                <a:cubicBezTo>
                  <a:pt x="2193" y="740"/>
                  <a:pt x="2193" y="737"/>
                  <a:pt x="2193" y="735"/>
                </a:cubicBezTo>
                <a:cubicBezTo>
                  <a:pt x="2187" y="749"/>
                  <a:pt x="2183" y="752"/>
                  <a:pt x="2183" y="755"/>
                </a:cubicBezTo>
                <a:cubicBezTo>
                  <a:pt x="2178" y="790"/>
                  <a:pt x="2168" y="794"/>
                  <a:pt x="2171" y="802"/>
                </a:cubicBezTo>
                <a:cubicBezTo>
                  <a:pt x="2135" y="886"/>
                  <a:pt x="2135" y="900"/>
                  <a:pt x="2129" y="911"/>
                </a:cubicBezTo>
                <a:cubicBezTo>
                  <a:pt x="2109" y="988"/>
                  <a:pt x="2105" y="990"/>
                  <a:pt x="2104" y="993"/>
                </a:cubicBezTo>
                <a:cubicBezTo>
                  <a:pt x="2102" y="1035"/>
                  <a:pt x="2096" y="1044"/>
                  <a:pt x="2097" y="1055"/>
                </a:cubicBezTo>
                <a:cubicBezTo>
                  <a:pt x="2095" y="1124"/>
                  <a:pt x="2089" y="1128"/>
                  <a:pt x="2092" y="1135"/>
                </a:cubicBezTo>
                <a:cubicBezTo>
                  <a:pt x="2100" y="1225"/>
                  <a:pt x="2106" y="1232"/>
                  <a:pt x="2104" y="1237"/>
                </a:cubicBezTo>
                <a:cubicBezTo>
                  <a:pt x="2112" y="1278"/>
                  <a:pt x="2121" y="1287"/>
                  <a:pt x="2113" y="1290"/>
                </a:cubicBezTo>
                <a:cubicBezTo>
                  <a:pt x="2090" y="1218"/>
                  <a:pt x="2093" y="1208"/>
                  <a:pt x="2087" y="1205"/>
                </a:cubicBezTo>
                <a:cubicBezTo>
                  <a:pt x="2081" y="1159"/>
                  <a:pt x="2082" y="1156"/>
                  <a:pt x="2084" y="1153"/>
                </a:cubicBezTo>
                <a:cubicBezTo>
                  <a:pt x="2086" y="1127"/>
                  <a:pt x="2079" y="1122"/>
                  <a:pt x="2083" y="1119"/>
                </a:cubicBezTo>
                <a:cubicBezTo>
                  <a:pt x="2083" y="1085"/>
                  <a:pt x="2084" y="1082"/>
                  <a:pt x="2087" y="1079"/>
                </a:cubicBezTo>
                <a:cubicBezTo>
                  <a:pt x="2100" y="1026"/>
                  <a:pt x="2087" y="1018"/>
                  <a:pt x="2093" y="1016"/>
                </a:cubicBezTo>
                <a:cubicBezTo>
                  <a:pt x="2106" y="953"/>
                  <a:pt x="2103" y="950"/>
                  <a:pt x="2105" y="948"/>
                </a:cubicBezTo>
                <a:cubicBezTo>
                  <a:pt x="2111" y="914"/>
                  <a:pt x="2118" y="905"/>
                  <a:pt x="2120" y="895"/>
                </a:cubicBezTo>
                <a:cubicBezTo>
                  <a:pt x="2153" y="804"/>
                  <a:pt x="2150" y="800"/>
                  <a:pt x="2152" y="799"/>
                </a:cubicBezTo>
                <a:cubicBezTo>
                  <a:pt x="2160" y="766"/>
                  <a:pt x="2166" y="757"/>
                  <a:pt x="2167" y="746"/>
                </a:cubicBezTo>
                <a:cubicBezTo>
                  <a:pt x="2166" y="717"/>
                  <a:pt x="2167" y="723"/>
                  <a:pt x="2166" y="729"/>
                </a:cubicBezTo>
                <a:cubicBezTo>
                  <a:pt x="2155" y="768"/>
                  <a:pt x="2153" y="774"/>
                  <a:pt x="2153" y="780"/>
                </a:cubicBezTo>
                <a:cubicBezTo>
                  <a:pt x="2144" y="801"/>
                  <a:pt x="2142" y="807"/>
                  <a:pt x="2142" y="813"/>
                </a:cubicBezTo>
                <a:cubicBezTo>
                  <a:pt x="2128" y="832"/>
                  <a:pt x="2133" y="840"/>
                  <a:pt x="2127" y="844"/>
                </a:cubicBezTo>
                <a:cubicBezTo>
                  <a:pt x="2088" y="1003"/>
                  <a:pt x="2079" y="1024"/>
                  <a:pt x="2079" y="1048"/>
                </a:cubicBezTo>
                <a:cubicBezTo>
                  <a:pt x="2070" y="1105"/>
                  <a:pt x="2072" y="1112"/>
                  <a:pt x="2070" y="1117"/>
                </a:cubicBezTo>
                <a:cubicBezTo>
                  <a:pt x="2073" y="1148"/>
                  <a:pt x="2070" y="1150"/>
                  <a:pt x="2073" y="1154"/>
                </a:cubicBezTo>
                <a:cubicBezTo>
                  <a:pt x="2078" y="1203"/>
                  <a:pt x="2075" y="1214"/>
                  <a:pt x="2082" y="1228"/>
                </a:cubicBezTo>
                <a:cubicBezTo>
                  <a:pt x="2083" y="1265"/>
                  <a:pt x="2079" y="1258"/>
                  <a:pt x="2073" y="1254"/>
                </a:cubicBezTo>
                <a:cubicBezTo>
                  <a:pt x="2059" y="1202"/>
                  <a:pt x="2068" y="1180"/>
                  <a:pt x="2053" y="1150"/>
                </a:cubicBezTo>
                <a:cubicBezTo>
                  <a:pt x="2055" y="1085"/>
                  <a:pt x="2054" y="1069"/>
                  <a:pt x="2055" y="1052"/>
                </a:cubicBezTo>
                <a:cubicBezTo>
                  <a:pt x="2066" y="991"/>
                  <a:pt x="2063" y="986"/>
                  <a:pt x="2062" y="981"/>
                </a:cubicBezTo>
                <a:cubicBezTo>
                  <a:pt x="2076" y="929"/>
                  <a:pt x="2079" y="926"/>
                  <a:pt x="2075" y="920"/>
                </a:cubicBezTo>
                <a:cubicBezTo>
                  <a:pt x="2101" y="853"/>
                  <a:pt x="2106" y="845"/>
                  <a:pt x="2108" y="837"/>
                </a:cubicBezTo>
                <a:cubicBezTo>
                  <a:pt x="2130" y="786"/>
                  <a:pt x="2129" y="781"/>
                  <a:pt x="2135" y="779"/>
                </a:cubicBezTo>
                <a:cubicBezTo>
                  <a:pt x="2126" y="782"/>
                  <a:pt x="2125" y="785"/>
                  <a:pt x="2122" y="788"/>
                </a:cubicBezTo>
                <a:cubicBezTo>
                  <a:pt x="2114" y="826"/>
                  <a:pt x="2102" y="827"/>
                  <a:pt x="2106" y="833"/>
                </a:cubicBezTo>
                <a:cubicBezTo>
                  <a:pt x="2073" y="903"/>
                  <a:pt x="2073" y="912"/>
                  <a:pt x="2072" y="919"/>
                </a:cubicBezTo>
                <a:cubicBezTo>
                  <a:pt x="2053" y="974"/>
                  <a:pt x="2057" y="980"/>
                  <a:pt x="2055" y="984"/>
                </a:cubicBezTo>
                <a:cubicBezTo>
                  <a:pt x="2045" y="1034"/>
                  <a:pt x="2049" y="1040"/>
                  <a:pt x="2044" y="1044"/>
                </a:cubicBezTo>
                <a:cubicBezTo>
                  <a:pt x="2043" y="1086"/>
                  <a:pt x="2045" y="1094"/>
                  <a:pt x="2043" y="1100"/>
                </a:cubicBezTo>
                <a:cubicBezTo>
                  <a:pt x="2050" y="1191"/>
                  <a:pt x="2057" y="1196"/>
                  <a:pt x="2054" y="1200"/>
                </a:cubicBezTo>
                <a:cubicBezTo>
                  <a:pt x="2058" y="1224"/>
                  <a:pt x="2065" y="1228"/>
                  <a:pt x="2057" y="1231"/>
                </a:cubicBezTo>
                <a:cubicBezTo>
                  <a:pt x="2032" y="1165"/>
                  <a:pt x="2039" y="1163"/>
                  <a:pt x="2034" y="1158"/>
                </a:cubicBezTo>
                <a:cubicBezTo>
                  <a:pt x="2023" y="1088"/>
                  <a:pt x="2014" y="1081"/>
                  <a:pt x="2022" y="1079"/>
                </a:cubicBezTo>
                <a:cubicBezTo>
                  <a:pt x="2025" y="985"/>
                  <a:pt x="2026" y="967"/>
                  <a:pt x="2027" y="950"/>
                </a:cubicBezTo>
                <a:cubicBezTo>
                  <a:pt x="2039" y="917"/>
                  <a:pt x="2041" y="915"/>
                  <a:pt x="2038" y="912"/>
                </a:cubicBezTo>
                <a:cubicBezTo>
                  <a:pt x="2046" y="898"/>
                  <a:pt x="2043" y="895"/>
                  <a:pt x="2043" y="894"/>
                </a:cubicBezTo>
                <a:cubicBezTo>
                  <a:pt x="2075" y="811"/>
                  <a:pt x="2065" y="797"/>
                  <a:pt x="2075" y="788"/>
                </a:cubicBezTo>
                <a:cubicBezTo>
                  <a:pt x="2075" y="729"/>
                  <a:pt x="2082" y="724"/>
                  <a:pt x="2077" y="717"/>
                </a:cubicBezTo>
                <a:cubicBezTo>
                  <a:pt x="2075" y="687"/>
                  <a:pt x="2077" y="683"/>
                  <a:pt x="2073" y="684"/>
                </a:cubicBezTo>
                <a:cubicBezTo>
                  <a:pt x="2073" y="750"/>
                  <a:pt x="2067" y="765"/>
                  <a:pt x="2069" y="783"/>
                </a:cubicBezTo>
                <a:cubicBezTo>
                  <a:pt x="2044" y="864"/>
                  <a:pt x="2041" y="875"/>
                  <a:pt x="2036" y="886"/>
                </a:cubicBezTo>
                <a:cubicBezTo>
                  <a:pt x="2025" y="915"/>
                  <a:pt x="2027" y="919"/>
                  <a:pt x="2026" y="921"/>
                </a:cubicBezTo>
                <a:cubicBezTo>
                  <a:pt x="2009" y="998"/>
                  <a:pt x="2009" y="1005"/>
                  <a:pt x="2011" y="1012"/>
                </a:cubicBezTo>
                <a:cubicBezTo>
                  <a:pt x="2003" y="1072"/>
                  <a:pt x="2013" y="1079"/>
                  <a:pt x="2010" y="1083"/>
                </a:cubicBezTo>
                <a:cubicBezTo>
                  <a:pt x="2014" y="1116"/>
                  <a:pt x="2016" y="1121"/>
                  <a:pt x="2013" y="1125"/>
                </a:cubicBezTo>
                <a:cubicBezTo>
                  <a:pt x="2016" y="1175"/>
                  <a:pt x="2024" y="1171"/>
                  <a:pt x="2015" y="1166"/>
                </a:cubicBezTo>
                <a:cubicBezTo>
                  <a:pt x="2007" y="1137"/>
                  <a:pt x="2007" y="1134"/>
                  <a:pt x="2008" y="1131"/>
                </a:cubicBezTo>
                <a:cubicBezTo>
                  <a:pt x="1999" y="1087"/>
                  <a:pt x="1999" y="1067"/>
                  <a:pt x="1996" y="1047"/>
                </a:cubicBezTo>
                <a:cubicBezTo>
                  <a:pt x="1997" y="1033"/>
                  <a:pt x="1995" y="1031"/>
                  <a:pt x="1995" y="1030"/>
                </a:cubicBezTo>
                <a:cubicBezTo>
                  <a:pt x="1998" y="980"/>
                  <a:pt x="1993" y="969"/>
                  <a:pt x="1998" y="961"/>
                </a:cubicBezTo>
                <a:cubicBezTo>
                  <a:pt x="2001" y="927"/>
                  <a:pt x="2000" y="922"/>
                  <a:pt x="2000" y="918"/>
                </a:cubicBezTo>
                <a:cubicBezTo>
                  <a:pt x="2006" y="884"/>
                  <a:pt x="2008" y="880"/>
                  <a:pt x="2005" y="874"/>
                </a:cubicBezTo>
                <a:cubicBezTo>
                  <a:pt x="2020" y="830"/>
                  <a:pt x="2016" y="824"/>
                  <a:pt x="2019" y="819"/>
                </a:cubicBezTo>
                <a:cubicBezTo>
                  <a:pt x="2023" y="772"/>
                  <a:pt x="2031" y="769"/>
                  <a:pt x="2026" y="763"/>
                </a:cubicBezTo>
                <a:cubicBezTo>
                  <a:pt x="2029" y="715"/>
                  <a:pt x="2021" y="708"/>
                  <a:pt x="2026" y="704"/>
                </a:cubicBezTo>
                <a:cubicBezTo>
                  <a:pt x="2001" y="648"/>
                  <a:pt x="2005" y="634"/>
                  <a:pt x="1994" y="636"/>
                </a:cubicBezTo>
                <a:cubicBezTo>
                  <a:pt x="2020" y="727"/>
                  <a:pt x="2018" y="738"/>
                  <a:pt x="2022" y="750"/>
                </a:cubicBezTo>
                <a:cubicBezTo>
                  <a:pt x="2015" y="792"/>
                  <a:pt x="2018" y="797"/>
                  <a:pt x="2011" y="800"/>
                </a:cubicBezTo>
                <a:cubicBezTo>
                  <a:pt x="2001" y="868"/>
                  <a:pt x="1998" y="871"/>
                  <a:pt x="1997" y="875"/>
                </a:cubicBezTo>
                <a:cubicBezTo>
                  <a:pt x="1989" y="930"/>
                  <a:pt x="1989" y="935"/>
                  <a:pt x="1989" y="939"/>
                </a:cubicBezTo>
                <a:cubicBezTo>
                  <a:pt x="1982" y="941"/>
                  <a:pt x="1987" y="937"/>
                  <a:pt x="1984" y="930"/>
                </a:cubicBezTo>
                <a:cubicBezTo>
                  <a:pt x="1989" y="906"/>
                  <a:pt x="1990" y="900"/>
                  <a:pt x="1987" y="893"/>
                </a:cubicBezTo>
                <a:cubicBezTo>
                  <a:pt x="1990" y="852"/>
                  <a:pt x="1991" y="846"/>
                  <a:pt x="1989" y="839"/>
                </a:cubicBezTo>
                <a:cubicBezTo>
                  <a:pt x="1993" y="754"/>
                  <a:pt x="1993" y="741"/>
                  <a:pt x="1989" y="727"/>
                </a:cubicBezTo>
                <a:cubicBezTo>
                  <a:pt x="1956" y="632"/>
                  <a:pt x="1946" y="614"/>
                  <a:pt x="1939" y="602"/>
                </a:cubicBezTo>
                <a:cubicBezTo>
                  <a:pt x="1947" y="627"/>
                  <a:pt x="1954" y="638"/>
                  <a:pt x="1960" y="649"/>
                </a:cubicBezTo>
                <a:cubicBezTo>
                  <a:pt x="1979" y="729"/>
                  <a:pt x="1986" y="739"/>
                  <a:pt x="1985" y="747"/>
                </a:cubicBezTo>
                <a:cubicBezTo>
                  <a:pt x="1986" y="776"/>
                  <a:pt x="1986" y="780"/>
                  <a:pt x="1984" y="783"/>
                </a:cubicBezTo>
                <a:cubicBezTo>
                  <a:pt x="1981" y="852"/>
                  <a:pt x="1983" y="861"/>
                  <a:pt x="1979" y="868"/>
                </a:cubicBezTo>
                <a:cubicBezTo>
                  <a:pt x="1974" y="922"/>
                  <a:pt x="1979" y="932"/>
                  <a:pt x="1974" y="939"/>
                </a:cubicBezTo>
                <a:cubicBezTo>
                  <a:pt x="1971" y="1003"/>
                  <a:pt x="1974" y="1020"/>
                  <a:pt x="1972" y="1036"/>
                </a:cubicBezTo>
                <a:cubicBezTo>
                  <a:pt x="1972" y="1069"/>
                  <a:pt x="1979" y="1079"/>
                  <a:pt x="1973" y="1086"/>
                </a:cubicBezTo>
                <a:cubicBezTo>
                  <a:pt x="1984" y="1144"/>
                  <a:pt x="1993" y="1150"/>
                  <a:pt x="1994" y="1154"/>
                </a:cubicBezTo>
                <a:cubicBezTo>
                  <a:pt x="1987" y="1173"/>
                  <a:pt x="1993" y="1161"/>
                  <a:pt x="1987" y="1152"/>
                </a:cubicBezTo>
                <a:cubicBezTo>
                  <a:pt x="1963" y="1079"/>
                  <a:pt x="1956" y="1073"/>
                  <a:pt x="1959" y="1070"/>
                </a:cubicBezTo>
                <a:cubicBezTo>
                  <a:pt x="1953" y="1019"/>
                  <a:pt x="1949" y="1003"/>
                  <a:pt x="1952" y="989"/>
                </a:cubicBezTo>
                <a:cubicBezTo>
                  <a:pt x="1953" y="939"/>
                  <a:pt x="1949" y="934"/>
                  <a:pt x="1948" y="929"/>
                </a:cubicBezTo>
                <a:cubicBezTo>
                  <a:pt x="1952" y="875"/>
                  <a:pt x="1952" y="865"/>
                  <a:pt x="1951" y="854"/>
                </a:cubicBezTo>
                <a:cubicBezTo>
                  <a:pt x="1956" y="816"/>
                  <a:pt x="1952" y="804"/>
                  <a:pt x="1953" y="795"/>
                </a:cubicBezTo>
                <a:cubicBezTo>
                  <a:pt x="1950" y="743"/>
                  <a:pt x="1950" y="738"/>
                  <a:pt x="1947" y="733"/>
                </a:cubicBezTo>
                <a:cubicBezTo>
                  <a:pt x="1937" y="689"/>
                  <a:pt x="1936" y="678"/>
                  <a:pt x="1931" y="666"/>
                </a:cubicBezTo>
                <a:cubicBezTo>
                  <a:pt x="1905" y="625"/>
                  <a:pt x="1903" y="616"/>
                  <a:pt x="1898" y="622"/>
                </a:cubicBezTo>
                <a:cubicBezTo>
                  <a:pt x="1943" y="730"/>
                  <a:pt x="1937" y="735"/>
                  <a:pt x="1941" y="742"/>
                </a:cubicBezTo>
                <a:cubicBezTo>
                  <a:pt x="1944" y="784"/>
                  <a:pt x="1942" y="787"/>
                  <a:pt x="1944" y="790"/>
                </a:cubicBezTo>
                <a:cubicBezTo>
                  <a:pt x="1947" y="833"/>
                  <a:pt x="1940" y="844"/>
                  <a:pt x="1944" y="858"/>
                </a:cubicBezTo>
                <a:cubicBezTo>
                  <a:pt x="1937" y="946"/>
                  <a:pt x="1939" y="960"/>
                  <a:pt x="1940" y="972"/>
                </a:cubicBezTo>
                <a:cubicBezTo>
                  <a:pt x="1934" y="984"/>
                  <a:pt x="1932" y="957"/>
                  <a:pt x="1931" y="930"/>
                </a:cubicBezTo>
                <a:cubicBezTo>
                  <a:pt x="1930" y="884"/>
                  <a:pt x="1927" y="877"/>
                  <a:pt x="1927" y="870"/>
                </a:cubicBezTo>
                <a:cubicBezTo>
                  <a:pt x="1928" y="824"/>
                  <a:pt x="1922" y="815"/>
                  <a:pt x="1926" y="810"/>
                </a:cubicBezTo>
                <a:cubicBezTo>
                  <a:pt x="1915" y="741"/>
                  <a:pt x="1916" y="734"/>
                  <a:pt x="1912" y="726"/>
                </a:cubicBezTo>
                <a:cubicBezTo>
                  <a:pt x="1880" y="639"/>
                  <a:pt x="1869" y="630"/>
                  <a:pt x="1873" y="624"/>
                </a:cubicBezTo>
                <a:cubicBezTo>
                  <a:pt x="1833" y="579"/>
                  <a:pt x="1834" y="560"/>
                  <a:pt x="1827" y="564"/>
                </a:cubicBezTo>
                <a:cubicBezTo>
                  <a:pt x="1858" y="614"/>
                  <a:pt x="1865" y="627"/>
                  <a:pt x="1872" y="639"/>
                </a:cubicBezTo>
                <a:cubicBezTo>
                  <a:pt x="1896" y="714"/>
                  <a:pt x="1904" y="720"/>
                  <a:pt x="1905" y="724"/>
                </a:cubicBezTo>
                <a:cubicBezTo>
                  <a:pt x="1907" y="751"/>
                  <a:pt x="1914" y="757"/>
                  <a:pt x="1910" y="760"/>
                </a:cubicBezTo>
                <a:cubicBezTo>
                  <a:pt x="1919" y="840"/>
                  <a:pt x="1916" y="846"/>
                  <a:pt x="1918" y="855"/>
                </a:cubicBezTo>
                <a:cubicBezTo>
                  <a:pt x="1914" y="907"/>
                  <a:pt x="1924" y="918"/>
                  <a:pt x="1919" y="925"/>
                </a:cubicBezTo>
                <a:cubicBezTo>
                  <a:pt x="1918" y="962"/>
                  <a:pt x="1925" y="968"/>
                  <a:pt x="1921" y="971"/>
                </a:cubicBezTo>
                <a:cubicBezTo>
                  <a:pt x="1931" y="1064"/>
                  <a:pt x="1939" y="1077"/>
                  <a:pt x="1935" y="1086"/>
                </a:cubicBezTo>
                <a:cubicBezTo>
                  <a:pt x="1942" y="1110"/>
                  <a:pt x="1931" y="1109"/>
                  <a:pt x="1934" y="1099"/>
                </a:cubicBezTo>
                <a:cubicBezTo>
                  <a:pt x="1905" y="1020"/>
                  <a:pt x="1902" y="1012"/>
                  <a:pt x="1902" y="1005"/>
                </a:cubicBezTo>
                <a:cubicBezTo>
                  <a:pt x="1893" y="967"/>
                  <a:pt x="1902" y="955"/>
                  <a:pt x="1891" y="938"/>
                </a:cubicBezTo>
                <a:cubicBezTo>
                  <a:pt x="1893" y="890"/>
                  <a:pt x="1891" y="877"/>
                  <a:pt x="1891" y="864"/>
                </a:cubicBezTo>
                <a:cubicBezTo>
                  <a:pt x="1889" y="815"/>
                  <a:pt x="1889" y="802"/>
                  <a:pt x="1891" y="790"/>
                </a:cubicBezTo>
                <a:cubicBezTo>
                  <a:pt x="1872" y="709"/>
                  <a:pt x="1877" y="700"/>
                  <a:pt x="1875" y="697"/>
                </a:cubicBezTo>
                <a:cubicBezTo>
                  <a:pt x="1868" y="667"/>
                  <a:pt x="1860" y="660"/>
                  <a:pt x="1865" y="658"/>
                </a:cubicBezTo>
                <a:cubicBezTo>
                  <a:pt x="1849" y="621"/>
                  <a:pt x="1852" y="615"/>
                  <a:pt x="1844" y="605"/>
                </a:cubicBezTo>
                <a:cubicBezTo>
                  <a:pt x="1869" y="708"/>
                  <a:pt x="1873" y="725"/>
                  <a:pt x="1873" y="742"/>
                </a:cubicBezTo>
                <a:cubicBezTo>
                  <a:pt x="1880" y="813"/>
                  <a:pt x="1883" y="817"/>
                  <a:pt x="1878" y="819"/>
                </a:cubicBezTo>
                <a:cubicBezTo>
                  <a:pt x="1878" y="867"/>
                  <a:pt x="1884" y="878"/>
                  <a:pt x="1881" y="887"/>
                </a:cubicBezTo>
                <a:cubicBezTo>
                  <a:pt x="1885" y="957"/>
                  <a:pt x="1886" y="966"/>
                  <a:pt x="1886" y="976"/>
                </a:cubicBezTo>
                <a:cubicBezTo>
                  <a:pt x="1894" y="1014"/>
                  <a:pt x="1894" y="1022"/>
                  <a:pt x="1895" y="1029"/>
                </a:cubicBezTo>
                <a:cubicBezTo>
                  <a:pt x="1892" y="1044"/>
                  <a:pt x="1896" y="1037"/>
                  <a:pt x="1889" y="1035"/>
                </a:cubicBezTo>
                <a:cubicBezTo>
                  <a:pt x="1864" y="902"/>
                  <a:pt x="1869" y="899"/>
                  <a:pt x="1864" y="894"/>
                </a:cubicBezTo>
                <a:cubicBezTo>
                  <a:pt x="1863" y="813"/>
                  <a:pt x="1855" y="794"/>
                  <a:pt x="1859" y="779"/>
                </a:cubicBezTo>
                <a:cubicBezTo>
                  <a:pt x="1845" y="710"/>
                  <a:pt x="1848" y="694"/>
                  <a:pt x="1843" y="676"/>
                </a:cubicBezTo>
                <a:cubicBezTo>
                  <a:pt x="1822" y="607"/>
                  <a:pt x="1813" y="592"/>
                  <a:pt x="1805" y="577"/>
                </a:cubicBezTo>
                <a:cubicBezTo>
                  <a:pt x="1830" y="642"/>
                  <a:pt x="1828" y="655"/>
                  <a:pt x="1837" y="671"/>
                </a:cubicBezTo>
                <a:cubicBezTo>
                  <a:pt x="1839" y="722"/>
                  <a:pt x="1845" y="730"/>
                  <a:pt x="1841" y="736"/>
                </a:cubicBezTo>
                <a:cubicBezTo>
                  <a:pt x="1852" y="813"/>
                  <a:pt x="1848" y="818"/>
                  <a:pt x="1853" y="827"/>
                </a:cubicBezTo>
                <a:cubicBezTo>
                  <a:pt x="1849" y="873"/>
                  <a:pt x="1856" y="879"/>
                  <a:pt x="1854" y="882"/>
                </a:cubicBezTo>
                <a:cubicBezTo>
                  <a:pt x="1856" y="922"/>
                  <a:pt x="1862" y="931"/>
                  <a:pt x="1859" y="938"/>
                </a:cubicBezTo>
                <a:cubicBezTo>
                  <a:pt x="1871" y="1000"/>
                  <a:pt x="1866" y="1002"/>
                  <a:pt x="1871" y="1007"/>
                </a:cubicBezTo>
                <a:cubicBezTo>
                  <a:pt x="1854" y="986"/>
                  <a:pt x="1855" y="974"/>
                  <a:pt x="1847" y="959"/>
                </a:cubicBezTo>
                <a:cubicBezTo>
                  <a:pt x="1848" y="937"/>
                  <a:pt x="1844" y="933"/>
                  <a:pt x="1842" y="929"/>
                </a:cubicBezTo>
                <a:cubicBezTo>
                  <a:pt x="1840" y="905"/>
                  <a:pt x="1842" y="902"/>
                  <a:pt x="1840" y="898"/>
                </a:cubicBezTo>
                <a:cubicBezTo>
                  <a:pt x="1839" y="866"/>
                  <a:pt x="1833" y="851"/>
                  <a:pt x="1836" y="839"/>
                </a:cubicBezTo>
                <a:cubicBezTo>
                  <a:pt x="1833" y="787"/>
                  <a:pt x="1835" y="774"/>
                  <a:pt x="1834" y="761"/>
                </a:cubicBezTo>
                <a:cubicBezTo>
                  <a:pt x="1823" y="696"/>
                  <a:pt x="1825" y="683"/>
                  <a:pt x="1816" y="682"/>
                </a:cubicBezTo>
                <a:cubicBezTo>
                  <a:pt x="1823" y="772"/>
                  <a:pt x="1826" y="786"/>
                  <a:pt x="1825" y="798"/>
                </a:cubicBezTo>
                <a:cubicBezTo>
                  <a:pt x="1822" y="859"/>
                  <a:pt x="1826" y="863"/>
                  <a:pt x="1828" y="867"/>
                </a:cubicBezTo>
                <a:cubicBezTo>
                  <a:pt x="1832" y="923"/>
                  <a:pt x="1835" y="931"/>
                  <a:pt x="1831" y="936"/>
                </a:cubicBezTo>
                <a:cubicBezTo>
                  <a:pt x="1840" y="983"/>
                  <a:pt x="1851" y="993"/>
                  <a:pt x="1842" y="997"/>
                </a:cubicBezTo>
                <a:cubicBezTo>
                  <a:pt x="1822" y="919"/>
                  <a:pt x="1815" y="909"/>
                  <a:pt x="1818" y="902"/>
                </a:cubicBezTo>
                <a:cubicBezTo>
                  <a:pt x="1811" y="856"/>
                  <a:pt x="1814" y="852"/>
                  <a:pt x="1811" y="847"/>
                </a:cubicBezTo>
                <a:cubicBezTo>
                  <a:pt x="1804" y="810"/>
                  <a:pt x="1808" y="803"/>
                  <a:pt x="1802" y="793"/>
                </a:cubicBezTo>
                <a:cubicBezTo>
                  <a:pt x="1794" y="729"/>
                  <a:pt x="1792" y="720"/>
                  <a:pt x="1795" y="712"/>
                </a:cubicBezTo>
                <a:cubicBezTo>
                  <a:pt x="1755" y="627"/>
                  <a:pt x="1750" y="623"/>
                  <a:pt x="1747" y="615"/>
                </a:cubicBezTo>
                <a:cubicBezTo>
                  <a:pt x="1715" y="587"/>
                  <a:pt x="1713" y="571"/>
                  <a:pt x="1705" y="577"/>
                </a:cubicBezTo>
                <a:cubicBezTo>
                  <a:pt x="1734" y="610"/>
                  <a:pt x="1742" y="621"/>
                  <a:pt x="1750" y="631"/>
                </a:cubicBezTo>
                <a:cubicBezTo>
                  <a:pt x="1776" y="693"/>
                  <a:pt x="1783" y="699"/>
                  <a:pt x="1781" y="702"/>
                </a:cubicBezTo>
                <a:cubicBezTo>
                  <a:pt x="1786" y="761"/>
                  <a:pt x="1800" y="783"/>
                  <a:pt x="1793" y="798"/>
                </a:cubicBezTo>
                <a:cubicBezTo>
                  <a:pt x="1801" y="860"/>
                  <a:pt x="1803" y="870"/>
                  <a:pt x="1806" y="879"/>
                </a:cubicBezTo>
                <a:cubicBezTo>
                  <a:pt x="1807" y="927"/>
                  <a:pt x="1811" y="934"/>
                  <a:pt x="1809" y="939"/>
                </a:cubicBezTo>
                <a:cubicBezTo>
                  <a:pt x="1799" y="952"/>
                  <a:pt x="1801" y="936"/>
                  <a:pt x="1791" y="917"/>
                </a:cubicBezTo>
                <a:cubicBezTo>
                  <a:pt x="1785" y="848"/>
                  <a:pt x="1777" y="840"/>
                  <a:pt x="1782" y="837"/>
                </a:cubicBezTo>
                <a:cubicBezTo>
                  <a:pt x="1773" y="798"/>
                  <a:pt x="1777" y="794"/>
                  <a:pt x="1772" y="786"/>
                </a:cubicBezTo>
                <a:cubicBezTo>
                  <a:pt x="1768" y="750"/>
                  <a:pt x="1763" y="744"/>
                  <a:pt x="1763" y="739"/>
                </a:cubicBezTo>
                <a:cubicBezTo>
                  <a:pt x="1716" y="617"/>
                  <a:pt x="1713" y="606"/>
                  <a:pt x="1695" y="579"/>
                </a:cubicBezTo>
                <a:cubicBezTo>
                  <a:pt x="1673" y="558"/>
                  <a:pt x="1668" y="552"/>
                  <a:pt x="1660" y="554"/>
                </a:cubicBezTo>
                <a:cubicBezTo>
                  <a:pt x="1708" y="621"/>
                  <a:pt x="1717" y="635"/>
                  <a:pt x="1724" y="648"/>
                </a:cubicBezTo>
                <a:cubicBezTo>
                  <a:pt x="1735" y="694"/>
                  <a:pt x="1743" y="692"/>
                  <a:pt x="1740" y="698"/>
                </a:cubicBezTo>
                <a:cubicBezTo>
                  <a:pt x="1756" y="743"/>
                  <a:pt x="1754" y="752"/>
                  <a:pt x="1759" y="764"/>
                </a:cubicBezTo>
                <a:cubicBezTo>
                  <a:pt x="1775" y="873"/>
                  <a:pt x="1775" y="883"/>
                  <a:pt x="1779" y="894"/>
                </a:cubicBezTo>
                <a:cubicBezTo>
                  <a:pt x="1780" y="915"/>
                  <a:pt x="1774" y="916"/>
                  <a:pt x="1777" y="913"/>
                </a:cubicBezTo>
                <a:cubicBezTo>
                  <a:pt x="1754" y="827"/>
                  <a:pt x="1755" y="802"/>
                  <a:pt x="1738" y="773"/>
                </a:cubicBezTo>
                <a:cubicBezTo>
                  <a:pt x="1723" y="724"/>
                  <a:pt x="1718" y="706"/>
                  <a:pt x="1711" y="688"/>
                </a:cubicBezTo>
                <a:cubicBezTo>
                  <a:pt x="1635" y="563"/>
                  <a:pt x="1630" y="568"/>
                  <a:pt x="1627" y="564"/>
                </a:cubicBezTo>
                <a:cubicBezTo>
                  <a:pt x="1595" y="532"/>
                  <a:pt x="1592" y="530"/>
                  <a:pt x="1588" y="530"/>
                </a:cubicBezTo>
                <a:cubicBezTo>
                  <a:pt x="1618" y="563"/>
                  <a:pt x="1628" y="574"/>
                  <a:pt x="1634" y="575"/>
                </a:cubicBezTo>
                <a:cubicBezTo>
                  <a:pt x="1643" y="585"/>
                  <a:pt x="1644" y="589"/>
                  <a:pt x="1645" y="590"/>
                </a:cubicBezTo>
                <a:cubicBezTo>
                  <a:pt x="1676" y="640"/>
                  <a:pt x="1685" y="658"/>
                  <a:pt x="1694" y="674"/>
                </a:cubicBezTo>
                <a:cubicBezTo>
                  <a:pt x="1722" y="755"/>
                  <a:pt x="1723" y="759"/>
                  <a:pt x="1727" y="764"/>
                </a:cubicBezTo>
                <a:cubicBezTo>
                  <a:pt x="1730" y="792"/>
                  <a:pt x="1738" y="798"/>
                  <a:pt x="1739" y="802"/>
                </a:cubicBezTo>
                <a:cubicBezTo>
                  <a:pt x="1736" y="820"/>
                  <a:pt x="1736" y="803"/>
                  <a:pt x="1725" y="783"/>
                </a:cubicBezTo>
                <a:cubicBezTo>
                  <a:pt x="1716" y="747"/>
                  <a:pt x="1713" y="737"/>
                  <a:pt x="1709" y="727"/>
                </a:cubicBezTo>
                <a:cubicBezTo>
                  <a:pt x="1609" y="583"/>
                  <a:pt x="1607" y="574"/>
                  <a:pt x="1604" y="574"/>
                </a:cubicBezTo>
                <a:cubicBezTo>
                  <a:pt x="1566" y="535"/>
                  <a:pt x="1558" y="534"/>
                  <a:pt x="1551" y="527"/>
                </a:cubicBezTo>
                <a:cubicBezTo>
                  <a:pt x="1569" y="548"/>
                  <a:pt x="1575" y="552"/>
                  <a:pt x="1580" y="558"/>
                </a:cubicBezTo>
                <a:cubicBezTo>
                  <a:pt x="1605" y="590"/>
                  <a:pt x="1615" y="597"/>
                  <a:pt x="1625" y="607"/>
                </a:cubicBezTo>
                <a:cubicBezTo>
                  <a:pt x="1641" y="634"/>
                  <a:pt x="1647" y="639"/>
                  <a:pt x="1653" y="647"/>
                </a:cubicBezTo>
                <a:cubicBezTo>
                  <a:pt x="1682" y="699"/>
                  <a:pt x="1690" y="715"/>
                  <a:pt x="1700" y="732"/>
                </a:cubicBezTo>
                <a:cubicBezTo>
                  <a:pt x="1717" y="784"/>
                  <a:pt x="1718" y="787"/>
                  <a:pt x="1718" y="790"/>
                </a:cubicBezTo>
                <a:cubicBezTo>
                  <a:pt x="1738" y="847"/>
                  <a:pt x="1737" y="852"/>
                  <a:pt x="1738" y="858"/>
                </a:cubicBezTo>
                <a:cubicBezTo>
                  <a:pt x="1709" y="796"/>
                  <a:pt x="1702" y="775"/>
                  <a:pt x="1694" y="753"/>
                </a:cubicBezTo>
                <a:cubicBezTo>
                  <a:pt x="1626" y="645"/>
                  <a:pt x="1630" y="641"/>
                  <a:pt x="1627" y="638"/>
                </a:cubicBezTo>
                <a:cubicBezTo>
                  <a:pt x="1583" y="588"/>
                  <a:pt x="1573" y="577"/>
                  <a:pt x="1562" y="568"/>
                </a:cubicBezTo>
                <a:cubicBezTo>
                  <a:pt x="1540" y="558"/>
                  <a:pt x="1552" y="564"/>
                  <a:pt x="1562" y="574"/>
                </a:cubicBezTo>
                <a:cubicBezTo>
                  <a:pt x="1612" y="632"/>
                  <a:pt x="1614" y="635"/>
                  <a:pt x="1618" y="637"/>
                </a:cubicBezTo>
                <a:cubicBezTo>
                  <a:pt x="1660" y="706"/>
                  <a:pt x="1670" y="726"/>
                  <a:pt x="1679" y="741"/>
                </a:cubicBezTo>
                <a:cubicBezTo>
                  <a:pt x="1694" y="803"/>
                  <a:pt x="1711" y="814"/>
                  <a:pt x="1700" y="817"/>
                </a:cubicBezTo>
                <a:cubicBezTo>
                  <a:pt x="1657" y="737"/>
                  <a:pt x="1656" y="726"/>
                  <a:pt x="1652" y="730"/>
                </a:cubicBezTo>
                <a:cubicBezTo>
                  <a:pt x="1637" y="702"/>
                  <a:pt x="1630" y="700"/>
                  <a:pt x="1626" y="688"/>
                </a:cubicBezTo>
                <a:cubicBezTo>
                  <a:pt x="1561" y="618"/>
                  <a:pt x="1551" y="613"/>
                  <a:pt x="1542" y="596"/>
                </a:cubicBezTo>
                <a:cubicBezTo>
                  <a:pt x="1505" y="580"/>
                  <a:pt x="1510" y="581"/>
                  <a:pt x="1513" y="580"/>
                </a:cubicBezTo>
                <a:cubicBezTo>
                  <a:pt x="1561" y="628"/>
                  <a:pt x="1583" y="655"/>
                  <a:pt x="1607" y="681"/>
                </a:cubicBezTo>
                <a:cubicBezTo>
                  <a:pt x="1645" y="733"/>
                  <a:pt x="1648" y="738"/>
                  <a:pt x="1650" y="742"/>
                </a:cubicBezTo>
                <a:cubicBezTo>
                  <a:pt x="1653" y="756"/>
                  <a:pt x="1642" y="747"/>
                  <a:pt x="1631" y="735"/>
                </a:cubicBezTo>
                <a:cubicBezTo>
                  <a:pt x="1578" y="677"/>
                  <a:pt x="1572" y="674"/>
                  <a:pt x="1567" y="668"/>
                </a:cubicBezTo>
                <a:cubicBezTo>
                  <a:pt x="1540" y="654"/>
                  <a:pt x="1550" y="658"/>
                  <a:pt x="1558" y="667"/>
                </a:cubicBezTo>
                <a:cubicBezTo>
                  <a:pt x="1646" y="768"/>
                  <a:pt x="1658" y="779"/>
                  <a:pt x="1671" y="790"/>
                </a:cubicBezTo>
                <a:cubicBezTo>
                  <a:pt x="1712" y="855"/>
                  <a:pt x="1715" y="859"/>
                  <a:pt x="1717" y="864"/>
                </a:cubicBezTo>
                <a:cubicBezTo>
                  <a:pt x="1689" y="842"/>
                  <a:pt x="1679" y="827"/>
                  <a:pt x="1668" y="817"/>
                </a:cubicBezTo>
                <a:cubicBezTo>
                  <a:pt x="1614" y="758"/>
                  <a:pt x="1606" y="757"/>
                  <a:pt x="1601" y="749"/>
                </a:cubicBezTo>
                <a:cubicBezTo>
                  <a:pt x="1528" y="684"/>
                  <a:pt x="1524" y="671"/>
                  <a:pt x="1517" y="672"/>
                </a:cubicBezTo>
                <a:cubicBezTo>
                  <a:pt x="1488" y="643"/>
                  <a:pt x="1475" y="638"/>
                  <a:pt x="1464" y="625"/>
                </a:cubicBezTo>
                <a:cubicBezTo>
                  <a:pt x="1436" y="606"/>
                  <a:pt x="1435" y="603"/>
                  <a:pt x="1432" y="605"/>
                </a:cubicBezTo>
                <a:cubicBezTo>
                  <a:pt x="1476" y="651"/>
                  <a:pt x="1482" y="648"/>
                  <a:pt x="1485" y="652"/>
                </a:cubicBezTo>
                <a:cubicBezTo>
                  <a:pt x="1526" y="693"/>
                  <a:pt x="1538" y="697"/>
                  <a:pt x="1547" y="711"/>
                </a:cubicBezTo>
                <a:cubicBezTo>
                  <a:pt x="1615" y="783"/>
                  <a:pt x="1621" y="786"/>
                  <a:pt x="1626" y="794"/>
                </a:cubicBezTo>
                <a:cubicBezTo>
                  <a:pt x="1633" y="805"/>
                  <a:pt x="1627" y="802"/>
                  <a:pt x="1621" y="796"/>
                </a:cubicBezTo>
                <a:cubicBezTo>
                  <a:pt x="1597" y="786"/>
                  <a:pt x="1591" y="781"/>
                  <a:pt x="1586" y="775"/>
                </a:cubicBezTo>
                <a:cubicBezTo>
                  <a:pt x="1545" y="749"/>
                  <a:pt x="1539" y="746"/>
                  <a:pt x="1533" y="743"/>
                </a:cubicBezTo>
                <a:cubicBezTo>
                  <a:pt x="1416" y="660"/>
                  <a:pt x="1405" y="649"/>
                  <a:pt x="1394" y="641"/>
                </a:cubicBezTo>
                <a:cubicBezTo>
                  <a:pt x="1375" y="622"/>
                  <a:pt x="1372" y="618"/>
                  <a:pt x="1370" y="613"/>
                </a:cubicBezTo>
                <a:cubicBezTo>
                  <a:pt x="1392" y="651"/>
                  <a:pt x="1401" y="653"/>
                  <a:pt x="1408" y="662"/>
                </a:cubicBezTo>
                <a:cubicBezTo>
                  <a:pt x="1424" y="676"/>
                  <a:pt x="1430" y="678"/>
                  <a:pt x="1432" y="684"/>
                </a:cubicBezTo>
                <a:cubicBezTo>
                  <a:pt x="1480" y="726"/>
                  <a:pt x="1504" y="734"/>
                  <a:pt x="1526" y="752"/>
                </a:cubicBezTo>
                <a:cubicBezTo>
                  <a:pt x="1567" y="780"/>
                  <a:pt x="1573" y="782"/>
                  <a:pt x="1578" y="788"/>
                </a:cubicBezTo>
                <a:cubicBezTo>
                  <a:pt x="1586" y="800"/>
                  <a:pt x="1582" y="796"/>
                  <a:pt x="1577" y="791"/>
                </a:cubicBezTo>
                <a:cubicBezTo>
                  <a:pt x="1521" y="755"/>
                  <a:pt x="1509" y="756"/>
                  <a:pt x="1500" y="747"/>
                </a:cubicBezTo>
                <a:cubicBezTo>
                  <a:pt x="1435" y="702"/>
                  <a:pt x="1431" y="695"/>
                  <a:pt x="1426" y="693"/>
                </a:cubicBezTo>
                <a:cubicBezTo>
                  <a:pt x="1376" y="654"/>
                  <a:pt x="1373" y="643"/>
                  <a:pt x="1366" y="644"/>
                </a:cubicBezTo>
                <a:cubicBezTo>
                  <a:pt x="1393" y="671"/>
                  <a:pt x="1394" y="680"/>
                  <a:pt x="1398" y="680"/>
                </a:cubicBezTo>
                <a:cubicBezTo>
                  <a:pt x="1442" y="716"/>
                  <a:pt x="1455" y="727"/>
                  <a:pt x="1468" y="738"/>
                </a:cubicBezTo>
                <a:cubicBezTo>
                  <a:pt x="1522" y="777"/>
                  <a:pt x="1538" y="781"/>
                  <a:pt x="1551" y="791"/>
                </a:cubicBezTo>
                <a:cubicBezTo>
                  <a:pt x="1586" y="810"/>
                  <a:pt x="1591" y="809"/>
                  <a:pt x="1593" y="815"/>
                </a:cubicBezTo>
                <a:cubicBezTo>
                  <a:pt x="1643" y="841"/>
                  <a:pt x="1650" y="846"/>
                  <a:pt x="1657" y="850"/>
                </a:cubicBezTo>
                <a:cubicBezTo>
                  <a:pt x="1696" y="880"/>
                  <a:pt x="1701" y="876"/>
                  <a:pt x="1702" y="884"/>
                </a:cubicBezTo>
                <a:cubicBezTo>
                  <a:pt x="1722" y="907"/>
                  <a:pt x="1717" y="899"/>
                  <a:pt x="1710" y="897"/>
                </a:cubicBezTo>
                <a:cubicBezTo>
                  <a:pt x="1665" y="870"/>
                  <a:pt x="1658" y="868"/>
                  <a:pt x="1651" y="865"/>
                </a:cubicBezTo>
                <a:cubicBezTo>
                  <a:pt x="1584" y="834"/>
                  <a:pt x="1576" y="832"/>
                  <a:pt x="1570" y="825"/>
                </a:cubicBezTo>
                <a:cubicBezTo>
                  <a:pt x="1486" y="780"/>
                  <a:pt x="1485" y="771"/>
                  <a:pt x="1481" y="772"/>
                </a:cubicBezTo>
                <a:cubicBezTo>
                  <a:pt x="1446" y="749"/>
                  <a:pt x="1442" y="737"/>
                  <a:pt x="1435" y="736"/>
                </a:cubicBezTo>
                <a:cubicBezTo>
                  <a:pt x="1397" y="703"/>
                  <a:pt x="1395" y="690"/>
                  <a:pt x="1388" y="694"/>
                </a:cubicBezTo>
                <a:cubicBezTo>
                  <a:pt x="1416" y="730"/>
                  <a:pt x="1420" y="727"/>
                  <a:pt x="1422" y="734"/>
                </a:cubicBezTo>
                <a:cubicBezTo>
                  <a:pt x="1447" y="751"/>
                  <a:pt x="1451" y="764"/>
                  <a:pt x="1459" y="763"/>
                </a:cubicBezTo>
                <a:cubicBezTo>
                  <a:pt x="1498" y="800"/>
                  <a:pt x="1503" y="795"/>
                  <a:pt x="1505" y="799"/>
                </a:cubicBezTo>
                <a:cubicBezTo>
                  <a:pt x="1559" y="828"/>
                  <a:pt x="1561" y="837"/>
                  <a:pt x="1564" y="837"/>
                </a:cubicBezTo>
                <a:cubicBezTo>
                  <a:pt x="1598" y="852"/>
                  <a:pt x="1601" y="853"/>
                  <a:pt x="1604" y="856"/>
                </a:cubicBezTo>
                <a:cubicBezTo>
                  <a:pt x="1628" y="870"/>
                  <a:pt x="1633" y="866"/>
                  <a:pt x="1636" y="871"/>
                </a:cubicBezTo>
                <a:cubicBezTo>
                  <a:pt x="1667" y="896"/>
                  <a:pt x="1661" y="889"/>
                  <a:pt x="1653" y="891"/>
                </a:cubicBezTo>
                <a:cubicBezTo>
                  <a:pt x="1617" y="876"/>
                  <a:pt x="1604" y="867"/>
                  <a:pt x="1590" y="861"/>
                </a:cubicBezTo>
                <a:cubicBezTo>
                  <a:pt x="1561" y="845"/>
                  <a:pt x="1552" y="849"/>
                  <a:pt x="1546" y="841"/>
                </a:cubicBezTo>
                <a:cubicBezTo>
                  <a:pt x="1491" y="812"/>
                  <a:pt x="1477" y="804"/>
                  <a:pt x="1464" y="793"/>
                </a:cubicBezTo>
                <a:cubicBezTo>
                  <a:pt x="1411" y="759"/>
                  <a:pt x="1408" y="753"/>
                  <a:pt x="1403" y="753"/>
                </a:cubicBezTo>
                <a:cubicBezTo>
                  <a:pt x="1387" y="749"/>
                  <a:pt x="1395" y="748"/>
                  <a:pt x="1400" y="758"/>
                </a:cubicBezTo>
                <a:cubicBezTo>
                  <a:pt x="1465" y="803"/>
                  <a:pt x="1470" y="811"/>
                  <a:pt x="1477" y="812"/>
                </a:cubicBezTo>
                <a:cubicBezTo>
                  <a:pt x="1523" y="839"/>
                  <a:pt x="1530" y="844"/>
                  <a:pt x="1536" y="850"/>
                </a:cubicBezTo>
                <a:cubicBezTo>
                  <a:pt x="1591" y="873"/>
                  <a:pt x="1604" y="882"/>
                  <a:pt x="1618" y="886"/>
                </a:cubicBezTo>
                <a:cubicBezTo>
                  <a:pt x="1740" y="942"/>
                  <a:pt x="1750" y="945"/>
                  <a:pt x="1758" y="953"/>
                </a:cubicBezTo>
                <a:cubicBezTo>
                  <a:pt x="1791" y="969"/>
                  <a:pt x="1794" y="979"/>
                  <a:pt x="1801" y="976"/>
                </a:cubicBezTo>
                <a:cubicBezTo>
                  <a:pt x="1805" y="990"/>
                  <a:pt x="1804" y="981"/>
                  <a:pt x="1799" y="983"/>
                </a:cubicBezTo>
                <a:cubicBezTo>
                  <a:pt x="1754" y="961"/>
                  <a:pt x="1748" y="953"/>
                  <a:pt x="1740" y="951"/>
                </a:cubicBezTo>
                <a:cubicBezTo>
                  <a:pt x="1699" y="931"/>
                  <a:pt x="1695" y="932"/>
                  <a:pt x="1692" y="928"/>
                </a:cubicBezTo>
                <a:cubicBezTo>
                  <a:pt x="1636" y="908"/>
                  <a:pt x="1633" y="902"/>
                  <a:pt x="1628" y="904"/>
                </a:cubicBezTo>
                <a:cubicBezTo>
                  <a:pt x="1558" y="873"/>
                  <a:pt x="1549" y="872"/>
                  <a:pt x="1542" y="864"/>
                </a:cubicBezTo>
                <a:cubicBezTo>
                  <a:pt x="1461" y="823"/>
                  <a:pt x="1454" y="813"/>
                  <a:pt x="1445" y="812"/>
                </a:cubicBezTo>
                <a:cubicBezTo>
                  <a:pt x="1425" y="803"/>
                  <a:pt x="1430" y="806"/>
                  <a:pt x="1435" y="806"/>
                </a:cubicBezTo>
                <a:cubicBezTo>
                  <a:pt x="1500" y="857"/>
                  <a:pt x="1521" y="865"/>
                  <a:pt x="1542" y="876"/>
                </a:cubicBezTo>
                <a:cubicBezTo>
                  <a:pt x="1583" y="901"/>
                  <a:pt x="1595" y="899"/>
                  <a:pt x="1605" y="905"/>
                </a:cubicBezTo>
                <a:cubicBezTo>
                  <a:pt x="1656" y="924"/>
                  <a:pt x="1659" y="926"/>
                  <a:pt x="1661" y="930"/>
                </a:cubicBezTo>
                <a:cubicBezTo>
                  <a:pt x="1685" y="942"/>
                  <a:pt x="1691" y="937"/>
                  <a:pt x="1695" y="944"/>
                </a:cubicBezTo>
                <a:cubicBezTo>
                  <a:pt x="1750" y="965"/>
                  <a:pt x="1754" y="969"/>
                  <a:pt x="1758" y="973"/>
                </a:cubicBezTo>
                <a:cubicBezTo>
                  <a:pt x="1763" y="979"/>
                  <a:pt x="1760" y="976"/>
                  <a:pt x="1756" y="975"/>
                </a:cubicBezTo>
                <a:cubicBezTo>
                  <a:pt x="1731" y="961"/>
                  <a:pt x="1727" y="964"/>
                  <a:pt x="1725" y="962"/>
                </a:cubicBezTo>
                <a:cubicBezTo>
                  <a:pt x="1664" y="939"/>
                  <a:pt x="1660" y="938"/>
                  <a:pt x="1657" y="935"/>
                </a:cubicBezTo>
                <a:cubicBezTo>
                  <a:pt x="1618" y="921"/>
                  <a:pt x="1610" y="922"/>
                  <a:pt x="1604" y="918"/>
                </a:cubicBezTo>
                <a:cubicBezTo>
                  <a:pt x="1568" y="903"/>
                  <a:pt x="1554" y="896"/>
                  <a:pt x="1540" y="889"/>
                </a:cubicBezTo>
                <a:cubicBezTo>
                  <a:pt x="1470" y="854"/>
                  <a:pt x="1464" y="848"/>
                  <a:pt x="1456" y="847"/>
                </a:cubicBezTo>
                <a:cubicBezTo>
                  <a:pt x="1389" y="802"/>
                  <a:pt x="1383" y="794"/>
                  <a:pt x="1376" y="789"/>
                </a:cubicBezTo>
                <a:cubicBezTo>
                  <a:pt x="1354" y="768"/>
                  <a:pt x="1353" y="757"/>
                  <a:pt x="1348" y="760"/>
                </a:cubicBezTo>
                <a:cubicBezTo>
                  <a:pt x="1374" y="793"/>
                  <a:pt x="1378" y="805"/>
                  <a:pt x="1386" y="807"/>
                </a:cubicBezTo>
                <a:cubicBezTo>
                  <a:pt x="1457" y="858"/>
                  <a:pt x="1465" y="860"/>
                  <a:pt x="1471" y="865"/>
                </a:cubicBezTo>
                <a:cubicBezTo>
                  <a:pt x="1545" y="898"/>
                  <a:pt x="1546" y="907"/>
                  <a:pt x="1550" y="907"/>
                </a:cubicBezTo>
                <a:cubicBezTo>
                  <a:pt x="1600" y="930"/>
                  <a:pt x="1616" y="933"/>
                  <a:pt x="1631" y="941"/>
                </a:cubicBezTo>
                <a:cubicBezTo>
                  <a:pt x="1662" y="949"/>
                  <a:pt x="1669" y="954"/>
                  <a:pt x="1678" y="956"/>
                </a:cubicBezTo>
                <a:cubicBezTo>
                  <a:pt x="1747" y="985"/>
                  <a:pt x="1769" y="994"/>
                  <a:pt x="1791" y="1002"/>
                </a:cubicBezTo>
                <a:cubicBezTo>
                  <a:pt x="1851" y="1035"/>
                  <a:pt x="1853" y="1040"/>
                  <a:pt x="1856" y="1039"/>
                </a:cubicBezTo>
                <a:cubicBezTo>
                  <a:pt x="1846" y="1046"/>
                  <a:pt x="1839" y="1044"/>
                  <a:pt x="1833" y="1040"/>
                </a:cubicBezTo>
                <a:cubicBezTo>
                  <a:pt x="1785" y="1020"/>
                  <a:pt x="1773" y="1017"/>
                  <a:pt x="1762" y="1012"/>
                </a:cubicBezTo>
                <a:cubicBezTo>
                  <a:pt x="1719" y="1007"/>
                  <a:pt x="1717" y="994"/>
                  <a:pt x="1709" y="1001"/>
                </a:cubicBezTo>
                <a:cubicBezTo>
                  <a:pt x="1680" y="991"/>
                  <a:pt x="1668" y="988"/>
                  <a:pt x="1656" y="986"/>
                </a:cubicBezTo>
                <a:cubicBezTo>
                  <a:pt x="1612" y="968"/>
                  <a:pt x="1604" y="966"/>
                  <a:pt x="1600" y="964"/>
                </a:cubicBezTo>
                <a:cubicBezTo>
                  <a:pt x="1554" y="947"/>
                  <a:pt x="1548" y="942"/>
                  <a:pt x="1541" y="938"/>
                </a:cubicBezTo>
                <a:cubicBezTo>
                  <a:pt x="1478" y="908"/>
                  <a:pt x="1471" y="908"/>
                  <a:pt x="1465" y="901"/>
                </a:cubicBezTo>
                <a:cubicBezTo>
                  <a:pt x="1404" y="863"/>
                  <a:pt x="1396" y="865"/>
                  <a:pt x="1391" y="857"/>
                </a:cubicBezTo>
                <a:cubicBezTo>
                  <a:pt x="1351" y="831"/>
                  <a:pt x="1356" y="837"/>
                  <a:pt x="1361" y="841"/>
                </a:cubicBezTo>
                <a:cubicBezTo>
                  <a:pt x="1397" y="871"/>
                  <a:pt x="1403" y="876"/>
                  <a:pt x="1410" y="876"/>
                </a:cubicBezTo>
                <a:cubicBezTo>
                  <a:pt x="1447" y="906"/>
                  <a:pt x="1455" y="902"/>
                  <a:pt x="1458" y="911"/>
                </a:cubicBezTo>
                <a:cubicBezTo>
                  <a:pt x="1499" y="931"/>
                  <a:pt x="1505" y="935"/>
                  <a:pt x="1511" y="937"/>
                </a:cubicBezTo>
                <a:cubicBezTo>
                  <a:pt x="1587" y="972"/>
                  <a:pt x="1593" y="972"/>
                  <a:pt x="1598" y="977"/>
                </a:cubicBezTo>
                <a:cubicBezTo>
                  <a:pt x="1623" y="984"/>
                  <a:pt x="1629" y="985"/>
                  <a:pt x="1635" y="986"/>
                </a:cubicBezTo>
                <a:cubicBezTo>
                  <a:pt x="1674" y="1000"/>
                  <a:pt x="1676" y="1003"/>
                  <a:pt x="1680" y="1002"/>
                </a:cubicBezTo>
                <a:cubicBezTo>
                  <a:pt x="1732" y="1019"/>
                  <a:pt x="1740" y="1013"/>
                  <a:pt x="1745" y="1019"/>
                </a:cubicBezTo>
                <a:cubicBezTo>
                  <a:pt x="1847" y="1059"/>
                  <a:pt x="1859" y="1062"/>
                  <a:pt x="1870" y="1070"/>
                </a:cubicBezTo>
                <a:cubicBezTo>
                  <a:pt x="1889" y="1087"/>
                  <a:pt x="1876" y="1080"/>
                  <a:pt x="1862" y="1071"/>
                </a:cubicBezTo>
                <a:cubicBezTo>
                  <a:pt x="1724" y="1039"/>
                  <a:pt x="1721" y="1038"/>
                  <a:pt x="1716" y="1041"/>
                </a:cubicBezTo>
                <a:cubicBezTo>
                  <a:pt x="1689" y="1034"/>
                  <a:pt x="1685" y="1031"/>
                  <a:pt x="1680" y="1034"/>
                </a:cubicBezTo>
                <a:cubicBezTo>
                  <a:pt x="1636" y="1025"/>
                  <a:pt x="1633" y="1013"/>
                  <a:pt x="1624" y="1018"/>
                </a:cubicBezTo>
                <a:cubicBezTo>
                  <a:pt x="1593" y="1009"/>
                  <a:pt x="1591" y="1008"/>
                  <a:pt x="1588" y="1006"/>
                </a:cubicBezTo>
                <a:cubicBezTo>
                  <a:pt x="1544" y="990"/>
                  <a:pt x="1538" y="988"/>
                  <a:pt x="1532" y="984"/>
                </a:cubicBezTo>
                <a:cubicBezTo>
                  <a:pt x="1457" y="950"/>
                  <a:pt x="1454" y="949"/>
                  <a:pt x="1451" y="950"/>
                </a:cubicBezTo>
                <a:cubicBezTo>
                  <a:pt x="1419" y="925"/>
                  <a:pt x="1411" y="929"/>
                  <a:pt x="1406" y="922"/>
                </a:cubicBezTo>
                <a:cubicBezTo>
                  <a:pt x="1371" y="895"/>
                  <a:pt x="1368" y="895"/>
                  <a:pt x="1365" y="895"/>
                </a:cubicBezTo>
                <a:cubicBezTo>
                  <a:pt x="1374" y="905"/>
                  <a:pt x="1378" y="913"/>
                  <a:pt x="1384" y="914"/>
                </a:cubicBezTo>
                <a:cubicBezTo>
                  <a:pt x="1456" y="958"/>
                  <a:pt x="1466" y="966"/>
                  <a:pt x="1477" y="971"/>
                </a:cubicBezTo>
                <a:cubicBezTo>
                  <a:pt x="1528" y="997"/>
                  <a:pt x="1532" y="992"/>
                  <a:pt x="1534" y="998"/>
                </a:cubicBezTo>
                <a:cubicBezTo>
                  <a:pt x="1581" y="1012"/>
                  <a:pt x="1586" y="1017"/>
                  <a:pt x="1592" y="1019"/>
                </a:cubicBezTo>
                <a:cubicBezTo>
                  <a:pt x="1615" y="1024"/>
                  <a:pt x="1621" y="1023"/>
                  <a:pt x="1625" y="1030"/>
                </a:cubicBezTo>
                <a:cubicBezTo>
                  <a:pt x="1667" y="1035"/>
                  <a:pt x="1671" y="1043"/>
                  <a:pt x="1678" y="1041"/>
                </a:cubicBezTo>
                <a:cubicBezTo>
                  <a:pt x="1699" y="1049"/>
                  <a:pt x="1705" y="1050"/>
                  <a:pt x="1712" y="1049"/>
                </a:cubicBezTo>
                <a:cubicBezTo>
                  <a:pt x="1723" y="1054"/>
                  <a:pt x="1726" y="1053"/>
                  <a:pt x="1729" y="1054"/>
                </a:cubicBezTo>
                <a:cubicBezTo>
                  <a:pt x="1771" y="1057"/>
                  <a:pt x="1775" y="1065"/>
                  <a:pt x="1781" y="1063"/>
                </a:cubicBezTo>
                <a:cubicBezTo>
                  <a:pt x="1822" y="1073"/>
                  <a:pt x="1828" y="1072"/>
                  <a:pt x="1833" y="1076"/>
                </a:cubicBezTo>
                <a:cubicBezTo>
                  <a:pt x="1893" y="1097"/>
                  <a:pt x="1899" y="1107"/>
                  <a:pt x="1909" y="1107"/>
                </a:cubicBezTo>
                <a:cubicBezTo>
                  <a:pt x="1912" y="1114"/>
                  <a:pt x="1904" y="1118"/>
                  <a:pt x="1899" y="1116"/>
                </a:cubicBezTo>
                <a:cubicBezTo>
                  <a:pt x="1862" y="1102"/>
                  <a:pt x="1857" y="1100"/>
                  <a:pt x="1852" y="1100"/>
                </a:cubicBezTo>
                <a:cubicBezTo>
                  <a:pt x="1829" y="1091"/>
                  <a:pt x="1826" y="1094"/>
                  <a:pt x="1824" y="1092"/>
                </a:cubicBezTo>
                <a:cubicBezTo>
                  <a:pt x="1778" y="1083"/>
                  <a:pt x="1772" y="1088"/>
                  <a:pt x="1767" y="1086"/>
                </a:cubicBezTo>
                <a:cubicBezTo>
                  <a:pt x="1748" y="1084"/>
                  <a:pt x="1746" y="1083"/>
                  <a:pt x="1745" y="1083"/>
                </a:cubicBezTo>
                <a:cubicBezTo>
                  <a:pt x="1718" y="1080"/>
                  <a:pt x="1714" y="1081"/>
                  <a:pt x="1709" y="1080"/>
                </a:cubicBezTo>
                <a:cubicBezTo>
                  <a:pt x="1660" y="1074"/>
                  <a:pt x="1654" y="1078"/>
                  <a:pt x="1650" y="1075"/>
                </a:cubicBezTo>
                <a:cubicBezTo>
                  <a:pt x="1615" y="1074"/>
                  <a:pt x="1595" y="1073"/>
                  <a:pt x="1575" y="1072"/>
                </a:cubicBezTo>
                <a:cubicBezTo>
                  <a:pt x="1506" y="1067"/>
                  <a:pt x="1498" y="1058"/>
                  <a:pt x="1488" y="1059"/>
                </a:cubicBezTo>
                <a:cubicBezTo>
                  <a:pt x="1428" y="1039"/>
                  <a:pt x="1423" y="1038"/>
                  <a:pt x="1419" y="1035"/>
                </a:cubicBezTo>
                <a:cubicBezTo>
                  <a:pt x="1387" y="1022"/>
                  <a:pt x="1381" y="1028"/>
                  <a:pt x="1378" y="1020"/>
                </a:cubicBezTo>
                <a:cubicBezTo>
                  <a:pt x="1355" y="1018"/>
                  <a:pt x="1360" y="1022"/>
                  <a:pt x="1367" y="1020"/>
                </a:cubicBezTo>
                <a:cubicBezTo>
                  <a:pt x="1424" y="1046"/>
                  <a:pt x="1429" y="1051"/>
                  <a:pt x="1436" y="1050"/>
                </a:cubicBezTo>
                <a:cubicBezTo>
                  <a:pt x="1466" y="1061"/>
                  <a:pt x="1469" y="1062"/>
                  <a:pt x="1472" y="1062"/>
                </a:cubicBezTo>
                <a:cubicBezTo>
                  <a:pt x="1503" y="1071"/>
                  <a:pt x="1506" y="1070"/>
                  <a:pt x="1509" y="1070"/>
                </a:cubicBezTo>
                <a:cubicBezTo>
                  <a:pt x="1554" y="1076"/>
                  <a:pt x="1559" y="1083"/>
                  <a:pt x="1567" y="1079"/>
                </a:cubicBezTo>
                <a:cubicBezTo>
                  <a:pt x="1651" y="1091"/>
                  <a:pt x="1661" y="1081"/>
                  <a:pt x="1666" y="1089"/>
                </a:cubicBezTo>
                <a:cubicBezTo>
                  <a:pt x="1717" y="1092"/>
                  <a:pt x="1720" y="1093"/>
                  <a:pt x="1724" y="1092"/>
                </a:cubicBezTo>
                <a:cubicBezTo>
                  <a:pt x="1764" y="1093"/>
                  <a:pt x="1765" y="1101"/>
                  <a:pt x="1769" y="1099"/>
                </a:cubicBezTo>
                <a:cubicBezTo>
                  <a:pt x="1807" y="1105"/>
                  <a:pt x="1813" y="1100"/>
                  <a:pt x="1814" y="1107"/>
                </a:cubicBezTo>
                <a:cubicBezTo>
                  <a:pt x="1874" y="1119"/>
                  <a:pt x="1880" y="1122"/>
                  <a:pt x="1887" y="1122"/>
                </a:cubicBezTo>
                <a:cubicBezTo>
                  <a:pt x="1910" y="1137"/>
                  <a:pt x="1917" y="1125"/>
                  <a:pt x="1918" y="1134"/>
                </a:cubicBezTo>
                <a:cubicBezTo>
                  <a:pt x="1941" y="1150"/>
                  <a:pt x="1936" y="1147"/>
                  <a:pt x="1929" y="1149"/>
                </a:cubicBezTo>
                <a:cubicBezTo>
                  <a:pt x="1917" y="1147"/>
                  <a:pt x="1914" y="1145"/>
                  <a:pt x="1911" y="1144"/>
                </a:cubicBezTo>
                <a:cubicBezTo>
                  <a:pt x="1841" y="1136"/>
                  <a:pt x="1833" y="1136"/>
                  <a:pt x="1826" y="1133"/>
                </a:cubicBezTo>
                <a:cubicBezTo>
                  <a:pt x="1794" y="1128"/>
                  <a:pt x="1785" y="1132"/>
                  <a:pt x="1778" y="1127"/>
                </a:cubicBezTo>
                <a:cubicBezTo>
                  <a:pt x="1708" y="1130"/>
                  <a:pt x="1691" y="1126"/>
                  <a:pt x="1673" y="1127"/>
                </a:cubicBezTo>
                <a:cubicBezTo>
                  <a:pt x="1625" y="1129"/>
                  <a:pt x="1621" y="1126"/>
                  <a:pt x="1616" y="1126"/>
                </a:cubicBezTo>
                <a:cubicBezTo>
                  <a:pt x="1552" y="1119"/>
                  <a:pt x="1542" y="1121"/>
                  <a:pt x="1534" y="1115"/>
                </a:cubicBezTo>
                <a:cubicBezTo>
                  <a:pt x="1490" y="1104"/>
                  <a:pt x="1471" y="1103"/>
                  <a:pt x="1455" y="1095"/>
                </a:cubicBezTo>
                <a:cubicBezTo>
                  <a:pt x="1420" y="1086"/>
                  <a:pt x="1414" y="1074"/>
                  <a:pt x="1404" y="1076"/>
                </a:cubicBezTo>
                <a:cubicBezTo>
                  <a:pt x="1455" y="1098"/>
                  <a:pt x="1456" y="1102"/>
                  <a:pt x="1459" y="1101"/>
                </a:cubicBezTo>
                <a:cubicBezTo>
                  <a:pt x="1489" y="1110"/>
                  <a:pt x="1494" y="1116"/>
                  <a:pt x="1500" y="1117"/>
                </a:cubicBezTo>
                <a:cubicBezTo>
                  <a:pt x="1534" y="1125"/>
                  <a:pt x="1537" y="1124"/>
                  <a:pt x="1538" y="1128"/>
                </a:cubicBezTo>
                <a:cubicBezTo>
                  <a:pt x="1580" y="1128"/>
                  <a:pt x="1593" y="1133"/>
                  <a:pt x="1606" y="1134"/>
                </a:cubicBezTo>
                <a:cubicBezTo>
                  <a:pt x="1654" y="1136"/>
                  <a:pt x="1662" y="1134"/>
                  <a:pt x="1667" y="1138"/>
                </a:cubicBezTo>
                <a:cubicBezTo>
                  <a:pt x="1702" y="1140"/>
                  <a:pt x="1716" y="1138"/>
                  <a:pt x="1731" y="1136"/>
                </a:cubicBezTo>
                <a:cubicBezTo>
                  <a:pt x="1837" y="1142"/>
                  <a:pt x="1847" y="1149"/>
                  <a:pt x="1860" y="1146"/>
                </a:cubicBezTo>
                <a:cubicBezTo>
                  <a:pt x="1888" y="1152"/>
                  <a:pt x="1891" y="1152"/>
                  <a:pt x="1894" y="1150"/>
                </a:cubicBezTo>
                <a:cubicBezTo>
                  <a:pt x="1970" y="1172"/>
                  <a:pt x="1976" y="1175"/>
                  <a:pt x="1982" y="1181"/>
                </a:cubicBezTo>
                <a:cubicBezTo>
                  <a:pt x="1935" y="1169"/>
                  <a:pt x="1929" y="1167"/>
                  <a:pt x="1924" y="1166"/>
                </a:cubicBezTo>
                <a:cubicBezTo>
                  <a:pt x="1884" y="1157"/>
                  <a:pt x="1872" y="1159"/>
                  <a:pt x="1863" y="1156"/>
                </a:cubicBezTo>
                <a:cubicBezTo>
                  <a:pt x="1791" y="1150"/>
                  <a:pt x="1780" y="1152"/>
                  <a:pt x="1770" y="1149"/>
                </a:cubicBezTo>
                <a:cubicBezTo>
                  <a:pt x="1717" y="1153"/>
                  <a:pt x="1710" y="1152"/>
                  <a:pt x="1703" y="1154"/>
                </a:cubicBezTo>
                <a:cubicBezTo>
                  <a:pt x="1666" y="1159"/>
                  <a:pt x="1651" y="1159"/>
                  <a:pt x="1636" y="1162"/>
                </a:cubicBezTo>
                <a:cubicBezTo>
                  <a:pt x="1580" y="1163"/>
                  <a:pt x="1565" y="1164"/>
                  <a:pt x="1551" y="1162"/>
                </a:cubicBezTo>
                <a:cubicBezTo>
                  <a:pt x="1499" y="1154"/>
                  <a:pt x="1493" y="1159"/>
                  <a:pt x="1490" y="1158"/>
                </a:cubicBezTo>
                <a:cubicBezTo>
                  <a:pt x="1462" y="1153"/>
                  <a:pt x="1457" y="1147"/>
                  <a:pt x="1449" y="1148"/>
                </a:cubicBezTo>
                <a:cubicBezTo>
                  <a:pt x="1404" y="1136"/>
                  <a:pt x="1399" y="1127"/>
                  <a:pt x="1390" y="1131"/>
                </a:cubicBezTo>
                <a:cubicBezTo>
                  <a:pt x="1480" y="1168"/>
                  <a:pt x="1493" y="1159"/>
                  <a:pt x="1500" y="1170"/>
                </a:cubicBezTo>
                <a:cubicBezTo>
                  <a:pt x="1526" y="1170"/>
                  <a:pt x="1530" y="1170"/>
                  <a:pt x="1533" y="1172"/>
                </a:cubicBezTo>
                <a:cubicBezTo>
                  <a:pt x="1584" y="1176"/>
                  <a:pt x="1595" y="1171"/>
                  <a:pt x="1605" y="1173"/>
                </a:cubicBezTo>
                <a:cubicBezTo>
                  <a:pt x="1679" y="1165"/>
                  <a:pt x="1689" y="1167"/>
                  <a:pt x="1700" y="1164"/>
                </a:cubicBezTo>
                <a:cubicBezTo>
                  <a:pt x="1800" y="1167"/>
                  <a:pt x="1809" y="1160"/>
                  <a:pt x="1816" y="1162"/>
                </a:cubicBezTo>
                <a:cubicBezTo>
                  <a:pt x="1851" y="1165"/>
                  <a:pt x="1855" y="1168"/>
                  <a:pt x="1859" y="1170"/>
                </a:cubicBezTo>
                <a:cubicBezTo>
                  <a:pt x="1914" y="1174"/>
                  <a:pt x="1919" y="1176"/>
                  <a:pt x="1924" y="1178"/>
                </a:cubicBezTo>
                <a:cubicBezTo>
                  <a:pt x="1976" y="1194"/>
                  <a:pt x="1983" y="1192"/>
                  <a:pt x="1987" y="1196"/>
                </a:cubicBezTo>
                <a:cubicBezTo>
                  <a:pt x="2014" y="1207"/>
                  <a:pt x="2016" y="1209"/>
                  <a:pt x="2018" y="1214"/>
                </a:cubicBezTo>
                <a:cubicBezTo>
                  <a:pt x="1988" y="1203"/>
                  <a:pt x="1985" y="1206"/>
                  <a:pt x="1983" y="1204"/>
                </a:cubicBezTo>
                <a:cubicBezTo>
                  <a:pt x="1917" y="1194"/>
                  <a:pt x="1913" y="1194"/>
                  <a:pt x="1909" y="1192"/>
                </a:cubicBezTo>
                <a:cubicBezTo>
                  <a:pt x="1864" y="1187"/>
                  <a:pt x="1857" y="1197"/>
                  <a:pt x="1855" y="1190"/>
                </a:cubicBezTo>
                <a:cubicBezTo>
                  <a:pt x="1803" y="1195"/>
                  <a:pt x="1795" y="1191"/>
                  <a:pt x="1786" y="1193"/>
                </a:cubicBezTo>
                <a:cubicBezTo>
                  <a:pt x="1697" y="1195"/>
                  <a:pt x="1691" y="1196"/>
                  <a:pt x="1685" y="1196"/>
                </a:cubicBezTo>
                <a:cubicBezTo>
                  <a:pt x="1622" y="1192"/>
                  <a:pt x="1610" y="1192"/>
                  <a:pt x="1599" y="1194"/>
                </a:cubicBezTo>
                <a:cubicBezTo>
                  <a:pt x="1553" y="1190"/>
                  <a:pt x="1541" y="1191"/>
                  <a:pt x="1530" y="1188"/>
                </a:cubicBezTo>
                <a:cubicBezTo>
                  <a:pt x="1511" y="1187"/>
                  <a:pt x="1508" y="1184"/>
                  <a:pt x="1505" y="1185"/>
                </a:cubicBezTo>
                <a:cubicBezTo>
                  <a:pt x="1458" y="1176"/>
                  <a:pt x="1454" y="1171"/>
                  <a:pt x="1448" y="1172"/>
                </a:cubicBezTo>
                <a:cubicBezTo>
                  <a:pt x="1405" y="1156"/>
                  <a:pt x="1402" y="1155"/>
                  <a:pt x="1399" y="1152"/>
                </a:cubicBezTo>
                <a:cubicBezTo>
                  <a:pt x="1402" y="1162"/>
                  <a:pt x="1406" y="1165"/>
                  <a:pt x="1411" y="1163"/>
                </a:cubicBezTo>
                <a:cubicBezTo>
                  <a:pt x="1457" y="1183"/>
                  <a:pt x="1464" y="1182"/>
                  <a:pt x="1469" y="1184"/>
                </a:cubicBezTo>
                <a:cubicBezTo>
                  <a:pt x="1584" y="1203"/>
                  <a:pt x="1589" y="1207"/>
                  <a:pt x="1597" y="1201"/>
                </a:cubicBezTo>
                <a:cubicBezTo>
                  <a:pt x="1664" y="1208"/>
                  <a:pt x="1677" y="1205"/>
                  <a:pt x="1689" y="1209"/>
                </a:cubicBezTo>
                <a:cubicBezTo>
                  <a:pt x="1772" y="1206"/>
                  <a:pt x="1778" y="1206"/>
                  <a:pt x="1785" y="1202"/>
                </a:cubicBezTo>
                <a:cubicBezTo>
                  <a:pt x="1854" y="1204"/>
                  <a:pt x="1867" y="1203"/>
                  <a:pt x="1880" y="1203"/>
                </a:cubicBezTo>
                <a:cubicBezTo>
                  <a:pt x="1926" y="1209"/>
                  <a:pt x="1939" y="1207"/>
                  <a:pt x="1951" y="1210"/>
                </a:cubicBezTo>
                <a:cubicBezTo>
                  <a:pt x="1980" y="1220"/>
                  <a:pt x="1983" y="1218"/>
                  <a:pt x="1986" y="1220"/>
                </a:cubicBezTo>
                <a:cubicBezTo>
                  <a:pt x="2015" y="1228"/>
                  <a:pt x="2019" y="1230"/>
                  <a:pt x="2017" y="1232"/>
                </a:cubicBezTo>
                <a:cubicBezTo>
                  <a:pt x="1985" y="1227"/>
                  <a:pt x="1975" y="1229"/>
                  <a:pt x="1968" y="1224"/>
                </a:cubicBezTo>
                <a:cubicBezTo>
                  <a:pt x="1928" y="1217"/>
                  <a:pt x="1921" y="1224"/>
                  <a:pt x="1918" y="1219"/>
                </a:cubicBezTo>
                <a:cubicBezTo>
                  <a:pt x="1859" y="1219"/>
                  <a:pt x="1851" y="1220"/>
                  <a:pt x="1843" y="1217"/>
                </a:cubicBezTo>
                <a:cubicBezTo>
                  <a:pt x="1760" y="1230"/>
                  <a:pt x="1753" y="1228"/>
                  <a:pt x="1745" y="1230"/>
                </a:cubicBezTo>
                <a:cubicBezTo>
                  <a:pt x="1659" y="1241"/>
                  <a:pt x="1644" y="1240"/>
                  <a:pt x="1627" y="1246"/>
                </a:cubicBezTo>
                <a:cubicBezTo>
                  <a:pt x="1592" y="1242"/>
                  <a:pt x="1588" y="1243"/>
                  <a:pt x="1584" y="1247"/>
                </a:cubicBezTo>
                <a:cubicBezTo>
                  <a:pt x="1513" y="1242"/>
                  <a:pt x="1505" y="1243"/>
                  <a:pt x="1498" y="1241"/>
                </a:cubicBezTo>
                <a:cubicBezTo>
                  <a:pt x="1460" y="1241"/>
                  <a:pt x="1459" y="1233"/>
                  <a:pt x="1454" y="1236"/>
                </a:cubicBezTo>
                <a:cubicBezTo>
                  <a:pt x="1504" y="1255"/>
                  <a:pt x="1520" y="1250"/>
                  <a:pt x="1532" y="1255"/>
                </a:cubicBezTo>
                <a:cubicBezTo>
                  <a:pt x="1588" y="1251"/>
                  <a:pt x="1601" y="1257"/>
                  <a:pt x="1616" y="1252"/>
                </a:cubicBezTo>
                <a:cubicBezTo>
                  <a:pt x="1643" y="1255"/>
                  <a:pt x="1651" y="1252"/>
                  <a:pt x="1658" y="1249"/>
                </a:cubicBezTo>
                <a:cubicBezTo>
                  <a:pt x="1718" y="1247"/>
                  <a:pt x="1729" y="1239"/>
                  <a:pt x="1736" y="1241"/>
                </a:cubicBezTo>
                <a:cubicBezTo>
                  <a:pt x="1794" y="1236"/>
                  <a:pt x="1808" y="1230"/>
                  <a:pt x="1819" y="1236"/>
                </a:cubicBezTo>
                <a:cubicBezTo>
                  <a:pt x="1901" y="1230"/>
                  <a:pt x="1920" y="1235"/>
                  <a:pt x="1942" y="1230"/>
                </a:cubicBezTo>
                <a:cubicBezTo>
                  <a:pt x="1972" y="1240"/>
                  <a:pt x="1977" y="1237"/>
                  <a:pt x="1981" y="1237"/>
                </a:cubicBezTo>
                <a:cubicBezTo>
                  <a:pt x="2006" y="1237"/>
                  <a:pt x="2013" y="1246"/>
                  <a:pt x="2023" y="1244"/>
                </a:cubicBezTo>
                <a:cubicBezTo>
                  <a:pt x="2029" y="1250"/>
                  <a:pt x="2022" y="1254"/>
                  <a:pt x="2017" y="1249"/>
                </a:cubicBezTo>
                <a:cubicBezTo>
                  <a:pt x="1993" y="1245"/>
                  <a:pt x="1990" y="1244"/>
                  <a:pt x="1986" y="1246"/>
                </a:cubicBezTo>
                <a:cubicBezTo>
                  <a:pt x="1944" y="1241"/>
                  <a:pt x="1934" y="1238"/>
                  <a:pt x="1921" y="1241"/>
                </a:cubicBezTo>
                <a:cubicBezTo>
                  <a:pt x="1878" y="1240"/>
                  <a:pt x="1868" y="1235"/>
                  <a:pt x="1856" y="1239"/>
                </a:cubicBezTo>
                <a:cubicBezTo>
                  <a:pt x="1818" y="1241"/>
                  <a:pt x="1811" y="1245"/>
                  <a:pt x="1806" y="1240"/>
                </a:cubicBezTo>
                <a:cubicBezTo>
                  <a:pt x="1741" y="1257"/>
                  <a:pt x="1731" y="1253"/>
                  <a:pt x="1719" y="1257"/>
                </a:cubicBezTo>
                <a:cubicBezTo>
                  <a:pt x="1677" y="1265"/>
                  <a:pt x="1664" y="1269"/>
                  <a:pt x="1652" y="1270"/>
                </a:cubicBezTo>
                <a:cubicBezTo>
                  <a:pt x="1597" y="1273"/>
                  <a:pt x="1591" y="1273"/>
                  <a:pt x="1585" y="1275"/>
                </a:cubicBezTo>
                <a:cubicBezTo>
                  <a:pt x="1535" y="1271"/>
                  <a:pt x="1532" y="1271"/>
                  <a:pt x="1529" y="1271"/>
                </a:cubicBezTo>
                <a:cubicBezTo>
                  <a:pt x="1555" y="1283"/>
                  <a:pt x="1565" y="1278"/>
                  <a:pt x="1571" y="1283"/>
                </a:cubicBezTo>
                <a:cubicBezTo>
                  <a:pt x="1624" y="1284"/>
                  <a:pt x="1628" y="1283"/>
                  <a:pt x="1632" y="1281"/>
                </a:cubicBezTo>
                <a:cubicBezTo>
                  <a:pt x="1686" y="1275"/>
                  <a:pt x="1703" y="1274"/>
                  <a:pt x="1722" y="1264"/>
                </a:cubicBezTo>
                <a:cubicBezTo>
                  <a:pt x="1770" y="1259"/>
                  <a:pt x="1778" y="1261"/>
                  <a:pt x="1779" y="1255"/>
                </a:cubicBezTo>
                <a:cubicBezTo>
                  <a:pt x="1878" y="1249"/>
                  <a:pt x="1892" y="1250"/>
                  <a:pt x="1906" y="1250"/>
                </a:cubicBezTo>
                <a:cubicBezTo>
                  <a:pt x="1992" y="1255"/>
                  <a:pt x="1995" y="1258"/>
                  <a:pt x="1998" y="1257"/>
                </a:cubicBezTo>
                <a:cubicBezTo>
                  <a:pt x="2034" y="1268"/>
                  <a:pt x="2041" y="1268"/>
                  <a:pt x="2048" y="1268"/>
                </a:cubicBezTo>
                <a:cubicBezTo>
                  <a:pt x="2089" y="1282"/>
                  <a:pt x="2090" y="1287"/>
                  <a:pt x="2094" y="1286"/>
                </a:cubicBezTo>
                <a:cubicBezTo>
                  <a:pt x="2076" y="1291"/>
                  <a:pt x="2074" y="1288"/>
                  <a:pt x="2071" y="1287"/>
                </a:cubicBezTo>
                <a:cubicBezTo>
                  <a:pt x="2047" y="1285"/>
                  <a:pt x="2045" y="1278"/>
                  <a:pt x="2040" y="1281"/>
                </a:cubicBezTo>
                <a:cubicBezTo>
                  <a:pt x="2009" y="1274"/>
                  <a:pt x="2005" y="1277"/>
                  <a:pt x="2003" y="1272"/>
                </a:cubicBezTo>
                <a:cubicBezTo>
                  <a:pt x="1955" y="1271"/>
                  <a:pt x="1949" y="1267"/>
                  <a:pt x="1942" y="1268"/>
                </a:cubicBezTo>
                <a:cubicBezTo>
                  <a:pt x="1883" y="1271"/>
                  <a:pt x="1871" y="1262"/>
                  <a:pt x="1855" y="1269"/>
                </a:cubicBezTo>
                <a:cubicBezTo>
                  <a:pt x="1800" y="1273"/>
                  <a:pt x="1787" y="1281"/>
                  <a:pt x="1777" y="1277"/>
                </a:cubicBezTo>
                <a:cubicBezTo>
                  <a:pt x="1677" y="1314"/>
                  <a:pt x="1680" y="1320"/>
                  <a:pt x="1687" y="1316"/>
                </a:cubicBezTo>
                <a:cubicBezTo>
                  <a:pt x="1788" y="1312"/>
                  <a:pt x="1811" y="1321"/>
                  <a:pt x="1840" y="1307"/>
                </a:cubicBezTo>
                <a:cubicBezTo>
                  <a:pt x="1926" y="1306"/>
                  <a:pt x="1934" y="1300"/>
                  <a:pt x="1939" y="1305"/>
                </a:cubicBezTo>
                <a:cubicBezTo>
                  <a:pt x="2015" y="1306"/>
                  <a:pt x="2028" y="1306"/>
                  <a:pt x="2040" y="1311"/>
                </a:cubicBezTo>
                <a:cubicBezTo>
                  <a:pt x="2063" y="1313"/>
                  <a:pt x="2067" y="1310"/>
                  <a:pt x="2068" y="1315"/>
                </a:cubicBezTo>
                <a:cubicBezTo>
                  <a:pt x="2100" y="1322"/>
                  <a:pt x="2103" y="1321"/>
                  <a:pt x="2106" y="1324"/>
                </a:cubicBezTo>
                <a:cubicBezTo>
                  <a:pt x="2129" y="1328"/>
                  <a:pt x="2130" y="1336"/>
                  <a:pt x="2135" y="1334"/>
                </a:cubicBezTo>
                <a:cubicBezTo>
                  <a:pt x="2087" y="1333"/>
                  <a:pt x="2072" y="1324"/>
                  <a:pt x="2056" y="1319"/>
                </a:cubicBezTo>
                <a:cubicBezTo>
                  <a:pt x="2012" y="1312"/>
                  <a:pt x="2005" y="1315"/>
                  <a:pt x="1999" y="1312"/>
                </a:cubicBezTo>
                <a:cubicBezTo>
                  <a:pt x="1924" y="1315"/>
                  <a:pt x="1909" y="1320"/>
                  <a:pt x="1897" y="1313"/>
                </a:cubicBezTo>
                <a:cubicBezTo>
                  <a:pt x="1835" y="1319"/>
                  <a:pt x="1829" y="1326"/>
                  <a:pt x="1826" y="1323"/>
                </a:cubicBezTo>
                <a:cubicBezTo>
                  <a:pt x="1761" y="1328"/>
                  <a:pt x="1753" y="1329"/>
                  <a:pt x="1746" y="1327"/>
                </a:cubicBezTo>
                <a:cubicBezTo>
                  <a:pt x="1691" y="1334"/>
                  <a:pt x="1684" y="1331"/>
                  <a:pt x="1676" y="1333"/>
                </a:cubicBezTo>
                <a:cubicBezTo>
                  <a:pt x="1631" y="1324"/>
                  <a:pt x="1626" y="1329"/>
                  <a:pt x="1623" y="1328"/>
                </a:cubicBezTo>
                <a:cubicBezTo>
                  <a:pt x="1576" y="1318"/>
                  <a:pt x="1564" y="1310"/>
                  <a:pt x="1549" y="1307"/>
                </a:cubicBezTo>
                <a:cubicBezTo>
                  <a:pt x="1517" y="1289"/>
                  <a:pt x="1514" y="1286"/>
                  <a:pt x="1509" y="1288"/>
                </a:cubicBezTo>
                <a:cubicBezTo>
                  <a:pt x="1552" y="1315"/>
                  <a:pt x="1555" y="1314"/>
                  <a:pt x="1558" y="1317"/>
                </a:cubicBezTo>
                <a:cubicBezTo>
                  <a:pt x="1589" y="1323"/>
                  <a:pt x="1592" y="1333"/>
                  <a:pt x="1600" y="1329"/>
                </a:cubicBezTo>
                <a:cubicBezTo>
                  <a:pt x="1645" y="1337"/>
                  <a:pt x="1654" y="1344"/>
                  <a:pt x="1666" y="1342"/>
                </a:cubicBezTo>
                <a:cubicBezTo>
                  <a:pt x="1714" y="1342"/>
                  <a:pt x="1726" y="1340"/>
                  <a:pt x="1738" y="1340"/>
                </a:cubicBezTo>
                <a:cubicBezTo>
                  <a:pt x="1784" y="1335"/>
                  <a:pt x="1793" y="1338"/>
                  <a:pt x="1802" y="1334"/>
                </a:cubicBezTo>
                <a:cubicBezTo>
                  <a:pt x="1869" y="1332"/>
                  <a:pt x="1878" y="1333"/>
                  <a:pt x="1890" y="1326"/>
                </a:cubicBezTo>
                <a:cubicBezTo>
                  <a:pt x="1944" y="1324"/>
                  <a:pt x="1948" y="1329"/>
                  <a:pt x="1955" y="1322"/>
                </a:cubicBezTo>
                <a:cubicBezTo>
                  <a:pt x="2024" y="1329"/>
                  <a:pt x="2026" y="1328"/>
                  <a:pt x="2029" y="1328"/>
                </a:cubicBezTo>
                <a:cubicBezTo>
                  <a:pt x="2060" y="1333"/>
                  <a:pt x="2065" y="1334"/>
                  <a:pt x="2070" y="1335"/>
                </a:cubicBezTo>
                <a:cubicBezTo>
                  <a:pt x="2067" y="1340"/>
                  <a:pt x="2049" y="1343"/>
                  <a:pt x="2034" y="1337"/>
                </a:cubicBezTo>
                <a:cubicBezTo>
                  <a:pt x="1987" y="1347"/>
                  <a:pt x="1986" y="1335"/>
                  <a:pt x="1980" y="1341"/>
                </a:cubicBezTo>
                <a:cubicBezTo>
                  <a:pt x="1931" y="1348"/>
                  <a:pt x="1929" y="1345"/>
                  <a:pt x="1926" y="1344"/>
                </a:cubicBezTo>
                <a:cubicBezTo>
                  <a:pt x="1888" y="1354"/>
                  <a:pt x="1885" y="1352"/>
                  <a:pt x="1882" y="1354"/>
                </a:cubicBezTo>
                <a:cubicBezTo>
                  <a:pt x="1849" y="1355"/>
                  <a:pt x="1840" y="1364"/>
                  <a:pt x="1836" y="1356"/>
                </a:cubicBezTo>
                <a:cubicBezTo>
                  <a:pt x="1755" y="1371"/>
                  <a:pt x="1745" y="1377"/>
                  <a:pt x="1738" y="1376"/>
                </a:cubicBezTo>
                <a:cubicBezTo>
                  <a:pt x="1713" y="1371"/>
                  <a:pt x="1705" y="1384"/>
                  <a:pt x="1704" y="1374"/>
                </a:cubicBezTo>
                <a:cubicBezTo>
                  <a:pt x="1651" y="1382"/>
                  <a:pt x="1661" y="1378"/>
                  <a:pt x="1670" y="1381"/>
                </a:cubicBezTo>
                <a:cubicBezTo>
                  <a:pt x="1692" y="1384"/>
                  <a:pt x="1695" y="1385"/>
                  <a:pt x="1697" y="1387"/>
                </a:cubicBezTo>
                <a:cubicBezTo>
                  <a:pt x="1752" y="1383"/>
                  <a:pt x="1760" y="1384"/>
                  <a:pt x="1768" y="1382"/>
                </a:cubicBezTo>
                <a:cubicBezTo>
                  <a:pt x="1821" y="1375"/>
                  <a:pt x="1827" y="1366"/>
                  <a:pt x="1829" y="1372"/>
                </a:cubicBezTo>
                <a:cubicBezTo>
                  <a:pt x="1901" y="1365"/>
                  <a:pt x="1911" y="1359"/>
                  <a:pt x="1919" y="1357"/>
                </a:cubicBezTo>
                <a:cubicBezTo>
                  <a:pt x="1977" y="1352"/>
                  <a:pt x="1986" y="1351"/>
                  <a:pt x="1993" y="1354"/>
                </a:cubicBezTo>
                <a:cubicBezTo>
                  <a:pt x="2056" y="1355"/>
                  <a:pt x="2061" y="1351"/>
                  <a:pt x="2065" y="1352"/>
                </a:cubicBezTo>
                <a:cubicBezTo>
                  <a:pt x="2151" y="1373"/>
                  <a:pt x="2158" y="1368"/>
                  <a:pt x="2161" y="1375"/>
                </a:cubicBezTo>
                <a:cubicBezTo>
                  <a:pt x="2192" y="1388"/>
                  <a:pt x="2194" y="1390"/>
                  <a:pt x="2196" y="1391"/>
                </a:cubicBezTo>
                <a:cubicBezTo>
                  <a:pt x="2185" y="1387"/>
                  <a:pt x="2178" y="1392"/>
                  <a:pt x="2175" y="1385"/>
                </a:cubicBezTo>
                <a:cubicBezTo>
                  <a:pt x="2136" y="1380"/>
                  <a:pt x="2127" y="1377"/>
                  <a:pt x="2118" y="1373"/>
                </a:cubicBezTo>
                <a:cubicBezTo>
                  <a:pt x="2050" y="1364"/>
                  <a:pt x="2038" y="1370"/>
                  <a:pt x="2029" y="1366"/>
                </a:cubicBezTo>
                <a:cubicBezTo>
                  <a:pt x="1954" y="1370"/>
                  <a:pt x="1940" y="1371"/>
                  <a:pt x="1926" y="1371"/>
                </a:cubicBezTo>
                <a:cubicBezTo>
                  <a:pt x="1882" y="1372"/>
                  <a:pt x="1882" y="1377"/>
                  <a:pt x="1878" y="1374"/>
                </a:cubicBezTo>
                <a:cubicBezTo>
                  <a:pt x="1837" y="1381"/>
                  <a:pt x="1830" y="1381"/>
                  <a:pt x="1823" y="1381"/>
                </a:cubicBezTo>
                <a:cubicBezTo>
                  <a:pt x="1733" y="1394"/>
                  <a:pt x="1718" y="1389"/>
                  <a:pt x="1700" y="1393"/>
                </a:cubicBezTo>
                <a:cubicBezTo>
                  <a:pt x="1624" y="1391"/>
                  <a:pt x="1620" y="1390"/>
                  <a:pt x="1616" y="1390"/>
                </a:cubicBezTo>
                <a:cubicBezTo>
                  <a:pt x="1649" y="1402"/>
                  <a:pt x="1656" y="1395"/>
                  <a:pt x="1660" y="1401"/>
                </a:cubicBezTo>
                <a:cubicBezTo>
                  <a:pt x="1729" y="1398"/>
                  <a:pt x="1740" y="1401"/>
                  <a:pt x="1754" y="1399"/>
                </a:cubicBezTo>
                <a:cubicBezTo>
                  <a:pt x="1840" y="1389"/>
                  <a:pt x="1852" y="1391"/>
                  <a:pt x="1865" y="1387"/>
                </a:cubicBezTo>
                <a:cubicBezTo>
                  <a:pt x="1929" y="1382"/>
                  <a:pt x="1937" y="1378"/>
                  <a:pt x="1941" y="1383"/>
                </a:cubicBezTo>
                <a:cubicBezTo>
                  <a:pt x="1995" y="1381"/>
                  <a:pt x="2009" y="1377"/>
                  <a:pt x="2022" y="1379"/>
                </a:cubicBezTo>
                <a:cubicBezTo>
                  <a:pt x="2113" y="1389"/>
                  <a:pt x="2122" y="1385"/>
                  <a:pt x="2128" y="1391"/>
                </a:cubicBezTo>
                <a:cubicBezTo>
                  <a:pt x="2166" y="1397"/>
                  <a:pt x="2169" y="1398"/>
                  <a:pt x="2173" y="1398"/>
                </a:cubicBezTo>
                <a:cubicBezTo>
                  <a:pt x="2219" y="1421"/>
                  <a:pt x="2225" y="1416"/>
                  <a:pt x="2227" y="1421"/>
                </a:cubicBezTo>
                <a:cubicBezTo>
                  <a:pt x="2227" y="1432"/>
                  <a:pt x="2224" y="1420"/>
                  <a:pt x="2216" y="1427"/>
                </a:cubicBezTo>
                <a:cubicBezTo>
                  <a:pt x="2159" y="1409"/>
                  <a:pt x="2150" y="1413"/>
                  <a:pt x="2144" y="1408"/>
                </a:cubicBezTo>
                <a:cubicBezTo>
                  <a:pt x="2085" y="1402"/>
                  <a:pt x="2069" y="1405"/>
                  <a:pt x="2056" y="1398"/>
                </a:cubicBezTo>
                <a:cubicBezTo>
                  <a:pt x="1982" y="1398"/>
                  <a:pt x="1979" y="1401"/>
                  <a:pt x="1978" y="1401"/>
                </a:cubicBezTo>
                <a:cubicBezTo>
                  <a:pt x="1965" y="1405"/>
                  <a:pt x="1963" y="1403"/>
                  <a:pt x="1960" y="1405"/>
                </a:cubicBezTo>
                <a:cubicBezTo>
                  <a:pt x="1885" y="1410"/>
                  <a:pt x="1867" y="1408"/>
                  <a:pt x="1848" y="1411"/>
                </a:cubicBezTo>
                <a:cubicBezTo>
                  <a:pt x="1762" y="1408"/>
                  <a:pt x="1758" y="1405"/>
                  <a:pt x="1753" y="1408"/>
                </a:cubicBezTo>
                <a:cubicBezTo>
                  <a:pt x="1753" y="1413"/>
                  <a:pt x="1763" y="1414"/>
                  <a:pt x="1772" y="1416"/>
                </a:cubicBezTo>
                <a:cubicBezTo>
                  <a:pt x="1793" y="1430"/>
                  <a:pt x="1778" y="1423"/>
                  <a:pt x="1784" y="1432"/>
                </a:cubicBezTo>
                <a:cubicBezTo>
                  <a:pt x="1808" y="1437"/>
                  <a:pt x="1813" y="1439"/>
                  <a:pt x="1820" y="1439"/>
                </a:cubicBezTo>
                <a:cubicBezTo>
                  <a:pt x="1884" y="1468"/>
                  <a:pt x="1901" y="1474"/>
                  <a:pt x="1919" y="1475"/>
                </a:cubicBezTo>
                <a:cubicBezTo>
                  <a:pt x="1990" y="1507"/>
                  <a:pt x="2008" y="1516"/>
                  <a:pt x="2027" y="1521"/>
                </a:cubicBezTo>
                <a:cubicBezTo>
                  <a:pt x="2058" y="1533"/>
                  <a:pt x="2065" y="1530"/>
                  <a:pt x="2069" y="1532"/>
                </a:cubicBezTo>
                <a:cubicBezTo>
                  <a:pt x="2100" y="1539"/>
                  <a:pt x="2102" y="1539"/>
                  <a:pt x="2105" y="1539"/>
                </a:cubicBezTo>
                <a:cubicBezTo>
                  <a:pt x="2130" y="1547"/>
                  <a:pt x="2136" y="1542"/>
                  <a:pt x="2140" y="1549"/>
                </a:cubicBezTo>
                <a:cubicBezTo>
                  <a:pt x="2185" y="1552"/>
                  <a:pt x="2197" y="1552"/>
                  <a:pt x="2209" y="1552"/>
                </a:cubicBezTo>
                <a:cubicBezTo>
                  <a:pt x="2227" y="1560"/>
                  <a:pt x="2235" y="1553"/>
                  <a:pt x="2239" y="1558"/>
                </a:cubicBezTo>
                <a:cubicBezTo>
                  <a:pt x="2277" y="1561"/>
                  <a:pt x="2282" y="1563"/>
                  <a:pt x="2289" y="1563"/>
                </a:cubicBezTo>
                <a:cubicBezTo>
                  <a:pt x="2318" y="1566"/>
                  <a:pt x="2327" y="1569"/>
                  <a:pt x="2337" y="1566"/>
                </a:cubicBezTo>
                <a:cubicBezTo>
                  <a:pt x="2370" y="1578"/>
                  <a:pt x="2372" y="1574"/>
                  <a:pt x="2374" y="1574"/>
                </a:cubicBezTo>
                <a:cubicBezTo>
                  <a:pt x="2407" y="1580"/>
                  <a:pt x="2410" y="1580"/>
                  <a:pt x="2414" y="1582"/>
                </a:cubicBezTo>
                <a:cubicBezTo>
                  <a:pt x="2412" y="1589"/>
                  <a:pt x="2400" y="1588"/>
                  <a:pt x="2386" y="1591"/>
                </a:cubicBezTo>
                <a:cubicBezTo>
                  <a:pt x="2358" y="1603"/>
                  <a:pt x="2356" y="1606"/>
                  <a:pt x="2352" y="1607"/>
                </a:cubicBezTo>
                <a:cubicBezTo>
                  <a:pt x="2410" y="1596"/>
                  <a:pt x="2415" y="1602"/>
                  <a:pt x="2425" y="1596"/>
                </a:cubicBezTo>
                <a:cubicBezTo>
                  <a:pt x="2426" y="1620"/>
                  <a:pt x="2437" y="1609"/>
                  <a:pt x="2445" y="1611"/>
                </a:cubicBezTo>
                <a:cubicBezTo>
                  <a:pt x="2464" y="1615"/>
                  <a:pt x="2459" y="1610"/>
                  <a:pt x="2451" y="1617"/>
                </a:cubicBezTo>
                <a:cubicBezTo>
                  <a:pt x="2437" y="1632"/>
                  <a:pt x="2429" y="1630"/>
                  <a:pt x="2429" y="1635"/>
                </a:cubicBezTo>
                <a:cubicBezTo>
                  <a:pt x="2487" y="1626"/>
                  <a:pt x="2492" y="1629"/>
                  <a:pt x="2499" y="1625"/>
                </a:cubicBezTo>
                <a:cubicBezTo>
                  <a:pt x="2534" y="1629"/>
                  <a:pt x="2534" y="1644"/>
                  <a:pt x="2541" y="1637"/>
                </a:cubicBezTo>
                <a:cubicBezTo>
                  <a:pt x="2577" y="1643"/>
                  <a:pt x="2573" y="1640"/>
                  <a:pt x="2579" y="1637"/>
                </a:cubicBezTo>
                <a:cubicBezTo>
                  <a:pt x="2546" y="1587"/>
                  <a:pt x="2545" y="1586"/>
                  <a:pt x="2545" y="1585"/>
                </a:cubicBezTo>
                <a:cubicBezTo>
                  <a:pt x="2552" y="1554"/>
                  <a:pt x="2562" y="1548"/>
                  <a:pt x="2560" y="1539"/>
                </a:cubicBezTo>
                <a:close/>
                <a:moveTo>
                  <a:pt x="1982" y="969"/>
                </a:moveTo>
                <a:cubicBezTo>
                  <a:pt x="1984" y="965"/>
                  <a:pt x="1983" y="961"/>
                  <a:pt x="1984" y="957"/>
                </a:cubicBezTo>
                <a:cubicBezTo>
                  <a:pt x="1993" y="956"/>
                  <a:pt x="1982" y="965"/>
                  <a:pt x="1988" y="969"/>
                </a:cubicBezTo>
                <a:cubicBezTo>
                  <a:pt x="1986" y="973"/>
                  <a:pt x="1987" y="978"/>
                  <a:pt x="1986" y="982"/>
                </a:cubicBezTo>
                <a:cubicBezTo>
                  <a:pt x="1977" y="983"/>
                  <a:pt x="1988" y="974"/>
                  <a:pt x="1982" y="969"/>
                </a:cubicBezTo>
                <a:close/>
                <a:moveTo>
                  <a:pt x="1984" y="1004"/>
                </a:moveTo>
                <a:cubicBezTo>
                  <a:pt x="1983" y="998"/>
                  <a:pt x="1983" y="992"/>
                  <a:pt x="1983" y="986"/>
                </a:cubicBezTo>
                <a:cubicBezTo>
                  <a:pt x="1989" y="986"/>
                  <a:pt x="1981" y="996"/>
                  <a:pt x="1988" y="1001"/>
                </a:cubicBezTo>
                <a:cubicBezTo>
                  <a:pt x="1985" y="1007"/>
                  <a:pt x="1985" y="1013"/>
                  <a:pt x="1987" y="1020"/>
                </a:cubicBezTo>
                <a:cubicBezTo>
                  <a:pt x="1980" y="1020"/>
                  <a:pt x="1983" y="1007"/>
                  <a:pt x="1984" y="1004"/>
                </a:cubicBezTo>
                <a:close/>
                <a:moveTo>
                  <a:pt x="1985" y="1053"/>
                </a:moveTo>
                <a:cubicBezTo>
                  <a:pt x="1986" y="1045"/>
                  <a:pt x="1987" y="1057"/>
                  <a:pt x="1988" y="1060"/>
                </a:cubicBezTo>
                <a:cubicBezTo>
                  <a:pt x="1983" y="1060"/>
                  <a:pt x="1986" y="1056"/>
                  <a:pt x="1985" y="1053"/>
                </a:cubicBezTo>
                <a:close/>
                <a:moveTo>
                  <a:pt x="1936" y="1018"/>
                </a:moveTo>
                <a:cubicBezTo>
                  <a:pt x="1942" y="1016"/>
                  <a:pt x="1941" y="1026"/>
                  <a:pt x="1941" y="1027"/>
                </a:cubicBezTo>
                <a:cubicBezTo>
                  <a:pt x="1933" y="1030"/>
                  <a:pt x="1940" y="1021"/>
                  <a:pt x="1936" y="1018"/>
                </a:cubicBezTo>
                <a:close/>
                <a:moveTo>
                  <a:pt x="1943" y="1058"/>
                </a:moveTo>
                <a:cubicBezTo>
                  <a:pt x="1944" y="1050"/>
                  <a:pt x="1946" y="1062"/>
                  <a:pt x="1947" y="1065"/>
                </a:cubicBezTo>
                <a:cubicBezTo>
                  <a:pt x="1942" y="1066"/>
                  <a:pt x="1945" y="1061"/>
                  <a:pt x="1943" y="1058"/>
                </a:cubicBezTo>
                <a:close/>
                <a:moveTo>
                  <a:pt x="1600" y="805"/>
                </a:moveTo>
                <a:cubicBezTo>
                  <a:pt x="1599" y="804"/>
                  <a:pt x="1598" y="802"/>
                  <a:pt x="1597" y="801"/>
                </a:cubicBezTo>
                <a:cubicBezTo>
                  <a:pt x="1602" y="797"/>
                  <a:pt x="1603" y="802"/>
                  <a:pt x="1606" y="805"/>
                </a:cubicBezTo>
                <a:cubicBezTo>
                  <a:pt x="1604" y="806"/>
                  <a:pt x="1602" y="804"/>
                  <a:pt x="1600" y="805"/>
                </a:cubicBezTo>
                <a:close/>
                <a:moveTo>
                  <a:pt x="1629" y="821"/>
                </a:moveTo>
                <a:cubicBezTo>
                  <a:pt x="1628" y="814"/>
                  <a:pt x="1637" y="824"/>
                  <a:pt x="1641" y="821"/>
                </a:cubicBezTo>
                <a:cubicBezTo>
                  <a:pt x="1642" y="824"/>
                  <a:pt x="1644" y="827"/>
                  <a:pt x="1647" y="826"/>
                </a:cubicBezTo>
                <a:cubicBezTo>
                  <a:pt x="1645" y="836"/>
                  <a:pt x="1635" y="819"/>
                  <a:pt x="1629" y="821"/>
                </a:cubicBezTo>
                <a:close/>
                <a:moveTo>
                  <a:pt x="1745" y="919"/>
                </a:moveTo>
                <a:cubicBezTo>
                  <a:pt x="1750" y="918"/>
                  <a:pt x="1754" y="921"/>
                  <a:pt x="1758" y="926"/>
                </a:cubicBezTo>
                <a:cubicBezTo>
                  <a:pt x="1753" y="927"/>
                  <a:pt x="1749" y="924"/>
                  <a:pt x="1745" y="919"/>
                </a:cubicBezTo>
                <a:close/>
                <a:moveTo>
                  <a:pt x="1748" y="887"/>
                </a:moveTo>
                <a:cubicBezTo>
                  <a:pt x="1753" y="888"/>
                  <a:pt x="1756" y="887"/>
                  <a:pt x="1757" y="883"/>
                </a:cubicBezTo>
                <a:cubicBezTo>
                  <a:pt x="1749" y="872"/>
                  <a:pt x="1751" y="864"/>
                  <a:pt x="1748" y="855"/>
                </a:cubicBezTo>
                <a:cubicBezTo>
                  <a:pt x="1744" y="847"/>
                  <a:pt x="1757" y="859"/>
                  <a:pt x="1751" y="860"/>
                </a:cubicBezTo>
                <a:cubicBezTo>
                  <a:pt x="1761" y="877"/>
                  <a:pt x="1757" y="889"/>
                  <a:pt x="1764" y="905"/>
                </a:cubicBezTo>
                <a:cubicBezTo>
                  <a:pt x="1757" y="904"/>
                  <a:pt x="1755" y="890"/>
                  <a:pt x="1748" y="887"/>
                </a:cubicBezTo>
                <a:close/>
                <a:moveTo>
                  <a:pt x="1899" y="1053"/>
                </a:moveTo>
                <a:cubicBezTo>
                  <a:pt x="1908" y="1053"/>
                  <a:pt x="1901" y="1064"/>
                  <a:pt x="1908" y="1069"/>
                </a:cubicBezTo>
                <a:cubicBezTo>
                  <a:pt x="1899" y="1072"/>
                  <a:pt x="1899" y="1059"/>
                  <a:pt x="1899" y="1053"/>
                </a:cubicBezTo>
                <a:close/>
                <a:moveTo>
                  <a:pt x="2053" y="1297"/>
                </a:moveTo>
                <a:cubicBezTo>
                  <a:pt x="2049" y="1301"/>
                  <a:pt x="2046" y="1299"/>
                  <a:pt x="2043" y="1300"/>
                </a:cubicBezTo>
                <a:cubicBezTo>
                  <a:pt x="2037" y="1297"/>
                  <a:pt x="2031" y="1295"/>
                  <a:pt x="2025" y="1295"/>
                </a:cubicBezTo>
                <a:cubicBezTo>
                  <a:pt x="2018" y="1297"/>
                  <a:pt x="2013" y="1293"/>
                  <a:pt x="2007" y="1294"/>
                </a:cubicBezTo>
                <a:cubicBezTo>
                  <a:pt x="2001" y="1292"/>
                  <a:pt x="1994" y="1294"/>
                  <a:pt x="1988" y="1292"/>
                </a:cubicBezTo>
                <a:cubicBezTo>
                  <a:pt x="1975" y="1293"/>
                  <a:pt x="1964" y="1288"/>
                  <a:pt x="1950" y="1293"/>
                </a:cubicBezTo>
                <a:cubicBezTo>
                  <a:pt x="1939" y="1289"/>
                  <a:pt x="1924" y="1295"/>
                  <a:pt x="1913" y="1290"/>
                </a:cubicBezTo>
                <a:cubicBezTo>
                  <a:pt x="1886" y="1298"/>
                  <a:pt x="1861" y="1300"/>
                  <a:pt x="1838" y="1296"/>
                </a:cubicBezTo>
                <a:cubicBezTo>
                  <a:pt x="1825" y="1302"/>
                  <a:pt x="1814" y="1301"/>
                  <a:pt x="1801" y="1305"/>
                </a:cubicBezTo>
                <a:cubicBezTo>
                  <a:pt x="1791" y="1302"/>
                  <a:pt x="1779" y="1309"/>
                  <a:pt x="1769" y="1305"/>
                </a:cubicBezTo>
                <a:cubicBezTo>
                  <a:pt x="1757" y="1309"/>
                  <a:pt x="1746" y="1307"/>
                  <a:pt x="1734" y="1310"/>
                </a:cubicBezTo>
                <a:cubicBezTo>
                  <a:pt x="1722" y="1312"/>
                  <a:pt x="1713" y="1308"/>
                  <a:pt x="1700" y="1314"/>
                </a:cubicBezTo>
                <a:cubicBezTo>
                  <a:pt x="1704" y="1301"/>
                  <a:pt x="1717" y="1312"/>
                  <a:pt x="1726" y="1302"/>
                </a:cubicBezTo>
                <a:cubicBezTo>
                  <a:pt x="1736" y="1301"/>
                  <a:pt x="1745" y="1298"/>
                  <a:pt x="1756" y="1292"/>
                </a:cubicBezTo>
                <a:cubicBezTo>
                  <a:pt x="1761" y="1295"/>
                  <a:pt x="1769" y="1289"/>
                  <a:pt x="1775" y="1290"/>
                </a:cubicBezTo>
                <a:cubicBezTo>
                  <a:pt x="1782" y="1288"/>
                  <a:pt x="1787" y="1287"/>
                  <a:pt x="1792" y="1289"/>
                </a:cubicBezTo>
                <a:cubicBezTo>
                  <a:pt x="1805" y="1283"/>
                  <a:pt x="1816" y="1288"/>
                  <a:pt x="1829" y="1281"/>
                </a:cubicBezTo>
                <a:cubicBezTo>
                  <a:pt x="1840" y="1283"/>
                  <a:pt x="1854" y="1277"/>
                  <a:pt x="1866" y="1278"/>
                </a:cubicBezTo>
                <a:cubicBezTo>
                  <a:pt x="1877" y="1279"/>
                  <a:pt x="1888" y="1279"/>
                  <a:pt x="1900" y="1276"/>
                </a:cubicBezTo>
                <a:cubicBezTo>
                  <a:pt x="1906" y="1279"/>
                  <a:pt x="1913" y="1276"/>
                  <a:pt x="1918" y="1278"/>
                </a:cubicBezTo>
                <a:cubicBezTo>
                  <a:pt x="1921" y="1279"/>
                  <a:pt x="1925" y="1278"/>
                  <a:pt x="1929" y="1275"/>
                </a:cubicBezTo>
                <a:cubicBezTo>
                  <a:pt x="1930" y="1280"/>
                  <a:pt x="1933" y="1278"/>
                  <a:pt x="1936" y="1277"/>
                </a:cubicBezTo>
                <a:cubicBezTo>
                  <a:pt x="1946" y="1280"/>
                  <a:pt x="1958" y="1277"/>
                  <a:pt x="1968" y="1283"/>
                </a:cubicBezTo>
                <a:cubicBezTo>
                  <a:pt x="1975" y="1279"/>
                  <a:pt x="1979" y="1283"/>
                  <a:pt x="1984" y="1285"/>
                </a:cubicBezTo>
                <a:cubicBezTo>
                  <a:pt x="1988" y="1283"/>
                  <a:pt x="1991" y="1286"/>
                  <a:pt x="1995" y="1283"/>
                </a:cubicBezTo>
                <a:cubicBezTo>
                  <a:pt x="1996" y="1287"/>
                  <a:pt x="1999" y="1286"/>
                  <a:pt x="2002" y="1285"/>
                </a:cubicBezTo>
                <a:cubicBezTo>
                  <a:pt x="2006" y="1290"/>
                  <a:pt x="2013" y="1283"/>
                  <a:pt x="2018" y="1287"/>
                </a:cubicBezTo>
                <a:cubicBezTo>
                  <a:pt x="2024" y="1285"/>
                  <a:pt x="2028" y="1290"/>
                  <a:pt x="2035" y="1287"/>
                </a:cubicBezTo>
                <a:cubicBezTo>
                  <a:pt x="2043" y="1293"/>
                  <a:pt x="2052" y="1295"/>
                  <a:pt x="2061" y="1296"/>
                </a:cubicBezTo>
                <a:cubicBezTo>
                  <a:pt x="2064" y="1302"/>
                  <a:pt x="2054" y="1301"/>
                  <a:pt x="2053" y="1297"/>
                </a:cubicBezTo>
                <a:close/>
                <a:moveTo>
                  <a:pt x="2404" y="1549"/>
                </a:moveTo>
                <a:cubicBezTo>
                  <a:pt x="2399" y="1554"/>
                  <a:pt x="2397" y="1547"/>
                  <a:pt x="2394" y="1546"/>
                </a:cubicBezTo>
                <a:cubicBezTo>
                  <a:pt x="2391" y="1541"/>
                  <a:pt x="2386" y="1546"/>
                  <a:pt x="2384" y="1539"/>
                </a:cubicBezTo>
                <a:cubicBezTo>
                  <a:pt x="2391" y="1542"/>
                  <a:pt x="2399" y="1540"/>
                  <a:pt x="2404" y="1549"/>
                </a:cubicBezTo>
                <a:close/>
                <a:moveTo>
                  <a:pt x="2229" y="1440"/>
                </a:moveTo>
                <a:cubicBezTo>
                  <a:pt x="2232" y="1446"/>
                  <a:pt x="2222" y="1445"/>
                  <a:pt x="2221" y="1442"/>
                </a:cubicBezTo>
                <a:cubicBezTo>
                  <a:pt x="2218" y="1438"/>
                  <a:pt x="2212" y="1445"/>
                  <a:pt x="2209" y="1437"/>
                </a:cubicBezTo>
                <a:cubicBezTo>
                  <a:pt x="2217" y="1433"/>
                  <a:pt x="2222" y="1443"/>
                  <a:pt x="2229" y="1440"/>
                </a:cubicBezTo>
                <a:close/>
                <a:moveTo>
                  <a:pt x="2218" y="1452"/>
                </a:moveTo>
                <a:cubicBezTo>
                  <a:pt x="2223" y="1455"/>
                  <a:pt x="2228" y="1459"/>
                  <a:pt x="2234" y="1455"/>
                </a:cubicBezTo>
                <a:cubicBezTo>
                  <a:pt x="2288" y="1475"/>
                  <a:pt x="2293" y="1480"/>
                  <a:pt x="2299" y="1481"/>
                </a:cubicBezTo>
                <a:cubicBezTo>
                  <a:pt x="2317" y="1498"/>
                  <a:pt x="2308" y="1490"/>
                  <a:pt x="2305" y="1492"/>
                </a:cubicBezTo>
                <a:cubicBezTo>
                  <a:pt x="2286" y="1487"/>
                  <a:pt x="2286" y="1482"/>
                  <a:pt x="2283" y="1484"/>
                </a:cubicBezTo>
                <a:cubicBezTo>
                  <a:pt x="2258" y="1470"/>
                  <a:pt x="2253" y="1477"/>
                  <a:pt x="2250" y="1473"/>
                </a:cubicBezTo>
                <a:cubicBezTo>
                  <a:pt x="2187" y="1460"/>
                  <a:pt x="2179" y="1466"/>
                  <a:pt x="2175" y="1459"/>
                </a:cubicBezTo>
                <a:cubicBezTo>
                  <a:pt x="2134" y="1457"/>
                  <a:pt x="2129" y="1454"/>
                  <a:pt x="2123" y="1455"/>
                </a:cubicBezTo>
                <a:cubicBezTo>
                  <a:pt x="2073" y="1454"/>
                  <a:pt x="2058" y="1457"/>
                  <a:pt x="2045" y="1452"/>
                </a:cubicBezTo>
                <a:cubicBezTo>
                  <a:pt x="2019" y="1457"/>
                  <a:pt x="2017" y="1450"/>
                  <a:pt x="2012" y="1452"/>
                </a:cubicBezTo>
                <a:cubicBezTo>
                  <a:pt x="1949" y="1446"/>
                  <a:pt x="1935" y="1448"/>
                  <a:pt x="1922" y="1443"/>
                </a:cubicBezTo>
                <a:cubicBezTo>
                  <a:pt x="1936" y="1440"/>
                  <a:pt x="1941" y="1439"/>
                  <a:pt x="1945" y="1442"/>
                </a:cubicBezTo>
                <a:cubicBezTo>
                  <a:pt x="1986" y="1440"/>
                  <a:pt x="1997" y="1437"/>
                  <a:pt x="2007" y="1437"/>
                </a:cubicBezTo>
                <a:cubicBezTo>
                  <a:pt x="2068" y="1434"/>
                  <a:pt x="2076" y="1433"/>
                  <a:pt x="2083" y="1436"/>
                </a:cubicBezTo>
                <a:cubicBezTo>
                  <a:pt x="2113" y="1436"/>
                  <a:pt x="2118" y="1440"/>
                  <a:pt x="2125" y="1443"/>
                </a:cubicBezTo>
                <a:cubicBezTo>
                  <a:pt x="2145" y="1442"/>
                  <a:pt x="2147" y="1440"/>
                  <a:pt x="2150" y="1440"/>
                </a:cubicBezTo>
                <a:cubicBezTo>
                  <a:pt x="2168" y="1441"/>
                  <a:pt x="2177" y="1445"/>
                  <a:pt x="2188" y="1446"/>
                </a:cubicBezTo>
                <a:close/>
                <a:moveTo>
                  <a:pt x="1837" y="1432"/>
                </a:moveTo>
                <a:cubicBezTo>
                  <a:pt x="1833" y="1428"/>
                  <a:pt x="1827" y="1435"/>
                  <a:pt x="1824" y="1430"/>
                </a:cubicBezTo>
                <a:cubicBezTo>
                  <a:pt x="1800" y="1417"/>
                  <a:pt x="1814" y="1418"/>
                  <a:pt x="1828" y="1416"/>
                </a:cubicBezTo>
                <a:cubicBezTo>
                  <a:pt x="1855" y="1417"/>
                  <a:pt x="1860" y="1420"/>
                  <a:pt x="1867" y="1418"/>
                </a:cubicBezTo>
                <a:cubicBezTo>
                  <a:pt x="1989" y="1414"/>
                  <a:pt x="1996" y="1407"/>
                  <a:pt x="2000" y="1409"/>
                </a:cubicBezTo>
                <a:cubicBezTo>
                  <a:pt x="2046" y="1406"/>
                  <a:pt x="2049" y="1413"/>
                  <a:pt x="2054" y="1411"/>
                </a:cubicBezTo>
                <a:cubicBezTo>
                  <a:pt x="2096" y="1413"/>
                  <a:pt x="2098" y="1416"/>
                  <a:pt x="2099" y="1418"/>
                </a:cubicBezTo>
                <a:cubicBezTo>
                  <a:pt x="2128" y="1421"/>
                  <a:pt x="2138" y="1416"/>
                  <a:pt x="2146" y="1422"/>
                </a:cubicBezTo>
                <a:cubicBezTo>
                  <a:pt x="2180" y="1427"/>
                  <a:pt x="2194" y="1425"/>
                  <a:pt x="2193" y="1434"/>
                </a:cubicBezTo>
                <a:cubicBezTo>
                  <a:pt x="2164" y="1426"/>
                  <a:pt x="2158" y="1431"/>
                  <a:pt x="2153" y="1430"/>
                </a:cubicBezTo>
                <a:cubicBezTo>
                  <a:pt x="2116" y="1430"/>
                  <a:pt x="2112" y="1427"/>
                  <a:pt x="2107" y="1426"/>
                </a:cubicBezTo>
                <a:cubicBezTo>
                  <a:pt x="2042" y="1426"/>
                  <a:pt x="2035" y="1425"/>
                  <a:pt x="2027" y="1426"/>
                </a:cubicBezTo>
                <a:cubicBezTo>
                  <a:pt x="1999" y="1427"/>
                  <a:pt x="1993" y="1427"/>
                  <a:pt x="1985" y="1429"/>
                </a:cubicBezTo>
                <a:cubicBezTo>
                  <a:pt x="1950" y="1425"/>
                  <a:pt x="1944" y="1432"/>
                  <a:pt x="1941" y="1430"/>
                </a:cubicBezTo>
                <a:cubicBezTo>
                  <a:pt x="1872" y="1429"/>
                  <a:pt x="1865" y="1431"/>
                  <a:pt x="1858" y="1429"/>
                </a:cubicBezTo>
                <a:cubicBezTo>
                  <a:pt x="1849" y="1435"/>
                  <a:pt x="1839" y="1430"/>
                  <a:pt x="1837" y="1432"/>
                </a:cubicBezTo>
                <a:close/>
                <a:moveTo>
                  <a:pt x="1939" y="1469"/>
                </a:moveTo>
                <a:cubicBezTo>
                  <a:pt x="1935" y="1466"/>
                  <a:pt x="1928" y="1469"/>
                  <a:pt x="1923" y="1466"/>
                </a:cubicBezTo>
                <a:cubicBezTo>
                  <a:pt x="1884" y="1451"/>
                  <a:pt x="1888" y="1455"/>
                  <a:pt x="1890" y="1459"/>
                </a:cubicBezTo>
                <a:cubicBezTo>
                  <a:pt x="1858" y="1437"/>
                  <a:pt x="1867" y="1444"/>
                  <a:pt x="1880" y="1441"/>
                </a:cubicBezTo>
                <a:cubicBezTo>
                  <a:pt x="1933" y="1451"/>
                  <a:pt x="1937" y="1458"/>
                  <a:pt x="1943" y="1455"/>
                </a:cubicBezTo>
                <a:cubicBezTo>
                  <a:pt x="1998" y="1461"/>
                  <a:pt x="2004" y="1461"/>
                  <a:pt x="2009" y="1463"/>
                </a:cubicBezTo>
                <a:cubicBezTo>
                  <a:pt x="2047" y="1466"/>
                  <a:pt x="2052" y="1460"/>
                  <a:pt x="2054" y="1464"/>
                </a:cubicBezTo>
                <a:cubicBezTo>
                  <a:pt x="2083" y="1468"/>
                  <a:pt x="2090" y="1465"/>
                  <a:pt x="2095" y="1468"/>
                </a:cubicBezTo>
                <a:cubicBezTo>
                  <a:pt x="2148" y="1472"/>
                  <a:pt x="2152" y="1466"/>
                  <a:pt x="2155" y="1470"/>
                </a:cubicBezTo>
                <a:cubicBezTo>
                  <a:pt x="2187" y="1471"/>
                  <a:pt x="2188" y="1478"/>
                  <a:pt x="2193" y="1475"/>
                </a:cubicBezTo>
                <a:cubicBezTo>
                  <a:pt x="2225" y="1478"/>
                  <a:pt x="2227" y="1479"/>
                  <a:pt x="2230" y="1478"/>
                </a:cubicBezTo>
                <a:cubicBezTo>
                  <a:pt x="2258" y="1485"/>
                  <a:pt x="2266" y="1491"/>
                  <a:pt x="2275" y="1491"/>
                </a:cubicBezTo>
                <a:cubicBezTo>
                  <a:pt x="2322" y="1512"/>
                  <a:pt x="2324" y="1513"/>
                  <a:pt x="2328" y="1512"/>
                </a:cubicBezTo>
                <a:cubicBezTo>
                  <a:pt x="2340" y="1531"/>
                  <a:pt x="2336" y="1519"/>
                  <a:pt x="2329" y="1520"/>
                </a:cubicBezTo>
                <a:cubicBezTo>
                  <a:pt x="2275" y="1502"/>
                  <a:pt x="2270" y="1508"/>
                  <a:pt x="2268" y="1504"/>
                </a:cubicBezTo>
                <a:cubicBezTo>
                  <a:pt x="2228" y="1501"/>
                  <a:pt x="2217" y="1494"/>
                  <a:pt x="2203" y="1499"/>
                </a:cubicBezTo>
                <a:cubicBezTo>
                  <a:pt x="2123" y="1486"/>
                  <a:pt x="2112" y="1488"/>
                  <a:pt x="2103" y="1484"/>
                </a:cubicBezTo>
                <a:cubicBezTo>
                  <a:pt x="2039" y="1476"/>
                  <a:pt x="2032" y="1479"/>
                  <a:pt x="2026" y="1477"/>
                </a:cubicBezTo>
                <a:cubicBezTo>
                  <a:pt x="1998" y="1472"/>
                  <a:pt x="1994" y="1475"/>
                  <a:pt x="1991" y="1473"/>
                </a:cubicBezTo>
                <a:cubicBezTo>
                  <a:pt x="1951" y="1468"/>
                  <a:pt x="1945" y="1469"/>
                  <a:pt x="1939" y="1469"/>
                </a:cubicBezTo>
                <a:close/>
                <a:moveTo>
                  <a:pt x="2404" y="1570"/>
                </a:moveTo>
                <a:cubicBezTo>
                  <a:pt x="2402" y="1568"/>
                  <a:pt x="2400" y="1567"/>
                  <a:pt x="2397" y="1568"/>
                </a:cubicBezTo>
                <a:cubicBezTo>
                  <a:pt x="2367" y="1566"/>
                  <a:pt x="2365" y="1556"/>
                  <a:pt x="2359" y="1562"/>
                </a:cubicBezTo>
                <a:cubicBezTo>
                  <a:pt x="2288" y="1556"/>
                  <a:pt x="2272" y="1547"/>
                  <a:pt x="2253" y="1547"/>
                </a:cubicBezTo>
                <a:cubicBezTo>
                  <a:pt x="2218" y="1542"/>
                  <a:pt x="2209" y="1543"/>
                  <a:pt x="2201" y="1538"/>
                </a:cubicBezTo>
                <a:cubicBezTo>
                  <a:pt x="2100" y="1527"/>
                  <a:pt x="2096" y="1523"/>
                  <a:pt x="2089" y="1527"/>
                </a:cubicBezTo>
                <a:cubicBezTo>
                  <a:pt x="2042" y="1515"/>
                  <a:pt x="2039" y="1515"/>
                  <a:pt x="2036" y="1516"/>
                </a:cubicBezTo>
                <a:cubicBezTo>
                  <a:pt x="2006" y="1503"/>
                  <a:pt x="1996" y="1501"/>
                  <a:pt x="1986" y="1499"/>
                </a:cubicBezTo>
                <a:cubicBezTo>
                  <a:pt x="1955" y="1480"/>
                  <a:pt x="1965" y="1481"/>
                  <a:pt x="1965" y="1484"/>
                </a:cubicBezTo>
                <a:cubicBezTo>
                  <a:pt x="2005" y="1491"/>
                  <a:pt x="2015" y="1484"/>
                  <a:pt x="2021" y="1489"/>
                </a:cubicBezTo>
                <a:cubicBezTo>
                  <a:pt x="2072" y="1496"/>
                  <a:pt x="2081" y="1490"/>
                  <a:pt x="2087" y="1496"/>
                </a:cubicBezTo>
                <a:cubicBezTo>
                  <a:pt x="2181" y="1502"/>
                  <a:pt x="2186" y="1511"/>
                  <a:pt x="2195" y="1506"/>
                </a:cubicBezTo>
                <a:cubicBezTo>
                  <a:pt x="2222" y="1510"/>
                  <a:pt x="2230" y="1509"/>
                  <a:pt x="2237" y="1512"/>
                </a:cubicBezTo>
                <a:cubicBezTo>
                  <a:pt x="2266" y="1517"/>
                  <a:pt x="2272" y="1522"/>
                  <a:pt x="2281" y="1517"/>
                </a:cubicBezTo>
                <a:cubicBezTo>
                  <a:pt x="2305" y="1528"/>
                  <a:pt x="2313" y="1523"/>
                  <a:pt x="2317" y="1530"/>
                </a:cubicBezTo>
                <a:cubicBezTo>
                  <a:pt x="2373" y="1547"/>
                  <a:pt x="2379" y="1556"/>
                  <a:pt x="2387" y="1555"/>
                </a:cubicBezTo>
                <a:close/>
                <a:moveTo>
                  <a:pt x="2415" y="1543"/>
                </a:moveTo>
                <a:cubicBezTo>
                  <a:pt x="2404" y="1540"/>
                  <a:pt x="2406" y="1521"/>
                  <a:pt x="2397" y="1515"/>
                </a:cubicBezTo>
                <a:cubicBezTo>
                  <a:pt x="2387" y="1473"/>
                  <a:pt x="2389" y="1470"/>
                  <a:pt x="2388" y="1467"/>
                </a:cubicBezTo>
                <a:cubicBezTo>
                  <a:pt x="2377" y="1431"/>
                  <a:pt x="2383" y="1426"/>
                  <a:pt x="2382" y="1420"/>
                </a:cubicBezTo>
                <a:cubicBezTo>
                  <a:pt x="2380" y="1349"/>
                  <a:pt x="2390" y="1332"/>
                  <a:pt x="2387" y="1312"/>
                </a:cubicBezTo>
                <a:cubicBezTo>
                  <a:pt x="2396" y="1258"/>
                  <a:pt x="2399" y="1241"/>
                  <a:pt x="2396" y="1221"/>
                </a:cubicBezTo>
                <a:cubicBezTo>
                  <a:pt x="2405" y="1198"/>
                  <a:pt x="2400" y="1192"/>
                  <a:pt x="2401" y="1189"/>
                </a:cubicBezTo>
                <a:cubicBezTo>
                  <a:pt x="2410" y="1152"/>
                  <a:pt x="2405" y="1144"/>
                  <a:pt x="2412" y="1139"/>
                </a:cubicBezTo>
                <a:cubicBezTo>
                  <a:pt x="2410" y="1091"/>
                  <a:pt x="2419" y="1081"/>
                  <a:pt x="2416" y="1069"/>
                </a:cubicBezTo>
                <a:cubicBezTo>
                  <a:pt x="2425" y="1097"/>
                  <a:pt x="2421" y="1103"/>
                  <a:pt x="2425" y="1111"/>
                </a:cubicBezTo>
                <a:cubicBezTo>
                  <a:pt x="2419" y="1179"/>
                  <a:pt x="2424" y="1184"/>
                  <a:pt x="2417" y="1186"/>
                </a:cubicBezTo>
                <a:cubicBezTo>
                  <a:pt x="2408" y="1244"/>
                  <a:pt x="2414" y="1253"/>
                  <a:pt x="2408" y="1259"/>
                </a:cubicBezTo>
                <a:cubicBezTo>
                  <a:pt x="2410" y="1288"/>
                  <a:pt x="2405" y="1294"/>
                  <a:pt x="2405" y="1302"/>
                </a:cubicBezTo>
                <a:cubicBezTo>
                  <a:pt x="2396" y="1349"/>
                  <a:pt x="2402" y="1358"/>
                  <a:pt x="2395" y="1363"/>
                </a:cubicBezTo>
                <a:cubicBezTo>
                  <a:pt x="2400" y="1461"/>
                  <a:pt x="2401" y="1466"/>
                  <a:pt x="2398" y="1470"/>
                </a:cubicBezTo>
                <a:cubicBezTo>
                  <a:pt x="2403" y="1489"/>
                  <a:pt x="2406" y="1498"/>
                  <a:pt x="2403" y="1505"/>
                </a:cubicBezTo>
                <a:cubicBezTo>
                  <a:pt x="2419" y="1544"/>
                  <a:pt x="2416" y="1544"/>
                  <a:pt x="2415" y="1543"/>
                </a:cubicBezTo>
                <a:close/>
                <a:moveTo>
                  <a:pt x="2425" y="1528"/>
                </a:moveTo>
                <a:cubicBezTo>
                  <a:pt x="2428" y="1526"/>
                  <a:pt x="2421" y="1525"/>
                  <a:pt x="2425" y="1523"/>
                </a:cubicBezTo>
                <a:cubicBezTo>
                  <a:pt x="2417" y="1479"/>
                  <a:pt x="2413" y="1475"/>
                  <a:pt x="2411" y="1471"/>
                </a:cubicBezTo>
                <a:cubicBezTo>
                  <a:pt x="2408" y="1434"/>
                  <a:pt x="2409" y="1428"/>
                  <a:pt x="2410" y="1422"/>
                </a:cubicBezTo>
                <a:cubicBezTo>
                  <a:pt x="2410" y="1357"/>
                  <a:pt x="2411" y="1351"/>
                  <a:pt x="2408" y="1344"/>
                </a:cubicBezTo>
                <a:cubicBezTo>
                  <a:pt x="2417" y="1287"/>
                  <a:pt x="2417" y="1284"/>
                  <a:pt x="2417" y="1280"/>
                </a:cubicBezTo>
                <a:cubicBezTo>
                  <a:pt x="2426" y="1222"/>
                  <a:pt x="2428" y="1210"/>
                  <a:pt x="2429" y="1197"/>
                </a:cubicBezTo>
                <a:cubicBezTo>
                  <a:pt x="2430" y="1175"/>
                  <a:pt x="2432" y="1173"/>
                  <a:pt x="2431" y="1169"/>
                </a:cubicBezTo>
                <a:cubicBezTo>
                  <a:pt x="2433" y="1135"/>
                  <a:pt x="2430" y="1128"/>
                  <a:pt x="2431" y="1122"/>
                </a:cubicBezTo>
                <a:cubicBezTo>
                  <a:pt x="2429" y="1077"/>
                  <a:pt x="2426" y="1069"/>
                  <a:pt x="2424" y="1061"/>
                </a:cubicBezTo>
                <a:cubicBezTo>
                  <a:pt x="2415" y="977"/>
                  <a:pt x="2410" y="950"/>
                  <a:pt x="2400" y="922"/>
                </a:cubicBezTo>
                <a:cubicBezTo>
                  <a:pt x="2412" y="962"/>
                  <a:pt x="2421" y="970"/>
                  <a:pt x="2417" y="974"/>
                </a:cubicBezTo>
                <a:cubicBezTo>
                  <a:pt x="2428" y="1034"/>
                  <a:pt x="2433" y="1041"/>
                  <a:pt x="2430" y="1046"/>
                </a:cubicBezTo>
                <a:cubicBezTo>
                  <a:pt x="2445" y="1113"/>
                  <a:pt x="2443" y="1123"/>
                  <a:pt x="2445" y="1135"/>
                </a:cubicBezTo>
                <a:cubicBezTo>
                  <a:pt x="2445" y="1210"/>
                  <a:pt x="2447" y="1217"/>
                  <a:pt x="2443" y="1222"/>
                </a:cubicBezTo>
                <a:cubicBezTo>
                  <a:pt x="2443" y="1247"/>
                  <a:pt x="2445" y="1254"/>
                  <a:pt x="2443" y="1260"/>
                </a:cubicBezTo>
                <a:cubicBezTo>
                  <a:pt x="2436" y="1287"/>
                  <a:pt x="2437" y="1290"/>
                  <a:pt x="2439" y="1294"/>
                </a:cubicBezTo>
                <a:cubicBezTo>
                  <a:pt x="2433" y="1322"/>
                  <a:pt x="2433" y="1325"/>
                  <a:pt x="2435" y="1329"/>
                </a:cubicBezTo>
                <a:cubicBezTo>
                  <a:pt x="2427" y="1392"/>
                  <a:pt x="2423" y="1402"/>
                  <a:pt x="2424" y="1415"/>
                </a:cubicBezTo>
                <a:cubicBezTo>
                  <a:pt x="2421" y="1474"/>
                  <a:pt x="2428" y="1482"/>
                  <a:pt x="2422" y="1486"/>
                </a:cubicBezTo>
                <a:cubicBezTo>
                  <a:pt x="2428" y="1532"/>
                  <a:pt x="2437" y="1539"/>
                  <a:pt x="2429" y="1541"/>
                </a:cubicBezTo>
                <a:close/>
                <a:moveTo>
                  <a:pt x="2431" y="1549"/>
                </a:moveTo>
                <a:cubicBezTo>
                  <a:pt x="2434" y="1548"/>
                  <a:pt x="2436" y="1553"/>
                  <a:pt x="2438" y="1557"/>
                </a:cubicBezTo>
                <a:cubicBezTo>
                  <a:pt x="2432" y="1559"/>
                  <a:pt x="2429" y="1553"/>
                  <a:pt x="2431" y="1549"/>
                </a:cubicBezTo>
                <a:close/>
                <a:moveTo>
                  <a:pt x="2445" y="1544"/>
                </a:moveTo>
                <a:cubicBezTo>
                  <a:pt x="2441" y="1537"/>
                  <a:pt x="2445" y="1533"/>
                  <a:pt x="2446" y="1529"/>
                </a:cubicBezTo>
                <a:cubicBezTo>
                  <a:pt x="2434" y="1477"/>
                  <a:pt x="2436" y="1470"/>
                  <a:pt x="2435" y="1461"/>
                </a:cubicBezTo>
                <a:cubicBezTo>
                  <a:pt x="2431" y="1382"/>
                  <a:pt x="2442" y="1381"/>
                  <a:pt x="2437" y="1375"/>
                </a:cubicBezTo>
                <a:cubicBezTo>
                  <a:pt x="2442" y="1336"/>
                  <a:pt x="2445" y="1332"/>
                  <a:pt x="2443" y="1327"/>
                </a:cubicBezTo>
                <a:cubicBezTo>
                  <a:pt x="2449" y="1291"/>
                  <a:pt x="2446" y="1287"/>
                  <a:pt x="2449" y="1286"/>
                </a:cubicBezTo>
                <a:cubicBezTo>
                  <a:pt x="2452" y="1261"/>
                  <a:pt x="2454" y="1254"/>
                  <a:pt x="2453" y="1245"/>
                </a:cubicBezTo>
                <a:cubicBezTo>
                  <a:pt x="2459" y="1214"/>
                  <a:pt x="2452" y="1204"/>
                  <a:pt x="2455" y="1197"/>
                </a:cubicBezTo>
                <a:cubicBezTo>
                  <a:pt x="2453" y="1139"/>
                  <a:pt x="2455" y="1131"/>
                  <a:pt x="2456" y="1123"/>
                </a:cubicBezTo>
                <a:cubicBezTo>
                  <a:pt x="2439" y="1038"/>
                  <a:pt x="2437" y="1032"/>
                  <a:pt x="2434" y="1027"/>
                </a:cubicBezTo>
                <a:cubicBezTo>
                  <a:pt x="2439" y="997"/>
                  <a:pt x="2433" y="1009"/>
                  <a:pt x="2439" y="1015"/>
                </a:cubicBezTo>
                <a:cubicBezTo>
                  <a:pt x="2455" y="1079"/>
                  <a:pt x="2455" y="1085"/>
                  <a:pt x="2459" y="1092"/>
                </a:cubicBezTo>
                <a:cubicBezTo>
                  <a:pt x="2464" y="1151"/>
                  <a:pt x="2466" y="1158"/>
                  <a:pt x="2467" y="1164"/>
                </a:cubicBezTo>
                <a:cubicBezTo>
                  <a:pt x="2464" y="1223"/>
                  <a:pt x="2467" y="1230"/>
                  <a:pt x="2465" y="1236"/>
                </a:cubicBezTo>
                <a:cubicBezTo>
                  <a:pt x="2459" y="1291"/>
                  <a:pt x="2461" y="1298"/>
                  <a:pt x="2459" y="1304"/>
                </a:cubicBezTo>
                <a:cubicBezTo>
                  <a:pt x="2458" y="1333"/>
                  <a:pt x="2457" y="1336"/>
                  <a:pt x="2455" y="1338"/>
                </a:cubicBezTo>
                <a:cubicBezTo>
                  <a:pt x="2451" y="1379"/>
                  <a:pt x="2453" y="1385"/>
                  <a:pt x="2451" y="1390"/>
                </a:cubicBezTo>
                <a:cubicBezTo>
                  <a:pt x="2444" y="1465"/>
                  <a:pt x="2448" y="1472"/>
                  <a:pt x="2451" y="1479"/>
                </a:cubicBezTo>
                <a:cubicBezTo>
                  <a:pt x="2454" y="1522"/>
                  <a:pt x="2452" y="1527"/>
                  <a:pt x="2458" y="1534"/>
                </a:cubicBezTo>
                <a:cubicBezTo>
                  <a:pt x="2453" y="1572"/>
                  <a:pt x="2452" y="1555"/>
                  <a:pt x="2445" y="1544"/>
                </a:cubicBezTo>
                <a:close/>
                <a:moveTo>
                  <a:pt x="805" y="966"/>
                </a:moveTo>
                <a:cubicBezTo>
                  <a:pt x="811" y="972"/>
                  <a:pt x="817" y="979"/>
                  <a:pt x="829" y="983"/>
                </a:cubicBezTo>
                <a:cubicBezTo>
                  <a:pt x="856" y="1017"/>
                  <a:pt x="846" y="1012"/>
                  <a:pt x="841" y="1005"/>
                </a:cubicBezTo>
                <a:cubicBezTo>
                  <a:pt x="838" y="1014"/>
                  <a:pt x="839" y="1022"/>
                  <a:pt x="851" y="1025"/>
                </a:cubicBezTo>
                <a:cubicBezTo>
                  <a:pt x="876" y="1071"/>
                  <a:pt x="879" y="1077"/>
                  <a:pt x="878" y="1085"/>
                </a:cubicBezTo>
                <a:cubicBezTo>
                  <a:pt x="898" y="1121"/>
                  <a:pt x="888" y="1131"/>
                  <a:pt x="894" y="1134"/>
                </a:cubicBezTo>
                <a:cubicBezTo>
                  <a:pt x="910" y="1179"/>
                  <a:pt x="896" y="1188"/>
                  <a:pt x="907" y="1188"/>
                </a:cubicBezTo>
                <a:cubicBezTo>
                  <a:pt x="911" y="1155"/>
                  <a:pt x="911" y="1151"/>
                  <a:pt x="910" y="1148"/>
                </a:cubicBezTo>
                <a:cubicBezTo>
                  <a:pt x="917" y="1093"/>
                  <a:pt x="920" y="1093"/>
                  <a:pt x="922" y="1087"/>
                </a:cubicBezTo>
                <a:cubicBezTo>
                  <a:pt x="933" y="1041"/>
                  <a:pt x="940" y="1046"/>
                  <a:pt x="941" y="1038"/>
                </a:cubicBezTo>
                <a:cubicBezTo>
                  <a:pt x="985" y="998"/>
                  <a:pt x="994" y="988"/>
                  <a:pt x="1007" y="985"/>
                </a:cubicBezTo>
                <a:cubicBezTo>
                  <a:pt x="1059" y="966"/>
                  <a:pt x="1070" y="982"/>
                  <a:pt x="1071" y="970"/>
                </a:cubicBezTo>
                <a:cubicBezTo>
                  <a:pt x="1012" y="970"/>
                  <a:pt x="1008" y="971"/>
                  <a:pt x="1003" y="971"/>
                </a:cubicBezTo>
                <a:cubicBezTo>
                  <a:pt x="1007" y="965"/>
                  <a:pt x="1008" y="962"/>
                  <a:pt x="1007" y="956"/>
                </a:cubicBezTo>
                <a:cubicBezTo>
                  <a:pt x="1102" y="882"/>
                  <a:pt x="1115" y="872"/>
                  <a:pt x="1128" y="859"/>
                </a:cubicBezTo>
                <a:cubicBezTo>
                  <a:pt x="1161" y="831"/>
                  <a:pt x="1162" y="821"/>
                  <a:pt x="1167" y="823"/>
                </a:cubicBezTo>
                <a:cubicBezTo>
                  <a:pt x="1212" y="742"/>
                  <a:pt x="1213" y="732"/>
                  <a:pt x="1218" y="718"/>
                </a:cubicBezTo>
                <a:cubicBezTo>
                  <a:pt x="1250" y="668"/>
                  <a:pt x="1255" y="668"/>
                  <a:pt x="1259" y="664"/>
                </a:cubicBezTo>
                <a:cubicBezTo>
                  <a:pt x="1308" y="616"/>
                  <a:pt x="1311" y="613"/>
                  <a:pt x="1314" y="606"/>
                </a:cubicBezTo>
                <a:cubicBezTo>
                  <a:pt x="1275" y="632"/>
                  <a:pt x="1267" y="650"/>
                  <a:pt x="1253" y="655"/>
                </a:cubicBezTo>
                <a:cubicBezTo>
                  <a:pt x="1261" y="629"/>
                  <a:pt x="1258" y="633"/>
                  <a:pt x="1259" y="629"/>
                </a:cubicBezTo>
                <a:cubicBezTo>
                  <a:pt x="1298" y="597"/>
                  <a:pt x="1304" y="598"/>
                  <a:pt x="1308" y="597"/>
                </a:cubicBezTo>
                <a:cubicBezTo>
                  <a:pt x="1370" y="544"/>
                  <a:pt x="1387" y="533"/>
                  <a:pt x="1402" y="519"/>
                </a:cubicBezTo>
                <a:cubicBezTo>
                  <a:pt x="1432" y="471"/>
                  <a:pt x="1446" y="471"/>
                  <a:pt x="1439" y="466"/>
                </a:cubicBezTo>
                <a:cubicBezTo>
                  <a:pt x="1386" y="521"/>
                  <a:pt x="1379" y="524"/>
                  <a:pt x="1375" y="535"/>
                </a:cubicBezTo>
                <a:cubicBezTo>
                  <a:pt x="1279" y="601"/>
                  <a:pt x="1275" y="608"/>
                  <a:pt x="1269" y="608"/>
                </a:cubicBezTo>
                <a:cubicBezTo>
                  <a:pt x="1183" y="673"/>
                  <a:pt x="1173" y="679"/>
                  <a:pt x="1164" y="690"/>
                </a:cubicBezTo>
                <a:cubicBezTo>
                  <a:pt x="1129" y="719"/>
                  <a:pt x="1125" y="724"/>
                  <a:pt x="1122" y="732"/>
                </a:cubicBezTo>
                <a:cubicBezTo>
                  <a:pt x="1089" y="767"/>
                  <a:pt x="1082" y="764"/>
                  <a:pt x="1078" y="772"/>
                </a:cubicBezTo>
                <a:cubicBezTo>
                  <a:pt x="1033" y="821"/>
                  <a:pt x="1027" y="821"/>
                  <a:pt x="1023" y="830"/>
                </a:cubicBezTo>
                <a:cubicBezTo>
                  <a:pt x="986" y="864"/>
                  <a:pt x="977" y="877"/>
                  <a:pt x="968" y="888"/>
                </a:cubicBezTo>
                <a:cubicBezTo>
                  <a:pt x="927" y="943"/>
                  <a:pt x="925" y="947"/>
                  <a:pt x="922" y="946"/>
                </a:cubicBezTo>
                <a:cubicBezTo>
                  <a:pt x="956" y="891"/>
                  <a:pt x="964" y="876"/>
                  <a:pt x="980" y="848"/>
                </a:cubicBezTo>
                <a:cubicBezTo>
                  <a:pt x="1015" y="810"/>
                  <a:pt x="1016" y="802"/>
                  <a:pt x="1020" y="803"/>
                </a:cubicBezTo>
                <a:cubicBezTo>
                  <a:pt x="1059" y="757"/>
                  <a:pt x="1072" y="744"/>
                  <a:pt x="1085" y="731"/>
                </a:cubicBezTo>
                <a:cubicBezTo>
                  <a:pt x="1145" y="676"/>
                  <a:pt x="1148" y="673"/>
                  <a:pt x="1153" y="673"/>
                </a:cubicBezTo>
                <a:cubicBezTo>
                  <a:pt x="1207" y="625"/>
                  <a:pt x="1214" y="619"/>
                  <a:pt x="1222" y="618"/>
                </a:cubicBezTo>
                <a:cubicBezTo>
                  <a:pt x="1256" y="592"/>
                  <a:pt x="1268" y="581"/>
                  <a:pt x="1282" y="572"/>
                </a:cubicBezTo>
                <a:cubicBezTo>
                  <a:pt x="1311" y="532"/>
                  <a:pt x="1310" y="551"/>
                  <a:pt x="1302" y="549"/>
                </a:cubicBezTo>
                <a:cubicBezTo>
                  <a:pt x="1276" y="571"/>
                  <a:pt x="1268" y="574"/>
                  <a:pt x="1261" y="575"/>
                </a:cubicBezTo>
                <a:cubicBezTo>
                  <a:pt x="1227" y="601"/>
                  <a:pt x="1214" y="611"/>
                  <a:pt x="1202" y="622"/>
                </a:cubicBezTo>
                <a:cubicBezTo>
                  <a:pt x="1179" y="642"/>
                  <a:pt x="1172" y="637"/>
                  <a:pt x="1170" y="642"/>
                </a:cubicBezTo>
                <a:cubicBezTo>
                  <a:pt x="1179" y="629"/>
                  <a:pt x="1185" y="625"/>
                  <a:pt x="1188" y="616"/>
                </a:cubicBezTo>
                <a:cubicBezTo>
                  <a:pt x="1228" y="585"/>
                  <a:pt x="1233" y="582"/>
                  <a:pt x="1238" y="577"/>
                </a:cubicBezTo>
                <a:cubicBezTo>
                  <a:pt x="1277" y="547"/>
                  <a:pt x="1283" y="543"/>
                  <a:pt x="1290" y="541"/>
                </a:cubicBezTo>
                <a:cubicBezTo>
                  <a:pt x="1327" y="509"/>
                  <a:pt x="1332" y="505"/>
                  <a:pt x="1340" y="507"/>
                </a:cubicBezTo>
                <a:cubicBezTo>
                  <a:pt x="1394" y="460"/>
                  <a:pt x="1402" y="463"/>
                  <a:pt x="1406" y="454"/>
                </a:cubicBezTo>
                <a:cubicBezTo>
                  <a:pt x="1450" y="424"/>
                  <a:pt x="1446" y="420"/>
                  <a:pt x="1455" y="416"/>
                </a:cubicBezTo>
                <a:cubicBezTo>
                  <a:pt x="1506" y="363"/>
                  <a:pt x="1521" y="363"/>
                  <a:pt x="1515" y="354"/>
                </a:cubicBezTo>
                <a:cubicBezTo>
                  <a:pt x="1458" y="403"/>
                  <a:pt x="1455" y="404"/>
                  <a:pt x="1451" y="404"/>
                </a:cubicBezTo>
                <a:cubicBezTo>
                  <a:pt x="1396" y="438"/>
                  <a:pt x="1392" y="445"/>
                  <a:pt x="1385" y="444"/>
                </a:cubicBezTo>
                <a:cubicBezTo>
                  <a:pt x="1365" y="457"/>
                  <a:pt x="1366" y="454"/>
                  <a:pt x="1361" y="462"/>
                </a:cubicBezTo>
                <a:cubicBezTo>
                  <a:pt x="1344" y="457"/>
                  <a:pt x="1339" y="462"/>
                  <a:pt x="1334" y="465"/>
                </a:cubicBezTo>
                <a:cubicBezTo>
                  <a:pt x="1274" y="493"/>
                  <a:pt x="1268" y="499"/>
                  <a:pt x="1260" y="501"/>
                </a:cubicBezTo>
                <a:cubicBezTo>
                  <a:pt x="1232" y="514"/>
                  <a:pt x="1226" y="523"/>
                  <a:pt x="1219" y="528"/>
                </a:cubicBezTo>
                <a:cubicBezTo>
                  <a:pt x="1164" y="559"/>
                  <a:pt x="1151" y="570"/>
                  <a:pt x="1138" y="580"/>
                </a:cubicBezTo>
                <a:cubicBezTo>
                  <a:pt x="1086" y="621"/>
                  <a:pt x="1071" y="625"/>
                  <a:pt x="1060" y="639"/>
                </a:cubicBezTo>
                <a:cubicBezTo>
                  <a:pt x="1015" y="677"/>
                  <a:pt x="1009" y="682"/>
                  <a:pt x="1003" y="687"/>
                </a:cubicBezTo>
                <a:cubicBezTo>
                  <a:pt x="975" y="714"/>
                  <a:pt x="968" y="727"/>
                  <a:pt x="958" y="730"/>
                </a:cubicBezTo>
                <a:cubicBezTo>
                  <a:pt x="981" y="689"/>
                  <a:pt x="982" y="675"/>
                  <a:pt x="988" y="677"/>
                </a:cubicBezTo>
                <a:cubicBezTo>
                  <a:pt x="1041" y="611"/>
                  <a:pt x="1063" y="600"/>
                  <a:pt x="1079" y="575"/>
                </a:cubicBezTo>
                <a:cubicBezTo>
                  <a:pt x="1138" y="534"/>
                  <a:pt x="1146" y="530"/>
                  <a:pt x="1154" y="523"/>
                </a:cubicBezTo>
                <a:cubicBezTo>
                  <a:pt x="1241" y="472"/>
                  <a:pt x="1249" y="465"/>
                  <a:pt x="1258" y="463"/>
                </a:cubicBezTo>
                <a:cubicBezTo>
                  <a:pt x="1321" y="431"/>
                  <a:pt x="1332" y="431"/>
                  <a:pt x="1340" y="424"/>
                </a:cubicBezTo>
                <a:cubicBezTo>
                  <a:pt x="1375" y="406"/>
                  <a:pt x="1385" y="403"/>
                  <a:pt x="1395" y="401"/>
                </a:cubicBezTo>
                <a:cubicBezTo>
                  <a:pt x="1477" y="350"/>
                  <a:pt x="1483" y="350"/>
                  <a:pt x="1485" y="343"/>
                </a:cubicBezTo>
                <a:cubicBezTo>
                  <a:pt x="1473" y="345"/>
                  <a:pt x="1467" y="349"/>
                  <a:pt x="1461" y="354"/>
                </a:cubicBezTo>
                <a:cubicBezTo>
                  <a:pt x="1400" y="392"/>
                  <a:pt x="1390" y="385"/>
                  <a:pt x="1386" y="393"/>
                </a:cubicBezTo>
                <a:cubicBezTo>
                  <a:pt x="1344" y="417"/>
                  <a:pt x="1333" y="407"/>
                  <a:pt x="1330" y="419"/>
                </a:cubicBezTo>
                <a:cubicBezTo>
                  <a:pt x="1297" y="430"/>
                  <a:pt x="1284" y="437"/>
                  <a:pt x="1271" y="443"/>
                </a:cubicBezTo>
                <a:cubicBezTo>
                  <a:pt x="1209" y="472"/>
                  <a:pt x="1205" y="480"/>
                  <a:pt x="1198" y="483"/>
                </a:cubicBezTo>
                <a:cubicBezTo>
                  <a:pt x="1157" y="509"/>
                  <a:pt x="1151" y="512"/>
                  <a:pt x="1145" y="516"/>
                </a:cubicBezTo>
                <a:cubicBezTo>
                  <a:pt x="1121" y="528"/>
                  <a:pt x="1121" y="536"/>
                  <a:pt x="1117" y="535"/>
                </a:cubicBezTo>
                <a:cubicBezTo>
                  <a:pt x="1067" y="575"/>
                  <a:pt x="1064" y="578"/>
                  <a:pt x="1061" y="580"/>
                </a:cubicBezTo>
                <a:cubicBezTo>
                  <a:pt x="1038" y="600"/>
                  <a:pt x="1038" y="610"/>
                  <a:pt x="1032" y="608"/>
                </a:cubicBezTo>
                <a:cubicBezTo>
                  <a:pt x="973" y="664"/>
                  <a:pt x="975" y="683"/>
                  <a:pt x="969" y="678"/>
                </a:cubicBezTo>
                <a:cubicBezTo>
                  <a:pt x="969" y="656"/>
                  <a:pt x="973" y="647"/>
                  <a:pt x="981" y="645"/>
                </a:cubicBezTo>
                <a:cubicBezTo>
                  <a:pt x="1004" y="602"/>
                  <a:pt x="1011" y="602"/>
                  <a:pt x="1014" y="593"/>
                </a:cubicBezTo>
                <a:cubicBezTo>
                  <a:pt x="1083" y="533"/>
                  <a:pt x="1094" y="526"/>
                  <a:pt x="1103" y="516"/>
                </a:cubicBezTo>
                <a:cubicBezTo>
                  <a:pt x="1140" y="492"/>
                  <a:pt x="1145" y="487"/>
                  <a:pt x="1149" y="479"/>
                </a:cubicBezTo>
                <a:cubicBezTo>
                  <a:pt x="1250" y="423"/>
                  <a:pt x="1267" y="412"/>
                  <a:pt x="1286" y="408"/>
                </a:cubicBezTo>
                <a:cubicBezTo>
                  <a:pt x="1358" y="375"/>
                  <a:pt x="1378" y="371"/>
                  <a:pt x="1396" y="363"/>
                </a:cubicBezTo>
                <a:cubicBezTo>
                  <a:pt x="1444" y="352"/>
                  <a:pt x="1447" y="343"/>
                  <a:pt x="1454" y="348"/>
                </a:cubicBezTo>
                <a:cubicBezTo>
                  <a:pt x="1482" y="335"/>
                  <a:pt x="1487" y="328"/>
                  <a:pt x="1494" y="325"/>
                </a:cubicBezTo>
                <a:cubicBezTo>
                  <a:pt x="1523" y="318"/>
                  <a:pt x="1527" y="307"/>
                  <a:pt x="1536" y="309"/>
                </a:cubicBezTo>
                <a:cubicBezTo>
                  <a:pt x="1566" y="281"/>
                  <a:pt x="1572" y="284"/>
                  <a:pt x="1574" y="275"/>
                </a:cubicBezTo>
                <a:cubicBezTo>
                  <a:pt x="1535" y="290"/>
                  <a:pt x="1529" y="300"/>
                  <a:pt x="1520" y="302"/>
                </a:cubicBezTo>
                <a:cubicBezTo>
                  <a:pt x="1441" y="337"/>
                  <a:pt x="1437" y="341"/>
                  <a:pt x="1431" y="337"/>
                </a:cubicBezTo>
                <a:cubicBezTo>
                  <a:pt x="1384" y="362"/>
                  <a:pt x="1371" y="355"/>
                  <a:pt x="1364" y="364"/>
                </a:cubicBezTo>
                <a:cubicBezTo>
                  <a:pt x="1221" y="426"/>
                  <a:pt x="1214" y="424"/>
                  <a:pt x="1209" y="431"/>
                </a:cubicBezTo>
                <a:cubicBezTo>
                  <a:pt x="1155" y="462"/>
                  <a:pt x="1149" y="462"/>
                  <a:pt x="1146" y="472"/>
                </a:cubicBezTo>
                <a:cubicBezTo>
                  <a:pt x="1120" y="492"/>
                  <a:pt x="1108" y="498"/>
                  <a:pt x="1098" y="507"/>
                </a:cubicBezTo>
                <a:cubicBezTo>
                  <a:pt x="1031" y="555"/>
                  <a:pt x="1029" y="568"/>
                  <a:pt x="1022" y="568"/>
                </a:cubicBezTo>
                <a:cubicBezTo>
                  <a:pt x="987" y="600"/>
                  <a:pt x="987" y="618"/>
                  <a:pt x="977" y="611"/>
                </a:cubicBezTo>
                <a:cubicBezTo>
                  <a:pt x="1000" y="581"/>
                  <a:pt x="1007" y="572"/>
                  <a:pt x="1014" y="564"/>
                </a:cubicBezTo>
                <a:cubicBezTo>
                  <a:pt x="1065" y="510"/>
                  <a:pt x="1076" y="510"/>
                  <a:pt x="1081" y="496"/>
                </a:cubicBezTo>
                <a:cubicBezTo>
                  <a:pt x="1130" y="452"/>
                  <a:pt x="1139" y="462"/>
                  <a:pt x="1140" y="450"/>
                </a:cubicBezTo>
                <a:cubicBezTo>
                  <a:pt x="1209" y="412"/>
                  <a:pt x="1220" y="395"/>
                  <a:pt x="1237" y="392"/>
                </a:cubicBezTo>
                <a:cubicBezTo>
                  <a:pt x="1294" y="358"/>
                  <a:pt x="1301" y="365"/>
                  <a:pt x="1303" y="359"/>
                </a:cubicBezTo>
                <a:cubicBezTo>
                  <a:pt x="1342" y="346"/>
                  <a:pt x="1342" y="336"/>
                  <a:pt x="1348" y="338"/>
                </a:cubicBezTo>
                <a:cubicBezTo>
                  <a:pt x="1387" y="325"/>
                  <a:pt x="1391" y="324"/>
                  <a:pt x="1395" y="324"/>
                </a:cubicBezTo>
                <a:cubicBezTo>
                  <a:pt x="1425" y="323"/>
                  <a:pt x="1424" y="308"/>
                  <a:pt x="1431" y="315"/>
                </a:cubicBezTo>
                <a:cubicBezTo>
                  <a:pt x="1469" y="299"/>
                  <a:pt x="1473" y="298"/>
                  <a:pt x="1477" y="298"/>
                </a:cubicBezTo>
                <a:cubicBezTo>
                  <a:pt x="1500" y="284"/>
                  <a:pt x="1510" y="279"/>
                  <a:pt x="1504" y="275"/>
                </a:cubicBezTo>
                <a:cubicBezTo>
                  <a:pt x="1449" y="298"/>
                  <a:pt x="1443" y="300"/>
                  <a:pt x="1437" y="302"/>
                </a:cubicBezTo>
                <a:cubicBezTo>
                  <a:pt x="1355" y="326"/>
                  <a:pt x="1342" y="326"/>
                  <a:pt x="1333" y="334"/>
                </a:cubicBezTo>
                <a:cubicBezTo>
                  <a:pt x="1257" y="359"/>
                  <a:pt x="1255" y="370"/>
                  <a:pt x="1249" y="372"/>
                </a:cubicBezTo>
                <a:cubicBezTo>
                  <a:pt x="1190" y="403"/>
                  <a:pt x="1180" y="412"/>
                  <a:pt x="1170" y="419"/>
                </a:cubicBezTo>
                <a:cubicBezTo>
                  <a:pt x="1117" y="453"/>
                  <a:pt x="1112" y="458"/>
                  <a:pt x="1108" y="464"/>
                </a:cubicBezTo>
                <a:cubicBezTo>
                  <a:pt x="1028" y="525"/>
                  <a:pt x="1027" y="539"/>
                  <a:pt x="1021" y="542"/>
                </a:cubicBezTo>
                <a:cubicBezTo>
                  <a:pt x="1005" y="554"/>
                  <a:pt x="1006" y="540"/>
                  <a:pt x="1012" y="541"/>
                </a:cubicBezTo>
                <a:cubicBezTo>
                  <a:pt x="1047" y="492"/>
                  <a:pt x="1052" y="493"/>
                  <a:pt x="1054" y="484"/>
                </a:cubicBezTo>
                <a:cubicBezTo>
                  <a:pt x="1076" y="477"/>
                  <a:pt x="1077" y="462"/>
                  <a:pt x="1083" y="462"/>
                </a:cubicBezTo>
                <a:cubicBezTo>
                  <a:pt x="1109" y="445"/>
                  <a:pt x="1110" y="437"/>
                  <a:pt x="1114" y="438"/>
                </a:cubicBezTo>
                <a:cubicBezTo>
                  <a:pt x="1153" y="403"/>
                  <a:pt x="1166" y="403"/>
                  <a:pt x="1176" y="393"/>
                </a:cubicBezTo>
                <a:cubicBezTo>
                  <a:pt x="1195" y="373"/>
                  <a:pt x="1203" y="378"/>
                  <a:pt x="1207" y="372"/>
                </a:cubicBezTo>
                <a:cubicBezTo>
                  <a:pt x="1277" y="331"/>
                  <a:pt x="1282" y="326"/>
                  <a:pt x="1289" y="327"/>
                </a:cubicBezTo>
                <a:cubicBezTo>
                  <a:pt x="1316" y="309"/>
                  <a:pt x="1322" y="314"/>
                  <a:pt x="1323" y="307"/>
                </a:cubicBezTo>
                <a:cubicBezTo>
                  <a:pt x="1368" y="284"/>
                  <a:pt x="1379" y="291"/>
                  <a:pt x="1383" y="281"/>
                </a:cubicBezTo>
                <a:cubicBezTo>
                  <a:pt x="1431" y="265"/>
                  <a:pt x="1440" y="267"/>
                  <a:pt x="1446" y="262"/>
                </a:cubicBezTo>
                <a:cubicBezTo>
                  <a:pt x="1483" y="254"/>
                  <a:pt x="1497" y="251"/>
                  <a:pt x="1510" y="246"/>
                </a:cubicBezTo>
                <a:cubicBezTo>
                  <a:pt x="1564" y="220"/>
                  <a:pt x="1577" y="214"/>
                  <a:pt x="1590" y="206"/>
                </a:cubicBezTo>
                <a:cubicBezTo>
                  <a:pt x="1614" y="198"/>
                  <a:pt x="1615" y="190"/>
                  <a:pt x="1619" y="191"/>
                </a:cubicBezTo>
                <a:cubicBezTo>
                  <a:pt x="1599" y="186"/>
                  <a:pt x="1596" y="203"/>
                  <a:pt x="1585" y="201"/>
                </a:cubicBezTo>
                <a:cubicBezTo>
                  <a:pt x="1528" y="227"/>
                  <a:pt x="1520" y="234"/>
                  <a:pt x="1510" y="233"/>
                </a:cubicBezTo>
                <a:cubicBezTo>
                  <a:pt x="1386" y="267"/>
                  <a:pt x="1383" y="273"/>
                  <a:pt x="1378" y="272"/>
                </a:cubicBezTo>
                <a:cubicBezTo>
                  <a:pt x="1344" y="288"/>
                  <a:pt x="1334" y="288"/>
                  <a:pt x="1328" y="297"/>
                </a:cubicBezTo>
                <a:cubicBezTo>
                  <a:pt x="1310" y="302"/>
                  <a:pt x="1306" y="306"/>
                  <a:pt x="1301" y="307"/>
                </a:cubicBezTo>
                <a:cubicBezTo>
                  <a:pt x="1245" y="341"/>
                  <a:pt x="1236" y="341"/>
                  <a:pt x="1229" y="347"/>
                </a:cubicBezTo>
                <a:cubicBezTo>
                  <a:pt x="1182" y="370"/>
                  <a:pt x="1180" y="381"/>
                  <a:pt x="1173" y="379"/>
                </a:cubicBezTo>
                <a:cubicBezTo>
                  <a:pt x="1140" y="403"/>
                  <a:pt x="1137" y="406"/>
                  <a:pt x="1132" y="405"/>
                </a:cubicBezTo>
                <a:cubicBezTo>
                  <a:pt x="1107" y="426"/>
                  <a:pt x="1105" y="427"/>
                  <a:pt x="1104" y="430"/>
                </a:cubicBezTo>
                <a:cubicBezTo>
                  <a:pt x="1058" y="469"/>
                  <a:pt x="1049" y="481"/>
                  <a:pt x="1037" y="486"/>
                </a:cubicBezTo>
                <a:cubicBezTo>
                  <a:pt x="1017" y="510"/>
                  <a:pt x="1013" y="518"/>
                  <a:pt x="1006" y="519"/>
                </a:cubicBezTo>
                <a:cubicBezTo>
                  <a:pt x="1061" y="441"/>
                  <a:pt x="1074" y="433"/>
                  <a:pt x="1086" y="422"/>
                </a:cubicBezTo>
                <a:cubicBezTo>
                  <a:pt x="1109" y="407"/>
                  <a:pt x="1109" y="391"/>
                  <a:pt x="1117" y="395"/>
                </a:cubicBezTo>
                <a:cubicBezTo>
                  <a:pt x="1178" y="351"/>
                  <a:pt x="1188" y="340"/>
                  <a:pt x="1200" y="334"/>
                </a:cubicBezTo>
                <a:cubicBezTo>
                  <a:pt x="1237" y="306"/>
                  <a:pt x="1242" y="301"/>
                  <a:pt x="1249" y="302"/>
                </a:cubicBezTo>
                <a:cubicBezTo>
                  <a:pt x="1286" y="279"/>
                  <a:pt x="1290" y="280"/>
                  <a:pt x="1292" y="277"/>
                </a:cubicBezTo>
                <a:cubicBezTo>
                  <a:pt x="1342" y="253"/>
                  <a:pt x="1350" y="257"/>
                  <a:pt x="1355" y="252"/>
                </a:cubicBezTo>
                <a:cubicBezTo>
                  <a:pt x="1378" y="240"/>
                  <a:pt x="1386" y="245"/>
                  <a:pt x="1390" y="239"/>
                </a:cubicBezTo>
                <a:cubicBezTo>
                  <a:pt x="1427" y="222"/>
                  <a:pt x="1436" y="229"/>
                  <a:pt x="1441" y="224"/>
                </a:cubicBezTo>
                <a:cubicBezTo>
                  <a:pt x="1495" y="205"/>
                  <a:pt x="1504" y="212"/>
                  <a:pt x="1509" y="208"/>
                </a:cubicBezTo>
                <a:cubicBezTo>
                  <a:pt x="1545" y="188"/>
                  <a:pt x="1553" y="194"/>
                  <a:pt x="1556" y="188"/>
                </a:cubicBezTo>
                <a:cubicBezTo>
                  <a:pt x="1592" y="175"/>
                  <a:pt x="1595" y="175"/>
                  <a:pt x="1598" y="175"/>
                </a:cubicBezTo>
                <a:cubicBezTo>
                  <a:pt x="1628" y="165"/>
                  <a:pt x="1638" y="150"/>
                  <a:pt x="1633" y="146"/>
                </a:cubicBezTo>
                <a:cubicBezTo>
                  <a:pt x="1552" y="184"/>
                  <a:pt x="1547" y="183"/>
                  <a:pt x="1543" y="188"/>
                </a:cubicBezTo>
                <a:cubicBezTo>
                  <a:pt x="1524" y="192"/>
                  <a:pt x="1519" y="191"/>
                  <a:pt x="1517" y="198"/>
                </a:cubicBezTo>
                <a:cubicBezTo>
                  <a:pt x="1482" y="201"/>
                  <a:pt x="1478" y="205"/>
                  <a:pt x="1474" y="207"/>
                </a:cubicBezTo>
                <a:cubicBezTo>
                  <a:pt x="1437" y="214"/>
                  <a:pt x="1434" y="216"/>
                  <a:pt x="1432" y="217"/>
                </a:cubicBezTo>
                <a:cubicBezTo>
                  <a:pt x="1336" y="248"/>
                  <a:pt x="1324" y="252"/>
                  <a:pt x="1312" y="255"/>
                </a:cubicBezTo>
                <a:cubicBezTo>
                  <a:pt x="1256" y="279"/>
                  <a:pt x="1253" y="290"/>
                  <a:pt x="1246" y="288"/>
                </a:cubicBezTo>
                <a:cubicBezTo>
                  <a:pt x="1209" y="313"/>
                  <a:pt x="1203" y="313"/>
                  <a:pt x="1199" y="321"/>
                </a:cubicBezTo>
                <a:cubicBezTo>
                  <a:pt x="1128" y="382"/>
                  <a:pt x="1094" y="381"/>
                  <a:pt x="1074" y="420"/>
                </a:cubicBezTo>
                <a:cubicBezTo>
                  <a:pt x="1039" y="431"/>
                  <a:pt x="1041" y="426"/>
                  <a:pt x="1044" y="416"/>
                </a:cubicBezTo>
                <a:cubicBezTo>
                  <a:pt x="1066" y="399"/>
                  <a:pt x="1067" y="394"/>
                  <a:pt x="1070" y="393"/>
                </a:cubicBezTo>
                <a:cubicBezTo>
                  <a:pt x="1113" y="364"/>
                  <a:pt x="1123" y="347"/>
                  <a:pt x="1138" y="344"/>
                </a:cubicBezTo>
                <a:cubicBezTo>
                  <a:pt x="1179" y="317"/>
                  <a:pt x="1183" y="317"/>
                  <a:pt x="1184" y="311"/>
                </a:cubicBezTo>
                <a:cubicBezTo>
                  <a:pt x="1228" y="278"/>
                  <a:pt x="1246" y="277"/>
                  <a:pt x="1259" y="265"/>
                </a:cubicBezTo>
                <a:cubicBezTo>
                  <a:pt x="1359" y="217"/>
                  <a:pt x="1367" y="214"/>
                  <a:pt x="1374" y="210"/>
                </a:cubicBezTo>
                <a:cubicBezTo>
                  <a:pt x="1415" y="193"/>
                  <a:pt x="1429" y="181"/>
                  <a:pt x="1446" y="179"/>
                </a:cubicBezTo>
                <a:cubicBezTo>
                  <a:pt x="1484" y="161"/>
                  <a:pt x="1490" y="164"/>
                  <a:pt x="1493" y="159"/>
                </a:cubicBezTo>
                <a:cubicBezTo>
                  <a:pt x="1548" y="148"/>
                  <a:pt x="1550" y="140"/>
                  <a:pt x="1553" y="139"/>
                </a:cubicBezTo>
                <a:cubicBezTo>
                  <a:pt x="1579" y="130"/>
                  <a:pt x="1591" y="128"/>
                  <a:pt x="1585" y="124"/>
                </a:cubicBezTo>
                <a:cubicBezTo>
                  <a:pt x="1522" y="141"/>
                  <a:pt x="1520" y="144"/>
                  <a:pt x="1516" y="144"/>
                </a:cubicBezTo>
                <a:cubicBezTo>
                  <a:pt x="1479" y="160"/>
                  <a:pt x="1471" y="159"/>
                  <a:pt x="1463" y="161"/>
                </a:cubicBezTo>
                <a:cubicBezTo>
                  <a:pt x="1388" y="186"/>
                  <a:pt x="1382" y="198"/>
                  <a:pt x="1373" y="199"/>
                </a:cubicBezTo>
                <a:cubicBezTo>
                  <a:pt x="1353" y="207"/>
                  <a:pt x="1351" y="210"/>
                  <a:pt x="1347" y="207"/>
                </a:cubicBezTo>
                <a:cubicBezTo>
                  <a:pt x="1330" y="216"/>
                  <a:pt x="1326" y="220"/>
                  <a:pt x="1321" y="220"/>
                </a:cubicBezTo>
                <a:cubicBezTo>
                  <a:pt x="1288" y="236"/>
                  <a:pt x="1281" y="244"/>
                  <a:pt x="1272" y="246"/>
                </a:cubicBezTo>
                <a:cubicBezTo>
                  <a:pt x="1217" y="280"/>
                  <a:pt x="1210" y="280"/>
                  <a:pt x="1204" y="288"/>
                </a:cubicBezTo>
                <a:cubicBezTo>
                  <a:pt x="1135" y="337"/>
                  <a:pt x="1124" y="332"/>
                  <a:pt x="1119" y="342"/>
                </a:cubicBezTo>
                <a:cubicBezTo>
                  <a:pt x="1092" y="361"/>
                  <a:pt x="1085" y="367"/>
                  <a:pt x="1079" y="374"/>
                </a:cubicBezTo>
                <a:cubicBezTo>
                  <a:pt x="1062" y="384"/>
                  <a:pt x="1059" y="384"/>
                  <a:pt x="1060" y="381"/>
                </a:cubicBezTo>
                <a:cubicBezTo>
                  <a:pt x="1107" y="325"/>
                  <a:pt x="1114" y="316"/>
                  <a:pt x="1124" y="312"/>
                </a:cubicBezTo>
                <a:cubicBezTo>
                  <a:pt x="1151" y="285"/>
                  <a:pt x="1157" y="285"/>
                  <a:pt x="1160" y="280"/>
                </a:cubicBezTo>
                <a:cubicBezTo>
                  <a:pt x="1190" y="258"/>
                  <a:pt x="1192" y="255"/>
                  <a:pt x="1196" y="259"/>
                </a:cubicBezTo>
                <a:cubicBezTo>
                  <a:pt x="1217" y="250"/>
                  <a:pt x="1215" y="234"/>
                  <a:pt x="1222" y="242"/>
                </a:cubicBezTo>
                <a:cubicBezTo>
                  <a:pt x="1295" y="204"/>
                  <a:pt x="1299" y="194"/>
                  <a:pt x="1308" y="195"/>
                </a:cubicBezTo>
                <a:cubicBezTo>
                  <a:pt x="1334" y="185"/>
                  <a:pt x="1335" y="175"/>
                  <a:pt x="1341" y="178"/>
                </a:cubicBezTo>
                <a:cubicBezTo>
                  <a:pt x="1378" y="161"/>
                  <a:pt x="1383" y="163"/>
                  <a:pt x="1387" y="161"/>
                </a:cubicBezTo>
                <a:cubicBezTo>
                  <a:pt x="1413" y="148"/>
                  <a:pt x="1419" y="155"/>
                  <a:pt x="1421" y="148"/>
                </a:cubicBezTo>
                <a:cubicBezTo>
                  <a:pt x="1453" y="136"/>
                  <a:pt x="1459" y="129"/>
                  <a:pt x="1469" y="128"/>
                </a:cubicBezTo>
                <a:cubicBezTo>
                  <a:pt x="1496" y="118"/>
                  <a:pt x="1499" y="117"/>
                  <a:pt x="1503" y="116"/>
                </a:cubicBezTo>
                <a:cubicBezTo>
                  <a:pt x="1533" y="107"/>
                  <a:pt x="1534" y="99"/>
                  <a:pt x="1541" y="104"/>
                </a:cubicBezTo>
                <a:cubicBezTo>
                  <a:pt x="1595" y="80"/>
                  <a:pt x="1599" y="66"/>
                  <a:pt x="1608" y="68"/>
                </a:cubicBezTo>
                <a:cubicBezTo>
                  <a:pt x="1643" y="43"/>
                  <a:pt x="1650" y="46"/>
                  <a:pt x="1651" y="37"/>
                </a:cubicBezTo>
                <a:cubicBezTo>
                  <a:pt x="1698" y="3"/>
                  <a:pt x="1706" y="15"/>
                  <a:pt x="1707" y="5"/>
                </a:cubicBezTo>
                <a:cubicBezTo>
                  <a:pt x="1706" y="1"/>
                  <a:pt x="1706" y="1"/>
                  <a:pt x="1706" y="1"/>
                </a:cubicBezTo>
                <a:cubicBezTo>
                  <a:pt x="1636" y="42"/>
                  <a:pt x="1630" y="44"/>
                  <a:pt x="1624" y="47"/>
                </a:cubicBezTo>
                <a:cubicBezTo>
                  <a:pt x="1588" y="67"/>
                  <a:pt x="1582" y="69"/>
                  <a:pt x="1577" y="73"/>
                </a:cubicBezTo>
                <a:cubicBezTo>
                  <a:pt x="1502" y="101"/>
                  <a:pt x="1498" y="108"/>
                  <a:pt x="1491" y="107"/>
                </a:cubicBezTo>
                <a:cubicBezTo>
                  <a:pt x="1414" y="138"/>
                  <a:pt x="1405" y="141"/>
                  <a:pt x="1395" y="143"/>
                </a:cubicBezTo>
                <a:cubicBezTo>
                  <a:pt x="1361" y="160"/>
                  <a:pt x="1352" y="160"/>
                  <a:pt x="1344" y="164"/>
                </a:cubicBezTo>
                <a:cubicBezTo>
                  <a:pt x="1300" y="183"/>
                  <a:pt x="1295" y="183"/>
                  <a:pt x="1292" y="188"/>
                </a:cubicBezTo>
                <a:cubicBezTo>
                  <a:pt x="1234" y="218"/>
                  <a:pt x="1227" y="226"/>
                  <a:pt x="1217" y="227"/>
                </a:cubicBezTo>
                <a:cubicBezTo>
                  <a:pt x="1160" y="266"/>
                  <a:pt x="1151" y="270"/>
                  <a:pt x="1144" y="280"/>
                </a:cubicBezTo>
                <a:cubicBezTo>
                  <a:pt x="1104" y="309"/>
                  <a:pt x="1100" y="312"/>
                  <a:pt x="1098" y="319"/>
                </a:cubicBezTo>
                <a:cubicBezTo>
                  <a:pt x="1093" y="303"/>
                  <a:pt x="1098" y="293"/>
                  <a:pt x="1106" y="288"/>
                </a:cubicBezTo>
                <a:cubicBezTo>
                  <a:pt x="1138" y="265"/>
                  <a:pt x="1147" y="260"/>
                  <a:pt x="1154" y="252"/>
                </a:cubicBezTo>
                <a:cubicBezTo>
                  <a:pt x="1210" y="216"/>
                  <a:pt x="1217" y="209"/>
                  <a:pt x="1225" y="202"/>
                </a:cubicBezTo>
                <a:cubicBezTo>
                  <a:pt x="1296" y="160"/>
                  <a:pt x="1300" y="161"/>
                  <a:pt x="1302" y="158"/>
                </a:cubicBezTo>
                <a:cubicBezTo>
                  <a:pt x="1362" y="135"/>
                  <a:pt x="1366" y="125"/>
                  <a:pt x="1374" y="127"/>
                </a:cubicBezTo>
                <a:cubicBezTo>
                  <a:pt x="1409" y="117"/>
                  <a:pt x="1410" y="109"/>
                  <a:pt x="1415" y="113"/>
                </a:cubicBezTo>
                <a:cubicBezTo>
                  <a:pt x="1463" y="94"/>
                  <a:pt x="1489" y="83"/>
                  <a:pt x="1516" y="74"/>
                </a:cubicBezTo>
                <a:cubicBezTo>
                  <a:pt x="1562" y="54"/>
                  <a:pt x="1570" y="55"/>
                  <a:pt x="1575" y="50"/>
                </a:cubicBezTo>
                <a:cubicBezTo>
                  <a:pt x="1640" y="15"/>
                  <a:pt x="1645" y="7"/>
                  <a:pt x="1651" y="2"/>
                </a:cubicBezTo>
                <a:cubicBezTo>
                  <a:pt x="1637" y="3"/>
                  <a:pt x="1635" y="6"/>
                  <a:pt x="1631" y="5"/>
                </a:cubicBezTo>
                <a:cubicBezTo>
                  <a:pt x="1547" y="51"/>
                  <a:pt x="1539" y="51"/>
                  <a:pt x="1532" y="52"/>
                </a:cubicBezTo>
                <a:cubicBezTo>
                  <a:pt x="1490" y="73"/>
                  <a:pt x="1486" y="70"/>
                  <a:pt x="1482" y="71"/>
                </a:cubicBezTo>
                <a:cubicBezTo>
                  <a:pt x="1448" y="94"/>
                  <a:pt x="1437" y="85"/>
                  <a:pt x="1431" y="92"/>
                </a:cubicBezTo>
                <a:cubicBezTo>
                  <a:pt x="1324" y="130"/>
                  <a:pt x="1318" y="136"/>
                  <a:pt x="1311" y="139"/>
                </a:cubicBezTo>
                <a:cubicBezTo>
                  <a:pt x="1284" y="152"/>
                  <a:pt x="1278" y="159"/>
                  <a:pt x="1270" y="159"/>
                </a:cubicBezTo>
                <a:cubicBezTo>
                  <a:pt x="1250" y="180"/>
                  <a:pt x="1243" y="175"/>
                  <a:pt x="1241" y="180"/>
                </a:cubicBezTo>
                <a:cubicBezTo>
                  <a:pt x="1204" y="206"/>
                  <a:pt x="1195" y="205"/>
                  <a:pt x="1190" y="215"/>
                </a:cubicBezTo>
                <a:cubicBezTo>
                  <a:pt x="1121" y="258"/>
                  <a:pt x="1117" y="271"/>
                  <a:pt x="1108" y="269"/>
                </a:cubicBezTo>
                <a:cubicBezTo>
                  <a:pt x="1159" y="220"/>
                  <a:pt x="1165" y="199"/>
                  <a:pt x="1178" y="199"/>
                </a:cubicBezTo>
                <a:cubicBezTo>
                  <a:pt x="1195" y="184"/>
                  <a:pt x="1197" y="181"/>
                  <a:pt x="1201" y="184"/>
                </a:cubicBezTo>
                <a:cubicBezTo>
                  <a:pt x="1248" y="157"/>
                  <a:pt x="1250" y="146"/>
                  <a:pt x="1257" y="146"/>
                </a:cubicBezTo>
                <a:cubicBezTo>
                  <a:pt x="1310" y="112"/>
                  <a:pt x="1319" y="120"/>
                  <a:pt x="1323" y="113"/>
                </a:cubicBezTo>
                <a:cubicBezTo>
                  <a:pt x="1362" y="95"/>
                  <a:pt x="1370" y="97"/>
                  <a:pt x="1374" y="92"/>
                </a:cubicBezTo>
                <a:cubicBezTo>
                  <a:pt x="1437" y="78"/>
                  <a:pt x="1438" y="64"/>
                  <a:pt x="1446" y="67"/>
                </a:cubicBezTo>
                <a:cubicBezTo>
                  <a:pt x="1469" y="58"/>
                  <a:pt x="1476" y="59"/>
                  <a:pt x="1480" y="54"/>
                </a:cubicBezTo>
                <a:cubicBezTo>
                  <a:pt x="1500" y="47"/>
                  <a:pt x="1503" y="47"/>
                  <a:pt x="1506" y="47"/>
                </a:cubicBezTo>
                <a:cubicBezTo>
                  <a:pt x="1557" y="24"/>
                  <a:pt x="1564" y="27"/>
                  <a:pt x="1569" y="21"/>
                </a:cubicBezTo>
                <a:cubicBezTo>
                  <a:pt x="1592" y="12"/>
                  <a:pt x="1598" y="12"/>
                  <a:pt x="1602" y="5"/>
                </a:cubicBezTo>
                <a:cubicBezTo>
                  <a:pt x="1588" y="2"/>
                  <a:pt x="1585" y="4"/>
                  <a:pt x="1583" y="5"/>
                </a:cubicBezTo>
                <a:cubicBezTo>
                  <a:pt x="1544" y="17"/>
                  <a:pt x="1531" y="27"/>
                  <a:pt x="1516" y="32"/>
                </a:cubicBezTo>
                <a:cubicBezTo>
                  <a:pt x="1456" y="43"/>
                  <a:pt x="1456" y="57"/>
                  <a:pt x="1449" y="53"/>
                </a:cubicBezTo>
                <a:cubicBezTo>
                  <a:pt x="1418" y="65"/>
                  <a:pt x="1413" y="65"/>
                  <a:pt x="1408" y="66"/>
                </a:cubicBezTo>
                <a:cubicBezTo>
                  <a:pt x="1363" y="81"/>
                  <a:pt x="1360" y="87"/>
                  <a:pt x="1354" y="86"/>
                </a:cubicBezTo>
                <a:cubicBezTo>
                  <a:pt x="1319" y="101"/>
                  <a:pt x="1310" y="104"/>
                  <a:pt x="1301" y="106"/>
                </a:cubicBezTo>
                <a:cubicBezTo>
                  <a:pt x="1255" y="133"/>
                  <a:pt x="1253" y="133"/>
                  <a:pt x="1250" y="133"/>
                </a:cubicBezTo>
                <a:cubicBezTo>
                  <a:pt x="1260" y="123"/>
                  <a:pt x="1264" y="116"/>
                  <a:pt x="1268" y="113"/>
                </a:cubicBezTo>
                <a:cubicBezTo>
                  <a:pt x="1316" y="90"/>
                  <a:pt x="1319" y="83"/>
                  <a:pt x="1324" y="82"/>
                </a:cubicBezTo>
                <a:cubicBezTo>
                  <a:pt x="1391" y="43"/>
                  <a:pt x="1431" y="28"/>
                  <a:pt x="1473" y="15"/>
                </a:cubicBezTo>
                <a:cubicBezTo>
                  <a:pt x="1471" y="3"/>
                  <a:pt x="1468" y="3"/>
                  <a:pt x="1466" y="3"/>
                </a:cubicBezTo>
                <a:cubicBezTo>
                  <a:pt x="1425" y="21"/>
                  <a:pt x="1412" y="24"/>
                  <a:pt x="1399" y="30"/>
                </a:cubicBezTo>
                <a:cubicBezTo>
                  <a:pt x="1372" y="34"/>
                  <a:pt x="1370" y="48"/>
                  <a:pt x="1362" y="48"/>
                </a:cubicBezTo>
                <a:cubicBezTo>
                  <a:pt x="1312" y="80"/>
                  <a:pt x="1306" y="72"/>
                  <a:pt x="1305" y="69"/>
                </a:cubicBezTo>
                <a:cubicBezTo>
                  <a:pt x="1261" y="106"/>
                  <a:pt x="1249" y="115"/>
                  <a:pt x="1236" y="121"/>
                </a:cubicBezTo>
                <a:cubicBezTo>
                  <a:pt x="1204" y="145"/>
                  <a:pt x="1199" y="157"/>
                  <a:pt x="1190" y="160"/>
                </a:cubicBezTo>
                <a:cubicBezTo>
                  <a:pt x="1146" y="195"/>
                  <a:pt x="1150" y="184"/>
                  <a:pt x="1155" y="179"/>
                </a:cubicBezTo>
                <a:cubicBezTo>
                  <a:pt x="1204" y="118"/>
                  <a:pt x="1215" y="114"/>
                  <a:pt x="1223" y="102"/>
                </a:cubicBezTo>
                <a:cubicBezTo>
                  <a:pt x="1257" y="77"/>
                  <a:pt x="1264" y="77"/>
                  <a:pt x="1267" y="68"/>
                </a:cubicBezTo>
                <a:cubicBezTo>
                  <a:pt x="1303" y="49"/>
                  <a:pt x="1304" y="42"/>
                  <a:pt x="1309" y="46"/>
                </a:cubicBezTo>
                <a:cubicBezTo>
                  <a:pt x="1354" y="18"/>
                  <a:pt x="1356" y="14"/>
                  <a:pt x="1357" y="10"/>
                </a:cubicBezTo>
                <a:cubicBezTo>
                  <a:pt x="1353" y="1"/>
                  <a:pt x="1353" y="1"/>
                  <a:pt x="1353" y="1"/>
                </a:cubicBezTo>
                <a:cubicBezTo>
                  <a:pt x="1328" y="15"/>
                  <a:pt x="1325" y="18"/>
                  <a:pt x="1322" y="23"/>
                </a:cubicBezTo>
                <a:cubicBezTo>
                  <a:pt x="1262" y="54"/>
                  <a:pt x="1258" y="67"/>
                  <a:pt x="1249" y="66"/>
                </a:cubicBezTo>
                <a:cubicBezTo>
                  <a:pt x="1234" y="69"/>
                  <a:pt x="1241" y="69"/>
                  <a:pt x="1246" y="65"/>
                </a:cubicBezTo>
                <a:cubicBezTo>
                  <a:pt x="1284" y="42"/>
                  <a:pt x="1287" y="30"/>
                  <a:pt x="1293" y="26"/>
                </a:cubicBezTo>
                <a:cubicBezTo>
                  <a:pt x="1311" y="1"/>
                  <a:pt x="1311" y="1"/>
                  <a:pt x="1311" y="1"/>
                </a:cubicBezTo>
                <a:cubicBezTo>
                  <a:pt x="1291" y="14"/>
                  <a:pt x="1290" y="19"/>
                  <a:pt x="1285" y="15"/>
                </a:cubicBezTo>
                <a:cubicBezTo>
                  <a:pt x="1255" y="38"/>
                  <a:pt x="1251" y="46"/>
                  <a:pt x="1244" y="48"/>
                </a:cubicBezTo>
                <a:cubicBezTo>
                  <a:pt x="1221" y="68"/>
                  <a:pt x="1218" y="53"/>
                  <a:pt x="1221" y="44"/>
                </a:cubicBezTo>
                <a:cubicBezTo>
                  <a:pt x="1261" y="6"/>
                  <a:pt x="1264" y="2"/>
                  <a:pt x="1267" y="1"/>
                </a:cubicBezTo>
                <a:cubicBezTo>
                  <a:pt x="1217" y="9"/>
                  <a:pt x="1218" y="5"/>
                  <a:pt x="1219" y="1"/>
                </a:cubicBezTo>
                <a:cubicBezTo>
                  <a:pt x="1198" y="35"/>
                  <a:pt x="1200" y="50"/>
                  <a:pt x="1194" y="67"/>
                </a:cubicBezTo>
                <a:cubicBezTo>
                  <a:pt x="1185" y="32"/>
                  <a:pt x="1190" y="23"/>
                  <a:pt x="1189" y="16"/>
                </a:cubicBezTo>
                <a:cubicBezTo>
                  <a:pt x="1179" y="3"/>
                  <a:pt x="1179" y="6"/>
                  <a:pt x="1179" y="9"/>
                </a:cubicBezTo>
                <a:cubicBezTo>
                  <a:pt x="1160" y="104"/>
                  <a:pt x="1151" y="130"/>
                  <a:pt x="1144" y="155"/>
                </a:cubicBezTo>
                <a:cubicBezTo>
                  <a:pt x="1135" y="148"/>
                  <a:pt x="1143" y="111"/>
                  <a:pt x="1149" y="75"/>
                </a:cubicBezTo>
                <a:cubicBezTo>
                  <a:pt x="1157" y="39"/>
                  <a:pt x="1150" y="33"/>
                  <a:pt x="1158" y="21"/>
                </a:cubicBezTo>
                <a:cubicBezTo>
                  <a:pt x="1145" y="12"/>
                  <a:pt x="1146" y="23"/>
                  <a:pt x="1141" y="36"/>
                </a:cubicBezTo>
                <a:cubicBezTo>
                  <a:pt x="1132" y="93"/>
                  <a:pt x="1134" y="96"/>
                  <a:pt x="1131" y="101"/>
                </a:cubicBezTo>
                <a:cubicBezTo>
                  <a:pt x="1125" y="60"/>
                  <a:pt x="1132" y="53"/>
                  <a:pt x="1129" y="49"/>
                </a:cubicBezTo>
                <a:cubicBezTo>
                  <a:pt x="1127" y="4"/>
                  <a:pt x="1128" y="2"/>
                  <a:pt x="1129" y="1"/>
                </a:cubicBezTo>
                <a:cubicBezTo>
                  <a:pt x="1119" y="61"/>
                  <a:pt x="1115" y="79"/>
                  <a:pt x="1117" y="95"/>
                </a:cubicBezTo>
                <a:cubicBezTo>
                  <a:pt x="1108" y="149"/>
                  <a:pt x="1116" y="159"/>
                  <a:pt x="1109" y="168"/>
                </a:cubicBezTo>
                <a:cubicBezTo>
                  <a:pt x="1108" y="199"/>
                  <a:pt x="1107" y="202"/>
                  <a:pt x="1108" y="206"/>
                </a:cubicBezTo>
                <a:cubicBezTo>
                  <a:pt x="1094" y="237"/>
                  <a:pt x="1103" y="246"/>
                  <a:pt x="1094" y="244"/>
                </a:cubicBezTo>
                <a:cubicBezTo>
                  <a:pt x="1096" y="113"/>
                  <a:pt x="1092" y="95"/>
                  <a:pt x="1091" y="77"/>
                </a:cubicBezTo>
                <a:cubicBezTo>
                  <a:pt x="1072" y="1"/>
                  <a:pt x="1072" y="1"/>
                  <a:pt x="1072" y="1"/>
                </a:cubicBezTo>
                <a:cubicBezTo>
                  <a:pt x="1077" y="42"/>
                  <a:pt x="1075" y="50"/>
                  <a:pt x="1077" y="58"/>
                </a:cubicBezTo>
                <a:cubicBezTo>
                  <a:pt x="1083" y="126"/>
                  <a:pt x="1084" y="129"/>
                  <a:pt x="1084" y="134"/>
                </a:cubicBezTo>
                <a:cubicBezTo>
                  <a:pt x="1091" y="193"/>
                  <a:pt x="1080" y="196"/>
                  <a:pt x="1087" y="203"/>
                </a:cubicBezTo>
                <a:cubicBezTo>
                  <a:pt x="1085" y="247"/>
                  <a:pt x="1078" y="253"/>
                  <a:pt x="1083" y="255"/>
                </a:cubicBezTo>
                <a:cubicBezTo>
                  <a:pt x="1066" y="299"/>
                  <a:pt x="1069" y="290"/>
                  <a:pt x="1071" y="281"/>
                </a:cubicBezTo>
                <a:cubicBezTo>
                  <a:pt x="1070" y="245"/>
                  <a:pt x="1066" y="232"/>
                  <a:pt x="1068" y="216"/>
                </a:cubicBezTo>
                <a:cubicBezTo>
                  <a:pt x="1057" y="159"/>
                  <a:pt x="1060" y="143"/>
                  <a:pt x="1054" y="130"/>
                </a:cubicBezTo>
                <a:cubicBezTo>
                  <a:pt x="1052" y="97"/>
                  <a:pt x="1049" y="93"/>
                  <a:pt x="1052" y="84"/>
                </a:cubicBezTo>
                <a:cubicBezTo>
                  <a:pt x="1050" y="28"/>
                  <a:pt x="1050" y="14"/>
                  <a:pt x="1050" y="1"/>
                </a:cubicBezTo>
                <a:cubicBezTo>
                  <a:pt x="1045" y="114"/>
                  <a:pt x="1043" y="124"/>
                  <a:pt x="1046" y="133"/>
                </a:cubicBezTo>
                <a:cubicBezTo>
                  <a:pt x="1050" y="182"/>
                  <a:pt x="1054" y="186"/>
                  <a:pt x="1051" y="192"/>
                </a:cubicBezTo>
                <a:cubicBezTo>
                  <a:pt x="1053" y="258"/>
                  <a:pt x="1060" y="260"/>
                  <a:pt x="1058" y="266"/>
                </a:cubicBezTo>
                <a:cubicBezTo>
                  <a:pt x="1049" y="350"/>
                  <a:pt x="1055" y="352"/>
                  <a:pt x="1051" y="358"/>
                </a:cubicBezTo>
                <a:cubicBezTo>
                  <a:pt x="1041" y="306"/>
                  <a:pt x="1042" y="289"/>
                  <a:pt x="1039" y="273"/>
                </a:cubicBezTo>
                <a:cubicBezTo>
                  <a:pt x="1028" y="212"/>
                  <a:pt x="1035" y="205"/>
                  <a:pt x="1030" y="202"/>
                </a:cubicBezTo>
                <a:cubicBezTo>
                  <a:pt x="1020" y="147"/>
                  <a:pt x="1023" y="137"/>
                  <a:pt x="1019" y="130"/>
                </a:cubicBezTo>
                <a:cubicBezTo>
                  <a:pt x="1007" y="92"/>
                  <a:pt x="1014" y="85"/>
                  <a:pt x="1008" y="83"/>
                </a:cubicBezTo>
                <a:cubicBezTo>
                  <a:pt x="1000" y="53"/>
                  <a:pt x="1004" y="43"/>
                  <a:pt x="997" y="37"/>
                </a:cubicBezTo>
                <a:cubicBezTo>
                  <a:pt x="988" y="4"/>
                  <a:pt x="991" y="7"/>
                  <a:pt x="990" y="11"/>
                </a:cubicBezTo>
                <a:cubicBezTo>
                  <a:pt x="1005" y="88"/>
                  <a:pt x="1003" y="97"/>
                  <a:pt x="1009" y="103"/>
                </a:cubicBezTo>
                <a:cubicBezTo>
                  <a:pt x="1021" y="191"/>
                  <a:pt x="1018" y="209"/>
                  <a:pt x="1023" y="224"/>
                </a:cubicBezTo>
                <a:cubicBezTo>
                  <a:pt x="1030" y="280"/>
                  <a:pt x="1033" y="287"/>
                  <a:pt x="1028" y="297"/>
                </a:cubicBezTo>
                <a:cubicBezTo>
                  <a:pt x="1028" y="383"/>
                  <a:pt x="1028" y="394"/>
                  <a:pt x="1027" y="404"/>
                </a:cubicBezTo>
                <a:cubicBezTo>
                  <a:pt x="1021" y="424"/>
                  <a:pt x="1020" y="416"/>
                  <a:pt x="1023" y="406"/>
                </a:cubicBezTo>
                <a:cubicBezTo>
                  <a:pt x="1017" y="364"/>
                  <a:pt x="1024" y="357"/>
                  <a:pt x="1021" y="354"/>
                </a:cubicBezTo>
                <a:cubicBezTo>
                  <a:pt x="1014" y="266"/>
                  <a:pt x="1013" y="257"/>
                  <a:pt x="1012" y="248"/>
                </a:cubicBezTo>
                <a:cubicBezTo>
                  <a:pt x="1012" y="215"/>
                  <a:pt x="1011" y="211"/>
                  <a:pt x="1005" y="209"/>
                </a:cubicBezTo>
                <a:cubicBezTo>
                  <a:pt x="998" y="149"/>
                  <a:pt x="993" y="132"/>
                  <a:pt x="991" y="114"/>
                </a:cubicBezTo>
                <a:cubicBezTo>
                  <a:pt x="976" y="25"/>
                  <a:pt x="981" y="13"/>
                  <a:pt x="977" y="5"/>
                </a:cubicBezTo>
                <a:cubicBezTo>
                  <a:pt x="970" y="2"/>
                  <a:pt x="971" y="2"/>
                  <a:pt x="972" y="3"/>
                </a:cubicBezTo>
                <a:cubicBezTo>
                  <a:pt x="968" y="36"/>
                  <a:pt x="962" y="42"/>
                  <a:pt x="965" y="45"/>
                </a:cubicBezTo>
                <a:cubicBezTo>
                  <a:pt x="962" y="82"/>
                  <a:pt x="958" y="87"/>
                  <a:pt x="956" y="92"/>
                </a:cubicBezTo>
                <a:cubicBezTo>
                  <a:pt x="952" y="138"/>
                  <a:pt x="951" y="149"/>
                  <a:pt x="951" y="159"/>
                </a:cubicBezTo>
                <a:cubicBezTo>
                  <a:pt x="953" y="189"/>
                  <a:pt x="953" y="192"/>
                  <a:pt x="953" y="195"/>
                </a:cubicBezTo>
                <a:cubicBezTo>
                  <a:pt x="956" y="244"/>
                  <a:pt x="959" y="250"/>
                  <a:pt x="957" y="258"/>
                </a:cubicBezTo>
                <a:cubicBezTo>
                  <a:pt x="960" y="326"/>
                  <a:pt x="963" y="328"/>
                  <a:pt x="961" y="333"/>
                </a:cubicBezTo>
                <a:cubicBezTo>
                  <a:pt x="975" y="399"/>
                  <a:pt x="969" y="416"/>
                  <a:pt x="974" y="428"/>
                </a:cubicBezTo>
                <a:cubicBezTo>
                  <a:pt x="974" y="476"/>
                  <a:pt x="978" y="478"/>
                  <a:pt x="979" y="481"/>
                </a:cubicBezTo>
                <a:cubicBezTo>
                  <a:pt x="978" y="522"/>
                  <a:pt x="980" y="528"/>
                  <a:pt x="976" y="537"/>
                </a:cubicBezTo>
                <a:cubicBezTo>
                  <a:pt x="979" y="567"/>
                  <a:pt x="970" y="578"/>
                  <a:pt x="973" y="584"/>
                </a:cubicBezTo>
                <a:cubicBezTo>
                  <a:pt x="964" y="592"/>
                  <a:pt x="960" y="578"/>
                  <a:pt x="965" y="561"/>
                </a:cubicBezTo>
                <a:cubicBezTo>
                  <a:pt x="959" y="485"/>
                  <a:pt x="960" y="477"/>
                  <a:pt x="955" y="470"/>
                </a:cubicBezTo>
                <a:cubicBezTo>
                  <a:pt x="943" y="402"/>
                  <a:pt x="946" y="396"/>
                  <a:pt x="947" y="390"/>
                </a:cubicBezTo>
                <a:cubicBezTo>
                  <a:pt x="938" y="357"/>
                  <a:pt x="938" y="351"/>
                  <a:pt x="935" y="347"/>
                </a:cubicBezTo>
                <a:cubicBezTo>
                  <a:pt x="930" y="262"/>
                  <a:pt x="921" y="244"/>
                  <a:pt x="930" y="220"/>
                </a:cubicBezTo>
                <a:cubicBezTo>
                  <a:pt x="926" y="177"/>
                  <a:pt x="933" y="164"/>
                  <a:pt x="927" y="155"/>
                </a:cubicBezTo>
                <a:cubicBezTo>
                  <a:pt x="934" y="117"/>
                  <a:pt x="934" y="109"/>
                  <a:pt x="929" y="102"/>
                </a:cubicBezTo>
                <a:cubicBezTo>
                  <a:pt x="924" y="125"/>
                  <a:pt x="928" y="129"/>
                  <a:pt x="927" y="135"/>
                </a:cubicBezTo>
                <a:cubicBezTo>
                  <a:pt x="923" y="169"/>
                  <a:pt x="922" y="175"/>
                  <a:pt x="918" y="182"/>
                </a:cubicBezTo>
                <a:cubicBezTo>
                  <a:pt x="917" y="267"/>
                  <a:pt x="909" y="281"/>
                  <a:pt x="909" y="293"/>
                </a:cubicBezTo>
                <a:cubicBezTo>
                  <a:pt x="911" y="335"/>
                  <a:pt x="910" y="342"/>
                  <a:pt x="906" y="349"/>
                </a:cubicBezTo>
                <a:cubicBezTo>
                  <a:pt x="911" y="413"/>
                  <a:pt x="909" y="425"/>
                  <a:pt x="914" y="436"/>
                </a:cubicBezTo>
                <a:cubicBezTo>
                  <a:pt x="910" y="462"/>
                  <a:pt x="917" y="462"/>
                  <a:pt x="912" y="467"/>
                </a:cubicBezTo>
                <a:cubicBezTo>
                  <a:pt x="920" y="515"/>
                  <a:pt x="920" y="520"/>
                  <a:pt x="921" y="525"/>
                </a:cubicBezTo>
                <a:cubicBezTo>
                  <a:pt x="926" y="581"/>
                  <a:pt x="933" y="587"/>
                  <a:pt x="928" y="598"/>
                </a:cubicBezTo>
                <a:cubicBezTo>
                  <a:pt x="939" y="632"/>
                  <a:pt x="938" y="639"/>
                  <a:pt x="943" y="643"/>
                </a:cubicBezTo>
                <a:cubicBezTo>
                  <a:pt x="944" y="687"/>
                  <a:pt x="945" y="688"/>
                  <a:pt x="941" y="690"/>
                </a:cubicBezTo>
                <a:cubicBezTo>
                  <a:pt x="926" y="723"/>
                  <a:pt x="928" y="702"/>
                  <a:pt x="917" y="686"/>
                </a:cubicBezTo>
                <a:cubicBezTo>
                  <a:pt x="905" y="649"/>
                  <a:pt x="911" y="636"/>
                  <a:pt x="902" y="628"/>
                </a:cubicBezTo>
                <a:cubicBezTo>
                  <a:pt x="887" y="592"/>
                  <a:pt x="896" y="578"/>
                  <a:pt x="887" y="570"/>
                </a:cubicBezTo>
                <a:cubicBezTo>
                  <a:pt x="877" y="532"/>
                  <a:pt x="881" y="520"/>
                  <a:pt x="876" y="511"/>
                </a:cubicBezTo>
                <a:cubicBezTo>
                  <a:pt x="876" y="490"/>
                  <a:pt x="873" y="487"/>
                  <a:pt x="874" y="481"/>
                </a:cubicBezTo>
                <a:cubicBezTo>
                  <a:pt x="872" y="413"/>
                  <a:pt x="865" y="410"/>
                  <a:pt x="871" y="403"/>
                </a:cubicBezTo>
                <a:cubicBezTo>
                  <a:pt x="872" y="350"/>
                  <a:pt x="866" y="347"/>
                  <a:pt x="871" y="340"/>
                </a:cubicBezTo>
                <a:cubicBezTo>
                  <a:pt x="876" y="285"/>
                  <a:pt x="879" y="279"/>
                  <a:pt x="876" y="275"/>
                </a:cubicBezTo>
                <a:cubicBezTo>
                  <a:pt x="859" y="374"/>
                  <a:pt x="860" y="389"/>
                  <a:pt x="857" y="406"/>
                </a:cubicBezTo>
                <a:cubicBezTo>
                  <a:pt x="858" y="462"/>
                  <a:pt x="864" y="468"/>
                  <a:pt x="863" y="476"/>
                </a:cubicBezTo>
                <a:cubicBezTo>
                  <a:pt x="867" y="507"/>
                  <a:pt x="868" y="515"/>
                  <a:pt x="867" y="523"/>
                </a:cubicBezTo>
                <a:cubicBezTo>
                  <a:pt x="874" y="552"/>
                  <a:pt x="873" y="561"/>
                  <a:pt x="875" y="568"/>
                </a:cubicBezTo>
                <a:cubicBezTo>
                  <a:pt x="886" y="596"/>
                  <a:pt x="879" y="607"/>
                  <a:pt x="887" y="612"/>
                </a:cubicBezTo>
                <a:cubicBezTo>
                  <a:pt x="911" y="714"/>
                  <a:pt x="915" y="719"/>
                  <a:pt x="918" y="725"/>
                </a:cubicBezTo>
                <a:cubicBezTo>
                  <a:pt x="922" y="770"/>
                  <a:pt x="923" y="777"/>
                  <a:pt x="919" y="786"/>
                </a:cubicBezTo>
                <a:cubicBezTo>
                  <a:pt x="907" y="750"/>
                  <a:pt x="906" y="740"/>
                  <a:pt x="903" y="730"/>
                </a:cubicBezTo>
                <a:cubicBezTo>
                  <a:pt x="895" y="713"/>
                  <a:pt x="898" y="707"/>
                  <a:pt x="893" y="704"/>
                </a:cubicBezTo>
                <a:cubicBezTo>
                  <a:pt x="875" y="659"/>
                  <a:pt x="878" y="653"/>
                  <a:pt x="873" y="650"/>
                </a:cubicBezTo>
                <a:cubicBezTo>
                  <a:pt x="854" y="568"/>
                  <a:pt x="851" y="563"/>
                  <a:pt x="851" y="560"/>
                </a:cubicBezTo>
                <a:cubicBezTo>
                  <a:pt x="846" y="508"/>
                  <a:pt x="844" y="499"/>
                  <a:pt x="840" y="491"/>
                </a:cubicBezTo>
                <a:cubicBezTo>
                  <a:pt x="838" y="467"/>
                  <a:pt x="841" y="463"/>
                  <a:pt x="838" y="462"/>
                </a:cubicBezTo>
                <a:cubicBezTo>
                  <a:pt x="833" y="519"/>
                  <a:pt x="832" y="526"/>
                  <a:pt x="835" y="530"/>
                </a:cubicBezTo>
                <a:cubicBezTo>
                  <a:pt x="841" y="584"/>
                  <a:pt x="836" y="592"/>
                  <a:pt x="832" y="599"/>
                </a:cubicBezTo>
                <a:cubicBezTo>
                  <a:pt x="842" y="643"/>
                  <a:pt x="838" y="650"/>
                  <a:pt x="834" y="658"/>
                </a:cubicBezTo>
                <a:cubicBezTo>
                  <a:pt x="839" y="718"/>
                  <a:pt x="830" y="735"/>
                  <a:pt x="835" y="747"/>
                </a:cubicBezTo>
                <a:cubicBezTo>
                  <a:pt x="842" y="815"/>
                  <a:pt x="843" y="822"/>
                  <a:pt x="845" y="828"/>
                </a:cubicBezTo>
                <a:cubicBezTo>
                  <a:pt x="862" y="915"/>
                  <a:pt x="867" y="920"/>
                  <a:pt x="867" y="928"/>
                </a:cubicBezTo>
                <a:cubicBezTo>
                  <a:pt x="880" y="974"/>
                  <a:pt x="878" y="982"/>
                  <a:pt x="881" y="988"/>
                </a:cubicBezTo>
                <a:cubicBezTo>
                  <a:pt x="886" y="1022"/>
                  <a:pt x="890" y="1026"/>
                  <a:pt x="886" y="1025"/>
                </a:cubicBezTo>
                <a:cubicBezTo>
                  <a:pt x="812" y="959"/>
                  <a:pt x="809" y="956"/>
                  <a:pt x="804" y="953"/>
                </a:cubicBezTo>
                <a:close/>
                <a:moveTo>
                  <a:pt x="1225" y="84"/>
                </a:moveTo>
                <a:cubicBezTo>
                  <a:pt x="1229" y="79"/>
                  <a:pt x="1227" y="88"/>
                  <a:pt x="1223" y="86"/>
                </a:cubicBezTo>
                <a:cubicBezTo>
                  <a:pt x="1222" y="91"/>
                  <a:pt x="1218" y="90"/>
                  <a:pt x="1216" y="96"/>
                </a:cubicBezTo>
                <a:cubicBezTo>
                  <a:pt x="1207" y="99"/>
                  <a:pt x="1221" y="85"/>
                  <a:pt x="1225" y="84"/>
                </a:cubicBezTo>
                <a:close/>
                <a:moveTo>
                  <a:pt x="1196" y="90"/>
                </a:moveTo>
                <a:cubicBezTo>
                  <a:pt x="1202" y="98"/>
                  <a:pt x="1186" y="97"/>
                  <a:pt x="1185" y="107"/>
                </a:cubicBezTo>
                <a:cubicBezTo>
                  <a:pt x="1180" y="100"/>
                  <a:pt x="1192" y="91"/>
                  <a:pt x="1196" y="90"/>
                </a:cubicBezTo>
                <a:close/>
                <a:moveTo>
                  <a:pt x="971" y="53"/>
                </a:moveTo>
                <a:cubicBezTo>
                  <a:pt x="972" y="57"/>
                  <a:pt x="972" y="60"/>
                  <a:pt x="972" y="64"/>
                </a:cubicBezTo>
                <a:cubicBezTo>
                  <a:pt x="968" y="70"/>
                  <a:pt x="969" y="57"/>
                  <a:pt x="971" y="53"/>
                </a:cubicBezTo>
                <a:close/>
                <a:moveTo>
                  <a:pt x="977" y="366"/>
                </a:moveTo>
                <a:cubicBezTo>
                  <a:pt x="973" y="363"/>
                  <a:pt x="974" y="359"/>
                  <a:pt x="977" y="353"/>
                </a:cubicBezTo>
                <a:cubicBezTo>
                  <a:pt x="967" y="295"/>
                  <a:pt x="976" y="286"/>
                  <a:pt x="967" y="285"/>
                </a:cubicBezTo>
                <a:cubicBezTo>
                  <a:pt x="969" y="249"/>
                  <a:pt x="968" y="245"/>
                  <a:pt x="968" y="240"/>
                </a:cubicBezTo>
                <a:cubicBezTo>
                  <a:pt x="960" y="149"/>
                  <a:pt x="963" y="138"/>
                  <a:pt x="962" y="129"/>
                </a:cubicBezTo>
                <a:cubicBezTo>
                  <a:pt x="976" y="85"/>
                  <a:pt x="972" y="89"/>
                  <a:pt x="976" y="91"/>
                </a:cubicBezTo>
                <a:cubicBezTo>
                  <a:pt x="979" y="116"/>
                  <a:pt x="980" y="120"/>
                  <a:pt x="983" y="123"/>
                </a:cubicBezTo>
                <a:cubicBezTo>
                  <a:pt x="986" y="158"/>
                  <a:pt x="990" y="166"/>
                  <a:pt x="992" y="175"/>
                </a:cubicBezTo>
                <a:cubicBezTo>
                  <a:pt x="1005" y="234"/>
                  <a:pt x="995" y="243"/>
                  <a:pt x="1001" y="246"/>
                </a:cubicBezTo>
                <a:cubicBezTo>
                  <a:pt x="999" y="298"/>
                  <a:pt x="1011" y="304"/>
                  <a:pt x="1007" y="316"/>
                </a:cubicBezTo>
                <a:cubicBezTo>
                  <a:pt x="1013" y="362"/>
                  <a:pt x="1005" y="369"/>
                  <a:pt x="1010" y="371"/>
                </a:cubicBezTo>
                <a:cubicBezTo>
                  <a:pt x="1005" y="412"/>
                  <a:pt x="1008" y="421"/>
                  <a:pt x="1004" y="432"/>
                </a:cubicBezTo>
                <a:cubicBezTo>
                  <a:pt x="996" y="502"/>
                  <a:pt x="992" y="513"/>
                  <a:pt x="992" y="522"/>
                </a:cubicBezTo>
                <a:cubicBezTo>
                  <a:pt x="996" y="479"/>
                  <a:pt x="984" y="473"/>
                  <a:pt x="987" y="463"/>
                </a:cubicBezTo>
                <a:cubicBezTo>
                  <a:pt x="986" y="425"/>
                  <a:pt x="982" y="418"/>
                  <a:pt x="984" y="407"/>
                </a:cubicBezTo>
                <a:close/>
                <a:moveTo>
                  <a:pt x="1053" y="745"/>
                </a:moveTo>
                <a:cubicBezTo>
                  <a:pt x="1050" y="750"/>
                  <a:pt x="1048" y="755"/>
                  <a:pt x="1046" y="761"/>
                </a:cubicBezTo>
                <a:cubicBezTo>
                  <a:pt x="1038" y="760"/>
                  <a:pt x="1035" y="773"/>
                  <a:pt x="1029" y="775"/>
                </a:cubicBezTo>
                <a:cubicBezTo>
                  <a:pt x="1022" y="776"/>
                  <a:pt x="1018" y="784"/>
                  <a:pt x="1013" y="790"/>
                </a:cubicBezTo>
                <a:cubicBezTo>
                  <a:pt x="1007" y="795"/>
                  <a:pt x="1004" y="805"/>
                  <a:pt x="998" y="809"/>
                </a:cubicBezTo>
                <a:cubicBezTo>
                  <a:pt x="996" y="815"/>
                  <a:pt x="993" y="815"/>
                  <a:pt x="990" y="818"/>
                </a:cubicBezTo>
                <a:cubicBezTo>
                  <a:pt x="989" y="822"/>
                  <a:pt x="987" y="826"/>
                  <a:pt x="984" y="825"/>
                </a:cubicBezTo>
                <a:cubicBezTo>
                  <a:pt x="978" y="838"/>
                  <a:pt x="961" y="849"/>
                  <a:pt x="961" y="862"/>
                </a:cubicBezTo>
                <a:cubicBezTo>
                  <a:pt x="957" y="861"/>
                  <a:pt x="956" y="868"/>
                  <a:pt x="953" y="871"/>
                </a:cubicBezTo>
                <a:cubicBezTo>
                  <a:pt x="952" y="876"/>
                  <a:pt x="948" y="875"/>
                  <a:pt x="946" y="881"/>
                </a:cubicBezTo>
                <a:cubicBezTo>
                  <a:pt x="940" y="884"/>
                  <a:pt x="939" y="898"/>
                  <a:pt x="931" y="893"/>
                </a:cubicBezTo>
                <a:cubicBezTo>
                  <a:pt x="947" y="851"/>
                  <a:pt x="973" y="834"/>
                  <a:pt x="992" y="800"/>
                </a:cubicBezTo>
                <a:cubicBezTo>
                  <a:pt x="999" y="797"/>
                  <a:pt x="1005" y="794"/>
                  <a:pt x="1009" y="785"/>
                </a:cubicBezTo>
                <a:cubicBezTo>
                  <a:pt x="1015" y="785"/>
                  <a:pt x="1018" y="775"/>
                  <a:pt x="1024" y="773"/>
                </a:cubicBezTo>
                <a:cubicBezTo>
                  <a:pt x="1029" y="769"/>
                  <a:pt x="1033" y="762"/>
                  <a:pt x="1038" y="757"/>
                </a:cubicBezTo>
                <a:cubicBezTo>
                  <a:pt x="1044" y="756"/>
                  <a:pt x="1047" y="746"/>
                  <a:pt x="1053" y="745"/>
                </a:cubicBezTo>
                <a:cubicBezTo>
                  <a:pt x="1055" y="733"/>
                  <a:pt x="1061" y="748"/>
                  <a:pt x="1053" y="745"/>
                </a:cubicBezTo>
                <a:close/>
                <a:moveTo>
                  <a:pt x="1135" y="671"/>
                </a:moveTo>
                <a:cubicBezTo>
                  <a:pt x="1134" y="674"/>
                  <a:pt x="1132" y="675"/>
                  <a:pt x="1129" y="675"/>
                </a:cubicBezTo>
                <a:cubicBezTo>
                  <a:pt x="1128" y="681"/>
                  <a:pt x="1122" y="678"/>
                  <a:pt x="1121" y="687"/>
                </a:cubicBezTo>
                <a:cubicBezTo>
                  <a:pt x="1113" y="684"/>
                  <a:pt x="1111" y="696"/>
                  <a:pt x="1104" y="695"/>
                </a:cubicBezTo>
                <a:cubicBezTo>
                  <a:pt x="1108" y="689"/>
                  <a:pt x="1112" y="685"/>
                  <a:pt x="1118" y="685"/>
                </a:cubicBezTo>
                <a:cubicBezTo>
                  <a:pt x="1123" y="675"/>
                  <a:pt x="1130" y="671"/>
                  <a:pt x="1137" y="665"/>
                </a:cubicBezTo>
                <a:cubicBezTo>
                  <a:pt x="1140" y="668"/>
                  <a:pt x="1136" y="667"/>
                  <a:pt x="1135" y="671"/>
                </a:cubicBezTo>
                <a:close/>
                <a:moveTo>
                  <a:pt x="1147" y="657"/>
                </a:moveTo>
                <a:cubicBezTo>
                  <a:pt x="1148" y="653"/>
                  <a:pt x="1150" y="655"/>
                  <a:pt x="1152" y="653"/>
                </a:cubicBezTo>
                <a:cubicBezTo>
                  <a:pt x="1160" y="646"/>
                  <a:pt x="1145" y="669"/>
                  <a:pt x="1147" y="657"/>
                </a:cubicBezTo>
                <a:close/>
                <a:moveTo>
                  <a:pt x="1221" y="538"/>
                </a:moveTo>
                <a:cubicBezTo>
                  <a:pt x="1226" y="543"/>
                  <a:pt x="1217" y="540"/>
                  <a:pt x="1215" y="545"/>
                </a:cubicBezTo>
                <a:cubicBezTo>
                  <a:pt x="1211" y="552"/>
                  <a:pt x="1210" y="540"/>
                  <a:pt x="1221" y="538"/>
                </a:cubicBezTo>
                <a:close/>
                <a:moveTo>
                  <a:pt x="968" y="741"/>
                </a:moveTo>
                <a:cubicBezTo>
                  <a:pt x="974" y="738"/>
                  <a:pt x="978" y="727"/>
                  <a:pt x="983" y="722"/>
                </a:cubicBezTo>
                <a:cubicBezTo>
                  <a:pt x="990" y="720"/>
                  <a:pt x="993" y="710"/>
                  <a:pt x="1000" y="708"/>
                </a:cubicBezTo>
                <a:cubicBezTo>
                  <a:pt x="1002" y="703"/>
                  <a:pt x="1005" y="702"/>
                  <a:pt x="1008" y="702"/>
                </a:cubicBezTo>
                <a:cubicBezTo>
                  <a:pt x="1007" y="697"/>
                  <a:pt x="1009" y="698"/>
                  <a:pt x="1012" y="694"/>
                </a:cubicBezTo>
                <a:cubicBezTo>
                  <a:pt x="1022" y="681"/>
                  <a:pt x="1035" y="674"/>
                  <a:pt x="1046" y="662"/>
                </a:cubicBezTo>
                <a:cubicBezTo>
                  <a:pt x="1052" y="659"/>
                  <a:pt x="1057" y="653"/>
                  <a:pt x="1064" y="651"/>
                </a:cubicBezTo>
                <a:cubicBezTo>
                  <a:pt x="1068" y="642"/>
                  <a:pt x="1075" y="643"/>
                  <a:pt x="1082" y="640"/>
                </a:cubicBezTo>
                <a:cubicBezTo>
                  <a:pt x="1099" y="620"/>
                  <a:pt x="1119" y="606"/>
                  <a:pt x="1138" y="593"/>
                </a:cubicBezTo>
                <a:cubicBezTo>
                  <a:pt x="1149" y="589"/>
                  <a:pt x="1157" y="577"/>
                  <a:pt x="1169" y="575"/>
                </a:cubicBezTo>
                <a:cubicBezTo>
                  <a:pt x="1176" y="561"/>
                  <a:pt x="1189" y="563"/>
                  <a:pt x="1198" y="553"/>
                </a:cubicBezTo>
                <a:cubicBezTo>
                  <a:pt x="1204" y="557"/>
                  <a:pt x="1192" y="559"/>
                  <a:pt x="1190" y="562"/>
                </a:cubicBezTo>
                <a:cubicBezTo>
                  <a:pt x="1186" y="565"/>
                  <a:pt x="1183" y="568"/>
                  <a:pt x="1178" y="569"/>
                </a:cubicBezTo>
                <a:cubicBezTo>
                  <a:pt x="1171" y="576"/>
                  <a:pt x="1164" y="583"/>
                  <a:pt x="1155" y="584"/>
                </a:cubicBezTo>
                <a:cubicBezTo>
                  <a:pt x="1148" y="593"/>
                  <a:pt x="1140" y="599"/>
                  <a:pt x="1132" y="606"/>
                </a:cubicBezTo>
                <a:cubicBezTo>
                  <a:pt x="1127" y="606"/>
                  <a:pt x="1125" y="613"/>
                  <a:pt x="1121" y="617"/>
                </a:cubicBezTo>
                <a:cubicBezTo>
                  <a:pt x="1115" y="613"/>
                  <a:pt x="1115" y="623"/>
                  <a:pt x="1109" y="621"/>
                </a:cubicBezTo>
                <a:cubicBezTo>
                  <a:pt x="1104" y="630"/>
                  <a:pt x="1098" y="638"/>
                  <a:pt x="1091" y="641"/>
                </a:cubicBezTo>
                <a:cubicBezTo>
                  <a:pt x="1088" y="644"/>
                  <a:pt x="1084" y="646"/>
                  <a:pt x="1081" y="649"/>
                </a:cubicBezTo>
                <a:cubicBezTo>
                  <a:pt x="1076" y="649"/>
                  <a:pt x="1076" y="659"/>
                  <a:pt x="1071" y="657"/>
                </a:cubicBezTo>
                <a:cubicBezTo>
                  <a:pt x="1058" y="669"/>
                  <a:pt x="1044" y="677"/>
                  <a:pt x="1033" y="691"/>
                </a:cubicBezTo>
                <a:cubicBezTo>
                  <a:pt x="1005" y="708"/>
                  <a:pt x="985" y="747"/>
                  <a:pt x="957" y="765"/>
                </a:cubicBezTo>
                <a:cubicBezTo>
                  <a:pt x="953" y="758"/>
                  <a:pt x="965" y="746"/>
                  <a:pt x="968" y="741"/>
                </a:cubicBezTo>
                <a:close/>
                <a:moveTo>
                  <a:pt x="945" y="603"/>
                </a:moveTo>
                <a:cubicBezTo>
                  <a:pt x="944" y="597"/>
                  <a:pt x="942" y="591"/>
                  <a:pt x="941" y="585"/>
                </a:cubicBezTo>
                <a:cubicBezTo>
                  <a:pt x="942" y="572"/>
                  <a:pt x="936" y="562"/>
                  <a:pt x="938" y="549"/>
                </a:cubicBezTo>
                <a:cubicBezTo>
                  <a:pt x="936" y="543"/>
                  <a:pt x="935" y="537"/>
                  <a:pt x="934" y="531"/>
                </a:cubicBezTo>
                <a:cubicBezTo>
                  <a:pt x="933" y="525"/>
                  <a:pt x="935" y="519"/>
                  <a:pt x="932" y="514"/>
                </a:cubicBezTo>
                <a:cubicBezTo>
                  <a:pt x="928" y="503"/>
                  <a:pt x="928" y="491"/>
                  <a:pt x="926" y="479"/>
                </a:cubicBezTo>
                <a:cubicBezTo>
                  <a:pt x="925" y="455"/>
                  <a:pt x="917" y="433"/>
                  <a:pt x="921" y="407"/>
                </a:cubicBezTo>
                <a:cubicBezTo>
                  <a:pt x="919" y="401"/>
                  <a:pt x="915" y="396"/>
                  <a:pt x="920" y="387"/>
                </a:cubicBezTo>
                <a:cubicBezTo>
                  <a:pt x="911" y="385"/>
                  <a:pt x="923" y="374"/>
                  <a:pt x="918" y="371"/>
                </a:cubicBezTo>
                <a:cubicBezTo>
                  <a:pt x="917" y="358"/>
                  <a:pt x="919" y="345"/>
                  <a:pt x="915" y="334"/>
                </a:cubicBezTo>
                <a:cubicBezTo>
                  <a:pt x="918" y="327"/>
                  <a:pt x="920" y="321"/>
                  <a:pt x="917" y="316"/>
                </a:cubicBezTo>
                <a:cubicBezTo>
                  <a:pt x="920" y="313"/>
                  <a:pt x="920" y="317"/>
                  <a:pt x="923" y="319"/>
                </a:cubicBezTo>
                <a:cubicBezTo>
                  <a:pt x="923" y="321"/>
                  <a:pt x="923" y="324"/>
                  <a:pt x="922" y="328"/>
                </a:cubicBezTo>
                <a:cubicBezTo>
                  <a:pt x="931" y="330"/>
                  <a:pt x="917" y="341"/>
                  <a:pt x="927" y="343"/>
                </a:cubicBezTo>
                <a:cubicBezTo>
                  <a:pt x="923" y="356"/>
                  <a:pt x="932" y="363"/>
                  <a:pt x="929" y="375"/>
                </a:cubicBezTo>
                <a:cubicBezTo>
                  <a:pt x="928" y="379"/>
                  <a:pt x="933" y="380"/>
                  <a:pt x="931" y="383"/>
                </a:cubicBezTo>
                <a:cubicBezTo>
                  <a:pt x="928" y="387"/>
                  <a:pt x="931" y="389"/>
                  <a:pt x="934" y="391"/>
                </a:cubicBezTo>
                <a:cubicBezTo>
                  <a:pt x="929" y="398"/>
                  <a:pt x="939" y="399"/>
                  <a:pt x="933" y="406"/>
                </a:cubicBezTo>
                <a:cubicBezTo>
                  <a:pt x="939" y="415"/>
                  <a:pt x="938" y="427"/>
                  <a:pt x="938" y="437"/>
                </a:cubicBezTo>
                <a:cubicBezTo>
                  <a:pt x="944" y="447"/>
                  <a:pt x="942" y="459"/>
                  <a:pt x="942" y="471"/>
                </a:cubicBezTo>
                <a:cubicBezTo>
                  <a:pt x="948" y="480"/>
                  <a:pt x="947" y="491"/>
                  <a:pt x="947" y="502"/>
                </a:cubicBezTo>
                <a:cubicBezTo>
                  <a:pt x="949" y="507"/>
                  <a:pt x="947" y="514"/>
                  <a:pt x="949" y="519"/>
                </a:cubicBezTo>
                <a:cubicBezTo>
                  <a:pt x="948" y="524"/>
                  <a:pt x="954" y="527"/>
                  <a:pt x="948" y="534"/>
                </a:cubicBezTo>
                <a:cubicBezTo>
                  <a:pt x="952" y="544"/>
                  <a:pt x="948" y="556"/>
                  <a:pt x="953" y="565"/>
                </a:cubicBezTo>
                <a:cubicBezTo>
                  <a:pt x="952" y="568"/>
                  <a:pt x="951" y="570"/>
                  <a:pt x="950" y="573"/>
                </a:cubicBezTo>
                <a:cubicBezTo>
                  <a:pt x="950" y="580"/>
                  <a:pt x="950" y="587"/>
                  <a:pt x="953" y="594"/>
                </a:cubicBezTo>
                <a:cubicBezTo>
                  <a:pt x="952" y="601"/>
                  <a:pt x="949" y="610"/>
                  <a:pt x="952" y="616"/>
                </a:cubicBezTo>
                <a:cubicBezTo>
                  <a:pt x="943" y="623"/>
                  <a:pt x="950" y="605"/>
                  <a:pt x="945" y="603"/>
                </a:cubicBezTo>
                <a:close/>
                <a:moveTo>
                  <a:pt x="949" y="770"/>
                </a:moveTo>
                <a:cubicBezTo>
                  <a:pt x="954" y="777"/>
                  <a:pt x="942" y="784"/>
                  <a:pt x="940" y="789"/>
                </a:cubicBezTo>
                <a:cubicBezTo>
                  <a:pt x="934" y="782"/>
                  <a:pt x="946" y="775"/>
                  <a:pt x="949" y="770"/>
                </a:cubicBezTo>
                <a:close/>
                <a:moveTo>
                  <a:pt x="930" y="838"/>
                </a:moveTo>
                <a:cubicBezTo>
                  <a:pt x="935" y="828"/>
                  <a:pt x="940" y="817"/>
                  <a:pt x="945" y="807"/>
                </a:cubicBezTo>
                <a:cubicBezTo>
                  <a:pt x="975" y="766"/>
                  <a:pt x="981" y="766"/>
                  <a:pt x="983" y="757"/>
                </a:cubicBezTo>
                <a:cubicBezTo>
                  <a:pt x="1040" y="706"/>
                  <a:pt x="1041" y="694"/>
                  <a:pt x="1047" y="694"/>
                </a:cubicBezTo>
                <a:cubicBezTo>
                  <a:pt x="1085" y="656"/>
                  <a:pt x="1090" y="660"/>
                  <a:pt x="1094" y="655"/>
                </a:cubicBezTo>
                <a:cubicBezTo>
                  <a:pt x="1106" y="645"/>
                  <a:pt x="1106" y="641"/>
                  <a:pt x="1109" y="643"/>
                </a:cubicBezTo>
                <a:cubicBezTo>
                  <a:pt x="1168" y="590"/>
                  <a:pt x="1177" y="585"/>
                  <a:pt x="1186" y="579"/>
                </a:cubicBezTo>
                <a:cubicBezTo>
                  <a:pt x="1283" y="511"/>
                  <a:pt x="1302" y="503"/>
                  <a:pt x="1320" y="494"/>
                </a:cubicBezTo>
                <a:cubicBezTo>
                  <a:pt x="1367" y="464"/>
                  <a:pt x="1375" y="471"/>
                  <a:pt x="1376" y="462"/>
                </a:cubicBezTo>
                <a:cubicBezTo>
                  <a:pt x="1365" y="474"/>
                  <a:pt x="1364" y="479"/>
                  <a:pt x="1360" y="477"/>
                </a:cubicBezTo>
                <a:cubicBezTo>
                  <a:pt x="1346" y="488"/>
                  <a:pt x="1343" y="488"/>
                  <a:pt x="1341" y="491"/>
                </a:cubicBezTo>
                <a:cubicBezTo>
                  <a:pt x="1310" y="510"/>
                  <a:pt x="1306" y="517"/>
                  <a:pt x="1301" y="517"/>
                </a:cubicBezTo>
                <a:cubicBezTo>
                  <a:pt x="1241" y="562"/>
                  <a:pt x="1232" y="569"/>
                  <a:pt x="1223" y="574"/>
                </a:cubicBezTo>
                <a:cubicBezTo>
                  <a:pt x="1180" y="611"/>
                  <a:pt x="1173" y="608"/>
                  <a:pt x="1172" y="617"/>
                </a:cubicBezTo>
                <a:cubicBezTo>
                  <a:pt x="1130" y="655"/>
                  <a:pt x="1127" y="661"/>
                  <a:pt x="1123" y="662"/>
                </a:cubicBezTo>
                <a:cubicBezTo>
                  <a:pt x="1038" y="734"/>
                  <a:pt x="1033" y="752"/>
                  <a:pt x="1023" y="754"/>
                </a:cubicBezTo>
                <a:cubicBezTo>
                  <a:pt x="979" y="789"/>
                  <a:pt x="981" y="809"/>
                  <a:pt x="974" y="804"/>
                </a:cubicBezTo>
                <a:close/>
                <a:moveTo>
                  <a:pt x="932" y="1015"/>
                </a:moveTo>
                <a:cubicBezTo>
                  <a:pt x="927" y="1006"/>
                  <a:pt x="942" y="1003"/>
                  <a:pt x="945" y="995"/>
                </a:cubicBezTo>
                <a:cubicBezTo>
                  <a:pt x="949" y="1002"/>
                  <a:pt x="936" y="1010"/>
                  <a:pt x="932" y="1015"/>
                </a:cubicBezTo>
                <a:close/>
                <a:moveTo>
                  <a:pt x="1194" y="765"/>
                </a:moveTo>
                <a:cubicBezTo>
                  <a:pt x="1197" y="767"/>
                  <a:pt x="1192" y="767"/>
                  <a:pt x="1191" y="770"/>
                </a:cubicBezTo>
                <a:cubicBezTo>
                  <a:pt x="1190" y="772"/>
                  <a:pt x="1189" y="775"/>
                  <a:pt x="1188" y="778"/>
                </a:cubicBezTo>
                <a:cubicBezTo>
                  <a:pt x="1182" y="782"/>
                  <a:pt x="1179" y="793"/>
                  <a:pt x="1173" y="796"/>
                </a:cubicBezTo>
                <a:cubicBezTo>
                  <a:pt x="1167" y="800"/>
                  <a:pt x="1165" y="812"/>
                  <a:pt x="1159" y="812"/>
                </a:cubicBezTo>
                <a:cubicBezTo>
                  <a:pt x="1155" y="820"/>
                  <a:pt x="1149" y="821"/>
                  <a:pt x="1145" y="828"/>
                </a:cubicBezTo>
                <a:cubicBezTo>
                  <a:pt x="1143" y="840"/>
                  <a:pt x="1134" y="833"/>
                  <a:pt x="1131" y="845"/>
                </a:cubicBezTo>
                <a:cubicBezTo>
                  <a:pt x="1127" y="843"/>
                  <a:pt x="1127" y="852"/>
                  <a:pt x="1123" y="850"/>
                </a:cubicBezTo>
                <a:cubicBezTo>
                  <a:pt x="1120" y="851"/>
                  <a:pt x="1118" y="853"/>
                  <a:pt x="1116" y="857"/>
                </a:cubicBezTo>
                <a:cubicBezTo>
                  <a:pt x="1110" y="858"/>
                  <a:pt x="1107" y="867"/>
                  <a:pt x="1101" y="869"/>
                </a:cubicBezTo>
                <a:cubicBezTo>
                  <a:pt x="1091" y="878"/>
                  <a:pt x="1081" y="885"/>
                  <a:pt x="1072" y="897"/>
                </a:cubicBezTo>
                <a:cubicBezTo>
                  <a:pt x="1048" y="909"/>
                  <a:pt x="1028" y="932"/>
                  <a:pt x="1004" y="942"/>
                </a:cubicBezTo>
                <a:cubicBezTo>
                  <a:pt x="997" y="954"/>
                  <a:pt x="987" y="959"/>
                  <a:pt x="979" y="969"/>
                </a:cubicBezTo>
                <a:cubicBezTo>
                  <a:pt x="970" y="977"/>
                  <a:pt x="963" y="988"/>
                  <a:pt x="952" y="992"/>
                </a:cubicBezTo>
                <a:cubicBezTo>
                  <a:pt x="947" y="985"/>
                  <a:pt x="960" y="979"/>
                  <a:pt x="963" y="975"/>
                </a:cubicBezTo>
                <a:cubicBezTo>
                  <a:pt x="969" y="971"/>
                  <a:pt x="974" y="965"/>
                  <a:pt x="980" y="960"/>
                </a:cubicBezTo>
                <a:cubicBezTo>
                  <a:pt x="982" y="946"/>
                  <a:pt x="992" y="953"/>
                  <a:pt x="995" y="941"/>
                </a:cubicBezTo>
                <a:cubicBezTo>
                  <a:pt x="1001" y="938"/>
                  <a:pt x="1005" y="929"/>
                  <a:pt x="1012" y="930"/>
                </a:cubicBezTo>
                <a:cubicBezTo>
                  <a:pt x="1011" y="925"/>
                  <a:pt x="1013" y="926"/>
                  <a:pt x="1016" y="922"/>
                </a:cubicBezTo>
                <a:cubicBezTo>
                  <a:pt x="1021" y="923"/>
                  <a:pt x="1016" y="917"/>
                  <a:pt x="1021" y="918"/>
                </a:cubicBezTo>
                <a:cubicBezTo>
                  <a:pt x="1027" y="914"/>
                  <a:pt x="1032" y="907"/>
                  <a:pt x="1037" y="904"/>
                </a:cubicBezTo>
                <a:cubicBezTo>
                  <a:pt x="1042" y="897"/>
                  <a:pt x="1049" y="895"/>
                  <a:pt x="1054" y="889"/>
                </a:cubicBezTo>
                <a:cubicBezTo>
                  <a:pt x="1058" y="882"/>
                  <a:pt x="1067" y="885"/>
                  <a:pt x="1070" y="874"/>
                </a:cubicBezTo>
                <a:cubicBezTo>
                  <a:pt x="1078" y="876"/>
                  <a:pt x="1081" y="863"/>
                  <a:pt x="1087" y="859"/>
                </a:cubicBezTo>
                <a:cubicBezTo>
                  <a:pt x="1092" y="855"/>
                  <a:pt x="1097" y="849"/>
                  <a:pt x="1103" y="844"/>
                </a:cubicBezTo>
                <a:cubicBezTo>
                  <a:pt x="1115" y="837"/>
                  <a:pt x="1124" y="823"/>
                  <a:pt x="1137" y="818"/>
                </a:cubicBezTo>
                <a:cubicBezTo>
                  <a:pt x="1158" y="797"/>
                  <a:pt x="1180" y="777"/>
                  <a:pt x="1198" y="747"/>
                </a:cubicBezTo>
                <a:cubicBezTo>
                  <a:pt x="1204" y="751"/>
                  <a:pt x="1194" y="759"/>
                  <a:pt x="1194" y="765"/>
                </a:cubicBezTo>
                <a:close/>
                <a:moveTo>
                  <a:pt x="1017" y="850"/>
                </a:moveTo>
                <a:cubicBezTo>
                  <a:pt x="1022" y="849"/>
                  <a:pt x="1025" y="843"/>
                  <a:pt x="1029" y="839"/>
                </a:cubicBezTo>
                <a:cubicBezTo>
                  <a:pt x="1035" y="830"/>
                  <a:pt x="1044" y="828"/>
                  <a:pt x="1049" y="816"/>
                </a:cubicBezTo>
                <a:cubicBezTo>
                  <a:pt x="1054" y="816"/>
                  <a:pt x="1056" y="809"/>
                  <a:pt x="1060" y="805"/>
                </a:cubicBezTo>
                <a:cubicBezTo>
                  <a:pt x="1064" y="803"/>
                  <a:pt x="1067" y="797"/>
                  <a:pt x="1071" y="795"/>
                </a:cubicBezTo>
                <a:cubicBezTo>
                  <a:pt x="1073" y="786"/>
                  <a:pt x="1081" y="793"/>
                  <a:pt x="1083" y="784"/>
                </a:cubicBezTo>
                <a:cubicBezTo>
                  <a:pt x="1087" y="784"/>
                  <a:pt x="1088" y="774"/>
                  <a:pt x="1093" y="776"/>
                </a:cubicBezTo>
                <a:cubicBezTo>
                  <a:pt x="1092" y="768"/>
                  <a:pt x="1107" y="772"/>
                  <a:pt x="1100" y="766"/>
                </a:cubicBezTo>
                <a:cubicBezTo>
                  <a:pt x="1104" y="762"/>
                  <a:pt x="1110" y="765"/>
                  <a:pt x="1112" y="756"/>
                </a:cubicBezTo>
                <a:cubicBezTo>
                  <a:pt x="1119" y="749"/>
                  <a:pt x="1124" y="737"/>
                  <a:pt x="1133" y="737"/>
                </a:cubicBezTo>
                <a:cubicBezTo>
                  <a:pt x="1145" y="716"/>
                  <a:pt x="1164" y="714"/>
                  <a:pt x="1175" y="693"/>
                </a:cubicBezTo>
                <a:cubicBezTo>
                  <a:pt x="1183" y="689"/>
                  <a:pt x="1191" y="687"/>
                  <a:pt x="1196" y="676"/>
                </a:cubicBezTo>
                <a:cubicBezTo>
                  <a:pt x="1204" y="678"/>
                  <a:pt x="1208" y="667"/>
                  <a:pt x="1215" y="663"/>
                </a:cubicBezTo>
                <a:cubicBezTo>
                  <a:pt x="1224" y="665"/>
                  <a:pt x="1227" y="648"/>
                  <a:pt x="1236" y="650"/>
                </a:cubicBezTo>
                <a:cubicBezTo>
                  <a:pt x="1241" y="641"/>
                  <a:pt x="1249" y="642"/>
                  <a:pt x="1254" y="633"/>
                </a:cubicBezTo>
                <a:cubicBezTo>
                  <a:pt x="1259" y="637"/>
                  <a:pt x="1249" y="646"/>
                  <a:pt x="1248" y="652"/>
                </a:cubicBezTo>
                <a:cubicBezTo>
                  <a:pt x="1242" y="657"/>
                  <a:pt x="1239" y="670"/>
                  <a:pt x="1232" y="674"/>
                </a:cubicBezTo>
                <a:cubicBezTo>
                  <a:pt x="1224" y="684"/>
                  <a:pt x="1213" y="689"/>
                  <a:pt x="1204" y="699"/>
                </a:cubicBezTo>
                <a:cubicBezTo>
                  <a:pt x="1198" y="701"/>
                  <a:pt x="1193" y="705"/>
                  <a:pt x="1189" y="711"/>
                </a:cubicBezTo>
                <a:cubicBezTo>
                  <a:pt x="1183" y="710"/>
                  <a:pt x="1181" y="722"/>
                  <a:pt x="1175" y="721"/>
                </a:cubicBezTo>
                <a:cubicBezTo>
                  <a:pt x="1166" y="731"/>
                  <a:pt x="1156" y="736"/>
                  <a:pt x="1148" y="747"/>
                </a:cubicBezTo>
                <a:cubicBezTo>
                  <a:pt x="1141" y="746"/>
                  <a:pt x="1140" y="758"/>
                  <a:pt x="1134" y="756"/>
                </a:cubicBezTo>
                <a:cubicBezTo>
                  <a:pt x="1130" y="762"/>
                  <a:pt x="1125" y="764"/>
                  <a:pt x="1123" y="773"/>
                </a:cubicBezTo>
                <a:cubicBezTo>
                  <a:pt x="1114" y="769"/>
                  <a:pt x="1111" y="778"/>
                  <a:pt x="1107" y="786"/>
                </a:cubicBezTo>
                <a:cubicBezTo>
                  <a:pt x="1100" y="781"/>
                  <a:pt x="1098" y="792"/>
                  <a:pt x="1093" y="795"/>
                </a:cubicBezTo>
                <a:cubicBezTo>
                  <a:pt x="1081" y="794"/>
                  <a:pt x="1077" y="815"/>
                  <a:pt x="1066" y="814"/>
                </a:cubicBezTo>
                <a:cubicBezTo>
                  <a:pt x="1064" y="827"/>
                  <a:pt x="1055" y="822"/>
                  <a:pt x="1052" y="830"/>
                </a:cubicBezTo>
                <a:cubicBezTo>
                  <a:pt x="1048" y="835"/>
                  <a:pt x="1042" y="836"/>
                  <a:pt x="1038" y="840"/>
                </a:cubicBezTo>
                <a:cubicBezTo>
                  <a:pt x="1029" y="847"/>
                  <a:pt x="1020" y="854"/>
                  <a:pt x="1011" y="863"/>
                </a:cubicBezTo>
                <a:cubicBezTo>
                  <a:pt x="1005" y="857"/>
                  <a:pt x="1017" y="855"/>
                  <a:pt x="1017" y="850"/>
                </a:cubicBezTo>
                <a:close/>
                <a:moveTo>
                  <a:pt x="964" y="911"/>
                </a:moveTo>
                <a:cubicBezTo>
                  <a:pt x="967" y="905"/>
                  <a:pt x="972" y="903"/>
                  <a:pt x="975" y="894"/>
                </a:cubicBezTo>
                <a:cubicBezTo>
                  <a:pt x="982" y="896"/>
                  <a:pt x="983" y="882"/>
                  <a:pt x="990" y="882"/>
                </a:cubicBezTo>
                <a:cubicBezTo>
                  <a:pt x="992" y="872"/>
                  <a:pt x="999" y="873"/>
                  <a:pt x="1001" y="865"/>
                </a:cubicBezTo>
                <a:cubicBezTo>
                  <a:pt x="1013" y="869"/>
                  <a:pt x="996" y="876"/>
                  <a:pt x="994" y="880"/>
                </a:cubicBezTo>
                <a:cubicBezTo>
                  <a:pt x="991" y="889"/>
                  <a:pt x="984" y="889"/>
                  <a:pt x="982" y="900"/>
                </a:cubicBezTo>
                <a:cubicBezTo>
                  <a:pt x="970" y="902"/>
                  <a:pt x="966" y="920"/>
                  <a:pt x="957" y="927"/>
                </a:cubicBezTo>
                <a:cubicBezTo>
                  <a:pt x="950" y="921"/>
                  <a:pt x="962" y="916"/>
                  <a:pt x="964" y="911"/>
                </a:cubicBezTo>
                <a:close/>
                <a:moveTo>
                  <a:pt x="937" y="976"/>
                </a:moveTo>
                <a:cubicBezTo>
                  <a:pt x="942" y="962"/>
                  <a:pt x="950" y="959"/>
                  <a:pt x="955" y="945"/>
                </a:cubicBezTo>
                <a:cubicBezTo>
                  <a:pt x="986" y="914"/>
                  <a:pt x="990" y="909"/>
                  <a:pt x="993" y="902"/>
                </a:cubicBezTo>
                <a:cubicBezTo>
                  <a:pt x="1021" y="867"/>
                  <a:pt x="1029" y="873"/>
                  <a:pt x="1031" y="862"/>
                </a:cubicBezTo>
                <a:cubicBezTo>
                  <a:pt x="1090" y="817"/>
                  <a:pt x="1091" y="805"/>
                  <a:pt x="1098" y="807"/>
                </a:cubicBezTo>
                <a:cubicBezTo>
                  <a:pt x="1145" y="768"/>
                  <a:pt x="1151" y="756"/>
                  <a:pt x="1161" y="753"/>
                </a:cubicBezTo>
                <a:cubicBezTo>
                  <a:pt x="1216" y="716"/>
                  <a:pt x="1201" y="720"/>
                  <a:pt x="1199" y="732"/>
                </a:cubicBezTo>
                <a:cubicBezTo>
                  <a:pt x="1172" y="765"/>
                  <a:pt x="1160" y="775"/>
                  <a:pt x="1150" y="789"/>
                </a:cubicBezTo>
                <a:cubicBezTo>
                  <a:pt x="1106" y="828"/>
                  <a:pt x="1092" y="833"/>
                  <a:pt x="1082" y="847"/>
                </a:cubicBezTo>
                <a:cubicBezTo>
                  <a:pt x="1035" y="879"/>
                  <a:pt x="1028" y="902"/>
                  <a:pt x="1014" y="906"/>
                </a:cubicBezTo>
                <a:cubicBezTo>
                  <a:pt x="978" y="947"/>
                  <a:pt x="968" y="943"/>
                  <a:pt x="965" y="957"/>
                </a:cubicBezTo>
                <a:cubicBezTo>
                  <a:pt x="937" y="979"/>
                  <a:pt x="927" y="997"/>
                  <a:pt x="922" y="1003"/>
                </a:cubicBezTo>
                <a:close/>
                <a:moveTo>
                  <a:pt x="919" y="961"/>
                </a:moveTo>
                <a:cubicBezTo>
                  <a:pt x="921" y="962"/>
                  <a:pt x="924" y="963"/>
                  <a:pt x="927" y="964"/>
                </a:cubicBezTo>
                <a:cubicBezTo>
                  <a:pt x="925" y="968"/>
                  <a:pt x="923" y="971"/>
                  <a:pt x="922" y="975"/>
                </a:cubicBezTo>
                <a:cubicBezTo>
                  <a:pt x="915" y="973"/>
                  <a:pt x="918" y="966"/>
                  <a:pt x="919" y="961"/>
                </a:cubicBezTo>
                <a:close/>
                <a:moveTo>
                  <a:pt x="841" y="587"/>
                </a:moveTo>
                <a:cubicBezTo>
                  <a:pt x="846" y="580"/>
                  <a:pt x="843" y="593"/>
                  <a:pt x="848" y="593"/>
                </a:cubicBezTo>
                <a:cubicBezTo>
                  <a:pt x="847" y="597"/>
                  <a:pt x="851" y="600"/>
                  <a:pt x="849" y="604"/>
                </a:cubicBezTo>
                <a:cubicBezTo>
                  <a:pt x="849" y="612"/>
                  <a:pt x="856" y="617"/>
                  <a:pt x="852" y="627"/>
                </a:cubicBezTo>
                <a:cubicBezTo>
                  <a:pt x="858" y="639"/>
                  <a:pt x="862" y="651"/>
                  <a:pt x="867" y="663"/>
                </a:cubicBezTo>
                <a:cubicBezTo>
                  <a:pt x="868" y="670"/>
                  <a:pt x="870" y="676"/>
                  <a:pt x="874" y="682"/>
                </a:cubicBezTo>
                <a:cubicBezTo>
                  <a:pt x="873" y="689"/>
                  <a:pt x="877" y="694"/>
                  <a:pt x="879" y="700"/>
                </a:cubicBezTo>
                <a:cubicBezTo>
                  <a:pt x="884" y="705"/>
                  <a:pt x="883" y="713"/>
                  <a:pt x="886" y="719"/>
                </a:cubicBezTo>
                <a:cubicBezTo>
                  <a:pt x="888" y="725"/>
                  <a:pt x="890" y="731"/>
                  <a:pt x="890" y="737"/>
                </a:cubicBezTo>
                <a:cubicBezTo>
                  <a:pt x="896" y="749"/>
                  <a:pt x="896" y="762"/>
                  <a:pt x="903" y="772"/>
                </a:cubicBezTo>
                <a:cubicBezTo>
                  <a:pt x="901" y="790"/>
                  <a:pt x="910" y="804"/>
                  <a:pt x="909" y="822"/>
                </a:cubicBezTo>
                <a:cubicBezTo>
                  <a:pt x="912" y="826"/>
                  <a:pt x="913" y="829"/>
                  <a:pt x="913" y="834"/>
                </a:cubicBezTo>
                <a:cubicBezTo>
                  <a:pt x="906" y="841"/>
                  <a:pt x="921" y="840"/>
                  <a:pt x="914" y="847"/>
                </a:cubicBezTo>
                <a:cubicBezTo>
                  <a:pt x="921" y="852"/>
                  <a:pt x="911" y="864"/>
                  <a:pt x="920" y="869"/>
                </a:cubicBezTo>
                <a:cubicBezTo>
                  <a:pt x="918" y="872"/>
                  <a:pt x="916" y="876"/>
                  <a:pt x="919" y="878"/>
                </a:cubicBezTo>
                <a:cubicBezTo>
                  <a:pt x="916" y="879"/>
                  <a:pt x="913" y="881"/>
                  <a:pt x="916" y="883"/>
                </a:cubicBezTo>
                <a:cubicBezTo>
                  <a:pt x="918" y="888"/>
                  <a:pt x="915" y="894"/>
                  <a:pt x="912" y="900"/>
                </a:cubicBezTo>
                <a:cubicBezTo>
                  <a:pt x="904" y="894"/>
                  <a:pt x="909" y="884"/>
                  <a:pt x="903" y="877"/>
                </a:cubicBezTo>
                <a:cubicBezTo>
                  <a:pt x="905" y="867"/>
                  <a:pt x="899" y="861"/>
                  <a:pt x="902" y="851"/>
                </a:cubicBezTo>
                <a:cubicBezTo>
                  <a:pt x="900" y="845"/>
                  <a:pt x="896" y="840"/>
                  <a:pt x="898" y="833"/>
                </a:cubicBezTo>
                <a:cubicBezTo>
                  <a:pt x="895" y="828"/>
                  <a:pt x="893" y="823"/>
                  <a:pt x="892" y="818"/>
                </a:cubicBezTo>
                <a:cubicBezTo>
                  <a:pt x="887" y="808"/>
                  <a:pt x="887" y="796"/>
                  <a:pt x="884" y="786"/>
                </a:cubicBezTo>
                <a:cubicBezTo>
                  <a:pt x="880" y="775"/>
                  <a:pt x="877" y="763"/>
                  <a:pt x="874" y="752"/>
                </a:cubicBezTo>
                <a:cubicBezTo>
                  <a:pt x="870" y="742"/>
                  <a:pt x="867" y="732"/>
                  <a:pt x="866" y="720"/>
                </a:cubicBezTo>
                <a:cubicBezTo>
                  <a:pt x="866" y="717"/>
                  <a:pt x="862" y="714"/>
                  <a:pt x="865" y="710"/>
                </a:cubicBezTo>
                <a:cubicBezTo>
                  <a:pt x="862" y="708"/>
                  <a:pt x="865" y="704"/>
                  <a:pt x="862" y="702"/>
                </a:cubicBezTo>
                <a:cubicBezTo>
                  <a:pt x="864" y="695"/>
                  <a:pt x="855" y="693"/>
                  <a:pt x="860" y="685"/>
                </a:cubicBezTo>
                <a:cubicBezTo>
                  <a:pt x="855" y="675"/>
                  <a:pt x="855" y="664"/>
                  <a:pt x="852" y="653"/>
                </a:cubicBezTo>
                <a:cubicBezTo>
                  <a:pt x="853" y="641"/>
                  <a:pt x="847" y="632"/>
                  <a:pt x="849" y="619"/>
                </a:cubicBezTo>
                <a:cubicBezTo>
                  <a:pt x="842" y="610"/>
                  <a:pt x="848" y="596"/>
                  <a:pt x="841" y="587"/>
                </a:cubicBezTo>
                <a:close/>
                <a:moveTo>
                  <a:pt x="881" y="931"/>
                </a:moveTo>
                <a:cubicBezTo>
                  <a:pt x="877" y="917"/>
                  <a:pt x="876" y="902"/>
                  <a:pt x="868" y="890"/>
                </a:cubicBezTo>
                <a:cubicBezTo>
                  <a:pt x="874" y="880"/>
                  <a:pt x="861" y="877"/>
                  <a:pt x="866" y="867"/>
                </a:cubicBezTo>
                <a:cubicBezTo>
                  <a:pt x="859" y="862"/>
                  <a:pt x="865" y="852"/>
                  <a:pt x="859" y="847"/>
                </a:cubicBezTo>
                <a:cubicBezTo>
                  <a:pt x="862" y="830"/>
                  <a:pt x="851" y="818"/>
                  <a:pt x="851" y="802"/>
                </a:cubicBezTo>
                <a:cubicBezTo>
                  <a:pt x="853" y="793"/>
                  <a:pt x="844" y="789"/>
                  <a:pt x="849" y="779"/>
                </a:cubicBezTo>
                <a:cubicBezTo>
                  <a:pt x="845" y="773"/>
                  <a:pt x="844" y="766"/>
                  <a:pt x="846" y="758"/>
                </a:cubicBezTo>
                <a:cubicBezTo>
                  <a:pt x="842" y="745"/>
                  <a:pt x="841" y="729"/>
                  <a:pt x="840" y="714"/>
                </a:cubicBezTo>
                <a:cubicBezTo>
                  <a:pt x="846" y="704"/>
                  <a:pt x="835" y="700"/>
                  <a:pt x="842" y="690"/>
                </a:cubicBezTo>
                <a:cubicBezTo>
                  <a:pt x="837" y="684"/>
                  <a:pt x="843" y="675"/>
                  <a:pt x="839" y="669"/>
                </a:cubicBezTo>
                <a:cubicBezTo>
                  <a:pt x="840" y="666"/>
                  <a:pt x="841" y="664"/>
                  <a:pt x="842" y="661"/>
                </a:cubicBezTo>
                <a:cubicBezTo>
                  <a:pt x="848" y="673"/>
                  <a:pt x="848" y="687"/>
                  <a:pt x="850" y="700"/>
                </a:cubicBezTo>
                <a:cubicBezTo>
                  <a:pt x="852" y="713"/>
                  <a:pt x="855" y="726"/>
                  <a:pt x="858" y="738"/>
                </a:cubicBezTo>
                <a:cubicBezTo>
                  <a:pt x="856" y="746"/>
                  <a:pt x="861" y="752"/>
                  <a:pt x="861" y="759"/>
                </a:cubicBezTo>
                <a:cubicBezTo>
                  <a:pt x="864" y="762"/>
                  <a:pt x="865" y="765"/>
                  <a:pt x="863" y="769"/>
                </a:cubicBezTo>
                <a:cubicBezTo>
                  <a:pt x="868" y="770"/>
                  <a:pt x="867" y="774"/>
                  <a:pt x="866" y="777"/>
                </a:cubicBezTo>
                <a:cubicBezTo>
                  <a:pt x="875" y="780"/>
                  <a:pt x="867" y="790"/>
                  <a:pt x="874" y="794"/>
                </a:cubicBezTo>
                <a:cubicBezTo>
                  <a:pt x="870" y="799"/>
                  <a:pt x="877" y="800"/>
                  <a:pt x="876" y="804"/>
                </a:cubicBezTo>
                <a:cubicBezTo>
                  <a:pt x="876" y="807"/>
                  <a:pt x="877" y="810"/>
                  <a:pt x="875" y="813"/>
                </a:cubicBezTo>
                <a:cubicBezTo>
                  <a:pt x="877" y="820"/>
                  <a:pt x="883" y="825"/>
                  <a:pt x="882" y="832"/>
                </a:cubicBezTo>
                <a:cubicBezTo>
                  <a:pt x="886" y="837"/>
                  <a:pt x="881" y="846"/>
                  <a:pt x="890" y="849"/>
                </a:cubicBezTo>
                <a:cubicBezTo>
                  <a:pt x="886" y="865"/>
                  <a:pt x="893" y="877"/>
                  <a:pt x="893" y="892"/>
                </a:cubicBezTo>
                <a:cubicBezTo>
                  <a:pt x="900" y="903"/>
                  <a:pt x="895" y="918"/>
                  <a:pt x="901" y="930"/>
                </a:cubicBezTo>
                <a:cubicBezTo>
                  <a:pt x="897" y="946"/>
                  <a:pt x="907" y="956"/>
                  <a:pt x="905" y="970"/>
                </a:cubicBezTo>
                <a:cubicBezTo>
                  <a:pt x="904" y="985"/>
                  <a:pt x="901" y="999"/>
                  <a:pt x="905" y="1012"/>
                </a:cubicBezTo>
                <a:cubicBezTo>
                  <a:pt x="902" y="1018"/>
                  <a:pt x="896" y="1008"/>
                  <a:pt x="898" y="1006"/>
                </a:cubicBezTo>
                <a:cubicBezTo>
                  <a:pt x="896" y="1003"/>
                  <a:pt x="894" y="1000"/>
                  <a:pt x="897" y="995"/>
                </a:cubicBezTo>
                <a:cubicBezTo>
                  <a:pt x="892" y="989"/>
                  <a:pt x="893" y="981"/>
                  <a:pt x="891" y="973"/>
                </a:cubicBezTo>
                <a:cubicBezTo>
                  <a:pt x="890" y="958"/>
                  <a:pt x="882" y="946"/>
                  <a:pt x="881" y="931"/>
                </a:cubicBezTo>
                <a:close/>
                <a:moveTo>
                  <a:pt x="3511" y="22"/>
                </a:moveTo>
                <a:cubicBezTo>
                  <a:pt x="3510" y="27"/>
                  <a:pt x="3507" y="34"/>
                  <a:pt x="3510" y="38"/>
                </a:cubicBezTo>
                <a:cubicBezTo>
                  <a:pt x="3508" y="43"/>
                  <a:pt x="3508" y="47"/>
                  <a:pt x="3511" y="51"/>
                </a:cubicBezTo>
                <a:cubicBezTo>
                  <a:pt x="3510" y="56"/>
                  <a:pt x="3508" y="62"/>
                  <a:pt x="3510" y="66"/>
                </a:cubicBezTo>
                <a:cubicBezTo>
                  <a:pt x="3517" y="55"/>
                  <a:pt x="3511" y="48"/>
                  <a:pt x="3517" y="37"/>
                </a:cubicBezTo>
                <a:cubicBezTo>
                  <a:pt x="3513" y="30"/>
                  <a:pt x="3519" y="19"/>
                  <a:pt x="3515" y="11"/>
                </a:cubicBezTo>
                <a:cubicBezTo>
                  <a:pt x="3517" y="8"/>
                  <a:pt x="3517" y="4"/>
                  <a:pt x="3517" y="1"/>
                </a:cubicBezTo>
                <a:cubicBezTo>
                  <a:pt x="3508" y="1"/>
                  <a:pt x="3508" y="1"/>
                  <a:pt x="3508" y="1"/>
                </a:cubicBezTo>
                <a:cubicBezTo>
                  <a:pt x="3508" y="4"/>
                  <a:pt x="3509" y="6"/>
                  <a:pt x="3510" y="9"/>
                </a:cubicBezTo>
                <a:cubicBezTo>
                  <a:pt x="3508" y="14"/>
                  <a:pt x="3508" y="19"/>
                  <a:pt x="3511" y="22"/>
                </a:cubicBezTo>
                <a:close/>
                <a:moveTo>
                  <a:pt x="3281" y="65"/>
                </a:moveTo>
                <a:cubicBezTo>
                  <a:pt x="3285" y="66"/>
                  <a:pt x="3283" y="60"/>
                  <a:pt x="3280" y="58"/>
                </a:cubicBezTo>
                <a:cubicBezTo>
                  <a:pt x="3286" y="52"/>
                  <a:pt x="3279" y="50"/>
                  <a:pt x="3283" y="44"/>
                </a:cubicBezTo>
                <a:cubicBezTo>
                  <a:pt x="3279" y="37"/>
                  <a:pt x="3284" y="26"/>
                  <a:pt x="3282" y="18"/>
                </a:cubicBezTo>
                <a:cubicBezTo>
                  <a:pt x="3283" y="12"/>
                  <a:pt x="3285" y="6"/>
                  <a:pt x="3286" y="1"/>
                </a:cubicBezTo>
                <a:cubicBezTo>
                  <a:pt x="3281" y="1"/>
                  <a:pt x="3281" y="1"/>
                  <a:pt x="3281" y="1"/>
                </a:cubicBezTo>
                <a:cubicBezTo>
                  <a:pt x="3279" y="7"/>
                  <a:pt x="3278" y="13"/>
                  <a:pt x="3274" y="21"/>
                </a:cubicBezTo>
                <a:cubicBezTo>
                  <a:pt x="3278" y="27"/>
                  <a:pt x="3275" y="35"/>
                  <a:pt x="3274" y="43"/>
                </a:cubicBezTo>
                <a:cubicBezTo>
                  <a:pt x="3281" y="48"/>
                  <a:pt x="3268" y="61"/>
                  <a:pt x="3281" y="65"/>
                </a:cubicBezTo>
                <a:close/>
                <a:moveTo>
                  <a:pt x="3468" y="92"/>
                </a:moveTo>
                <a:cubicBezTo>
                  <a:pt x="3470" y="79"/>
                  <a:pt x="3469" y="72"/>
                  <a:pt x="3478" y="62"/>
                </a:cubicBezTo>
                <a:cubicBezTo>
                  <a:pt x="3473" y="59"/>
                  <a:pt x="3480" y="52"/>
                  <a:pt x="3477" y="49"/>
                </a:cubicBezTo>
                <a:cubicBezTo>
                  <a:pt x="3481" y="43"/>
                  <a:pt x="3475" y="41"/>
                  <a:pt x="3480" y="34"/>
                </a:cubicBezTo>
                <a:cubicBezTo>
                  <a:pt x="3475" y="32"/>
                  <a:pt x="3482" y="24"/>
                  <a:pt x="3479" y="21"/>
                </a:cubicBezTo>
                <a:cubicBezTo>
                  <a:pt x="3483" y="15"/>
                  <a:pt x="3477" y="13"/>
                  <a:pt x="3483" y="7"/>
                </a:cubicBezTo>
                <a:cubicBezTo>
                  <a:pt x="3482" y="5"/>
                  <a:pt x="3481" y="3"/>
                  <a:pt x="3481" y="1"/>
                </a:cubicBezTo>
                <a:cubicBezTo>
                  <a:pt x="3473" y="1"/>
                  <a:pt x="3473" y="1"/>
                  <a:pt x="3473" y="1"/>
                </a:cubicBezTo>
                <a:cubicBezTo>
                  <a:pt x="3474" y="7"/>
                  <a:pt x="3470" y="16"/>
                  <a:pt x="3473" y="22"/>
                </a:cubicBezTo>
                <a:cubicBezTo>
                  <a:pt x="3470" y="32"/>
                  <a:pt x="3474" y="40"/>
                  <a:pt x="3473" y="50"/>
                </a:cubicBezTo>
                <a:cubicBezTo>
                  <a:pt x="3469" y="58"/>
                  <a:pt x="3473" y="63"/>
                  <a:pt x="3467" y="73"/>
                </a:cubicBezTo>
                <a:cubicBezTo>
                  <a:pt x="3470" y="78"/>
                  <a:pt x="3460" y="89"/>
                  <a:pt x="3468" y="92"/>
                </a:cubicBezTo>
                <a:close/>
                <a:moveTo>
                  <a:pt x="3356" y="94"/>
                </a:moveTo>
                <a:cubicBezTo>
                  <a:pt x="3354" y="99"/>
                  <a:pt x="3354" y="104"/>
                  <a:pt x="3357" y="107"/>
                </a:cubicBezTo>
                <a:cubicBezTo>
                  <a:pt x="3357" y="109"/>
                  <a:pt x="3355" y="112"/>
                  <a:pt x="3357" y="114"/>
                </a:cubicBezTo>
                <a:cubicBezTo>
                  <a:pt x="3359" y="114"/>
                  <a:pt x="3361" y="113"/>
                  <a:pt x="3358" y="111"/>
                </a:cubicBezTo>
                <a:cubicBezTo>
                  <a:pt x="3362" y="90"/>
                  <a:pt x="3362" y="70"/>
                  <a:pt x="3363" y="50"/>
                </a:cubicBezTo>
                <a:cubicBezTo>
                  <a:pt x="3369" y="42"/>
                  <a:pt x="3362" y="40"/>
                  <a:pt x="3363" y="34"/>
                </a:cubicBezTo>
                <a:cubicBezTo>
                  <a:pt x="3359" y="31"/>
                  <a:pt x="3369" y="22"/>
                  <a:pt x="3364" y="19"/>
                </a:cubicBezTo>
                <a:cubicBezTo>
                  <a:pt x="3365" y="12"/>
                  <a:pt x="3366" y="6"/>
                  <a:pt x="3365" y="1"/>
                </a:cubicBezTo>
                <a:cubicBezTo>
                  <a:pt x="3358" y="1"/>
                  <a:pt x="3358" y="1"/>
                  <a:pt x="3358" y="1"/>
                </a:cubicBezTo>
                <a:cubicBezTo>
                  <a:pt x="3358" y="2"/>
                  <a:pt x="3358" y="4"/>
                  <a:pt x="3357" y="6"/>
                </a:cubicBezTo>
                <a:cubicBezTo>
                  <a:pt x="3360" y="9"/>
                  <a:pt x="3353" y="16"/>
                  <a:pt x="3357" y="19"/>
                </a:cubicBezTo>
                <a:cubicBezTo>
                  <a:pt x="3353" y="37"/>
                  <a:pt x="3358" y="53"/>
                  <a:pt x="3354" y="71"/>
                </a:cubicBezTo>
                <a:cubicBezTo>
                  <a:pt x="3357" y="78"/>
                  <a:pt x="3352" y="88"/>
                  <a:pt x="3356" y="94"/>
                </a:cubicBezTo>
                <a:close/>
                <a:moveTo>
                  <a:pt x="3438" y="168"/>
                </a:moveTo>
                <a:cubicBezTo>
                  <a:pt x="3445" y="146"/>
                  <a:pt x="3445" y="127"/>
                  <a:pt x="3449" y="106"/>
                </a:cubicBezTo>
                <a:cubicBezTo>
                  <a:pt x="3444" y="103"/>
                  <a:pt x="3451" y="96"/>
                  <a:pt x="3448" y="93"/>
                </a:cubicBezTo>
                <a:cubicBezTo>
                  <a:pt x="3440" y="91"/>
                  <a:pt x="3457" y="79"/>
                  <a:pt x="3449" y="77"/>
                </a:cubicBezTo>
                <a:cubicBezTo>
                  <a:pt x="3451" y="67"/>
                  <a:pt x="3449" y="58"/>
                  <a:pt x="3452" y="47"/>
                </a:cubicBezTo>
                <a:cubicBezTo>
                  <a:pt x="3451" y="32"/>
                  <a:pt x="3451" y="17"/>
                  <a:pt x="3451" y="1"/>
                </a:cubicBezTo>
                <a:cubicBezTo>
                  <a:pt x="3442" y="1"/>
                  <a:pt x="3442" y="1"/>
                  <a:pt x="3442" y="1"/>
                </a:cubicBezTo>
                <a:cubicBezTo>
                  <a:pt x="3440" y="14"/>
                  <a:pt x="3446" y="24"/>
                  <a:pt x="3440" y="39"/>
                </a:cubicBezTo>
                <a:cubicBezTo>
                  <a:pt x="3443" y="44"/>
                  <a:pt x="3439" y="53"/>
                  <a:pt x="3441" y="58"/>
                </a:cubicBezTo>
                <a:cubicBezTo>
                  <a:pt x="3442" y="66"/>
                  <a:pt x="3440" y="74"/>
                  <a:pt x="3441" y="80"/>
                </a:cubicBezTo>
                <a:cubicBezTo>
                  <a:pt x="3440" y="95"/>
                  <a:pt x="3439" y="109"/>
                  <a:pt x="3438" y="123"/>
                </a:cubicBezTo>
                <a:cubicBezTo>
                  <a:pt x="3441" y="130"/>
                  <a:pt x="3433" y="140"/>
                  <a:pt x="3438" y="146"/>
                </a:cubicBezTo>
                <a:cubicBezTo>
                  <a:pt x="3441" y="152"/>
                  <a:pt x="3428" y="164"/>
                  <a:pt x="3438" y="168"/>
                </a:cubicBezTo>
                <a:close/>
                <a:moveTo>
                  <a:pt x="3415" y="170"/>
                </a:moveTo>
                <a:cubicBezTo>
                  <a:pt x="3410" y="160"/>
                  <a:pt x="3425" y="143"/>
                  <a:pt x="3418" y="134"/>
                </a:cubicBezTo>
                <a:cubicBezTo>
                  <a:pt x="3427" y="119"/>
                  <a:pt x="3423" y="108"/>
                  <a:pt x="3425" y="96"/>
                </a:cubicBezTo>
                <a:cubicBezTo>
                  <a:pt x="3429" y="88"/>
                  <a:pt x="3424" y="87"/>
                  <a:pt x="3424" y="83"/>
                </a:cubicBezTo>
                <a:cubicBezTo>
                  <a:pt x="3425" y="81"/>
                  <a:pt x="3427" y="79"/>
                  <a:pt x="3427" y="77"/>
                </a:cubicBezTo>
                <a:cubicBezTo>
                  <a:pt x="3427" y="72"/>
                  <a:pt x="3424" y="65"/>
                  <a:pt x="3428" y="59"/>
                </a:cubicBezTo>
                <a:cubicBezTo>
                  <a:pt x="3422" y="56"/>
                  <a:pt x="3431" y="46"/>
                  <a:pt x="3426" y="42"/>
                </a:cubicBezTo>
                <a:cubicBezTo>
                  <a:pt x="3426" y="36"/>
                  <a:pt x="3425" y="29"/>
                  <a:pt x="3425" y="23"/>
                </a:cubicBezTo>
                <a:cubicBezTo>
                  <a:pt x="3427" y="15"/>
                  <a:pt x="3428" y="8"/>
                  <a:pt x="3428" y="1"/>
                </a:cubicBezTo>
                <a:cubicBezTo>
                  <a:pt x="3418" y="1"/>
                  <a:pt x="3418" y="1"/>
                  <a:pt x="3418" y="1"/>
                </a:cubicBezTo>
                <a:cubicBezTo>
                  <a:pt x="3419" y="25"/>
                  <a:pt x="3418" y="50"/>
                  <a:pt x="3419" y="74"/>
                </a:cubicBezTo>
                <a:cubicBezTo>
                  <a:pt x="3418" y="90"/>
                  <a:pt x="3415" y="108"/>
                  <a:pt x="3416" y="123"/>
                </a:cubicBezTo>
                <a:cubicBezTo>
                  <a:pt x="3414" y="128"/>
                  <a:pt x="3413" y="132"/>
                  <a:pt x="3414" y="135"/>
                </a:cubicBezTo>
                <a:cubicBezTo>
                  <a:pt x="3422" y="136"/>
                  <a:pt x="3407" y="147"/>
                  <a:pt x="3415" y="148"/>
                </a:cubicBezTo>
                <a:cubicBezTo>
                  <a:pt x="3413" y="153"/>
                  <a:pt x="3410" y="159"/>
                  <a:pt x="3408" y="164"/>
                </a:cubicBezTo>
                <a:cubicBezTo>
                  <a:pt x="3411" y="165"/>
                  <a:pt x="3409" y="178"/>
                  <a:pt x="3415" y="170"/>
                </a:cubicBezTo>
                <a:close/>
                <a:moveTo>
                  <a:pt x="31" y="1478"/>
                </a:moveTo>
                <a:cubicBezTo>
                  <a:pt x="37" y="1485"/>
                  <a:pt x="49" y="1485"/>
                  <a:pt x="51" y="1495"/>
                </a:cubicBezTo>
                <a:cubicBezTo>
                  <a:pt x="63" y="1496"/>
                  <a:pt x="64" y="1508"/>
                  <a:pt x="75" y="1509"/>
                </a:cubicBezTo>
                <a:cubicBezTo>
                  <a:pt x="83" y="1513"/>
                  <a:pt x="88" y="1522"/>
                  <a:pt x="99" y="1523"/>
                </a:cubicBezTo>
                <a:cubicBezTo>
                  <a:pt x="105" y="1528"/>
                  <a:pt x="113" y="1531"/>
                  <a:pt x="119" y="1537"/>
                </a:cubicBezTo>
                <a:cubicBezTo>
                  <a:pt x="130" y="1539"/>
                  <a:pt x="134" y="1547"/>
                  <a:pt x="146" y="1548"/>
                </a:cubicBezTo>
                <a:cubicBezTo>
                  <a:pt x="146" y="1553"/>
                  <a:pt x="155" y="1549"/>
                  <a:pt x="157" y="1553"/>
                </a:cubicBezTo>
                <a:cubicBezTo>
                  <a:pt x="161" y="1556"/>
                  <a:pt x="168" y="1556"/>
                  <a:pt x="172" y="1559"/>
                </a:cubicBezTo>
                <a:cubicBezTo>
                  <a:pt x="174" y="1563"/>
                  <a:pt x="183" y="1559"/>
                  <a:pt x="184" y="1564"/>
                </a:cubicBezTo>
                <a:cubicBezTo>
                  <a:pt x="189" y="1562"/>
                  <a:pt x="196" y="1572"/>
                  <a:pt x="198" y="1564"/>
                </a:cubicBezTo>
                <a:cubicBezTo>
                  <a:pt x="190" y="1563"/>
                  <a:pt x="186" y="1557"/>
                  <a:pt x="178" y="1556"/>
                </a:cubicBezTo>
                <a:cubicBezTo>
                  <a:pt x="169" y="1553"/>
                  <a:pt x="166" y="1547"/>
                  <a:pt x="154" y="1548"/>
                </a:cubicBezTo>
                <a:cubicBezTo>
                  <a:pt x="152" y="1540"/>
                  <a:pt x="139" y="1542"/>
                  <a:pt x="134" y="1537"/>
                </a:cubicBezTo>
                <a:cubicBezTo>
                  <a:pt x="124" y="1535"/>
                  <a:pt x="123" y="1526"/>
                  <a:pt x="113" y="1525"/>
                </a:cubicBezTo>
                <a:cubicBezTo>
                  <a:pt x="102" y="1516"/>
                  <a:pt x="88" y="1510"/>
                  <a:pt x="78" y="1500"/>
                </a:cubicBezTo>
                <a:cubicBezTo>
                  <a:pt x="72" y="1496"/>
                  <a:pt x="63" y="1494"/>
                  <a:pt x="60" y="1486"/>
                </a:cubicBezTo>
                <a:cubicBezTo>
                  <a:pt x="54" y="1481"/>
                  <a:pt x="46" y="1479"/>
                  <a:pt x="42" y="1472"/>
                </a:cubicBezTo>
                <a:cubicBezTo>
                  <a:pt x="28" y="1467"/>
                  <a:pt x="20" y="1454"/>
                  <a:pt x="7" y="1447"/>
                </a:cubicBezTo>
                <a:cubicBezTo>
                  <a:pt x="5" y="1444"/>
                  <a:pt x="3" y="1443"/>
                  <a:pt x="0" y="1441"/>
                </a:cubicBezTo>
                <a:cubicBezTo>
                  <a:pt x="0" y="1453"/>
                  <a:pt x="0" y="1453"/>
                  <a:pt x="0" y="1453"/>
                </a:cubicBezTo>
                <a:cubicBezTo>
                  <a:pt x="4" y="1456"/>
                  <a:pt x="8" y="1459"/>
                  <a:pt x="13" y="1461"/>
                </a:cubicBezTo>
                <a:cubicBezTo>
                  <a:pt x="17" y="1469"/>
                  <a:pt x="28" y="1469"/>
                  <a:pt x="31" y="1478"/>
                </a:cubicBezTo>
                <a:close/>
                <a:moveTo>
                  <a:pt x="3820" y="1776"/>
                </a:moveTo>
                <a:cubicBezTo>
                  <a:pt x="3815" y="1776"/>
                  <a:pt x="3808" y="1779"/>
                  <a:pt x="3803" y="1776"/>
                </a:cubicBezTo>
                <a:cubicBezTo>
                  <a:pt x="3783" y="1778"/>
                  <a:pt x="3779" y="1779"/>
                  <a:pt x="3776" y="1776"/>
                </a:cubicBezTo>
                <a:cubicBezTo>
                  <a:pt x="3722" y="1774"/>
                  <a:pt x="3706" y="1769"/>
                  <a:pt x="3689" y="1769"/>
                </a:cubicBezTo>
                <a:cubicBezTo>
                  <a:pt x="3650" y="1765"/>
                  <a:pt x="3646" y="1766"/>
                  <a:pt x="3642" y="1764"/>
                </a:cubicBezTo>
                <a:cubicBezTo>
                  <a:pt x="3610" y="1757"/>
                  <a:pt x="3602" y="1755"/>
                  <a:pt x="3595" y="1749"/>
                </a:cubicBezTo>
                <a:cubicBezTo>
                  <a:pt x="3566" y="1746"/>
                  <a:pt x="3562" y="1745"/>
                  <a:pt x="3558" y="1744"/>
                </a:cubicBezTo>
                <a:cubicBezTo>
                  <a:pt x="3530" y="1738"/>
                  <a:pt x="3526" y="1737"/>
                  <a:pt x="3522" y="1736"/>
                </a:cubicBezTo>
                <a:cubicBezTo>
                  <a:pt x="3481" y="1724"/>
                  <a:pt x="3475" y="1732"/>
                  <a:pt x="3472" y="1726"/>
                </a:cubicBezTo>
                <a:cubicBezTo>
                  <a:pt x="3453" y="1721"/>
                  <a:pt x="3450" y="1717"/>
                  <a:pt x="3446" y="1722"/>
                </a:cubicBezTo>
                <a:cubicBezTo>
                  <a:pt x="3412" y="1719"/>
                  <a:pt x="3406" y="1706"/>
                  <a:pt x="3395" y="1712"/>
                </a:cubicBezTo>
                <a:cubicBezTo>
                  <a:pt x="3337" y="1710"/>
                  <a:pt x="3330" y="1702"/>
                  <a:pt x="3321" y="1707"/>
                </a:cubicBezTo>
                <a:cubicBezTo>
                  <a:pt x="3287" y="1700"/>
                  <a:pt x="3277" y="1705"/>
                  <a:pt x="3269" y="1702"/>
                </a:cubicBezTo>
                <a:cubicBezTo>
                  <a:pt x="3226" y="1697"/>
                  <a:pt x="3220" y="1704"/>
                  <a:pt x="3217" y="1700"/>
                </a:cubicBezTo>
                <a:cubicBezTo>
                  <a:pt x="3198" y="1707"/>
                  <a:pt x="3203" y="1711"/>
                  <a:pt x="3210" y="1705"/>
                </a:cubicBezTo>
                <a:cubicBezTo>
                  <a:pt x="3279" y="1706"/>
                  <a:pt x="3289" y="1715"/>
                  <a:pt x="3303" y="1712"/>
                </a:cubicBezTo>
                <a:cubicBezTo>
                  <a:pt x="3345" y="1716"/>
                  <a:pt x="3350" y="1718"/>
                  <a:pt x="3357" y="1716"/>
                </a:cubicBezTo>
                <a:cubicBezTo>
                  <a:pt x="3407" y="1723"/>
                  <a:pt x="3409" y="1724"/>
                  <a:pt x="3411" y="1726"/>
                </a:cubicBezTo>
                <a:cubicBezTo>
                  <a:pt x="3473" y="1732"/>
                  <a:pt x="3477" y="1742"/>
                  <a:pt x="3483" y="1743"/>
                </a:cubicBezTo>
                <a:cubicBezTo>
                  <a:pt x="3570" y="1758"/>
                  <a:pt x="3575" y="1761"/>
                  <a:pt x="3579" y="1762"/>
                </a:cubicBezTo>
                <a:cubicBezTo>
                  <a:pt x="3628" y="1778"/>
                  <a:pt x="3639" y="1772"/>
                  <a:pt x="3647" y="1778"/>
                </a:cubicBezTo>
                <a:cubicBezTo>
                  <a:pt x="3686" y="1782"/>
                  <a:pt x="3696" y="1779"/>
                  <a:pt x="3705" y="1783"/>
                </a:cubicBezTo>
                <a:cubicBezTo>
                  <a:pt x="3771" y="1786"/>
                  <a:pt x="3780" y="1792"/>
                  <a:pt x="3790" y="1788"/>
                </a:cubicBezTo>
                <a:cubicBezTo>
                  <a:pt x="3840" y="1775"/>
                  <a:pt x="3840" y="1775"/>
                  <a:pt x="3840" y="1775"/>
                </a:cubicBezTo>
                <a:close/>
                <a:moveTo>
                  <a:pt x="3822" y="1734"/>
                </a:moveTo>
                <a:cubicBezTo>
                  <a:pt x="3814" y="1733"/>
                  <a:pt x="3806" y="1736"/>
                  <a:pt x="3799" y="1731"/>
                </a:cubicBezTo>
                <a:cubicBezTo>
                  <a:pt x="3682" y="1727"/>
                  <a:pt x="3670" y="1726"/>
                  <a:pt x="3658" y="1723"/>
                </a:cubicBezTo>
                <a:cubicBezTo>
                  <a:pt x="3616" y="1715"/>
                  <a:pt x="3612" y="1714"/>
                  <a:pt x="3608" y="1714"/>
                </a:cubicBezTo>
                <a:cubicBezTo>
                  <a:pt x="3534" y="1702"/>
                  <a:pt x="3526" y="1701"/>
                  <a:pt x="3519" y="1697"/>
                </a:cubicBezTo>
                <a:cubicBezTo>
                  <a:pt x="3485" y="1689"/>
                  <a:pt x="3477" y="1688"/>
                  <a:pt x="3468" y="1687"/>
                </a:cubicBezTo>
                <a:cubicBezTo>
                  <a:pt x="3428" y="1671"/>
                  <a:pt x="3424" y="1670"/>
                  <a:pt x="3419" y="1674"/>
                </a:cubicBezTo>
                <a:cubicBezTo>
                  <a:pt x="3410" y="1675"/>
                  <a:pt x="3423" y="1676"/>
                  <a:pt x="3436" y="1684"/>
                </a:cubicBezTo>
                <a:cubicBezTo>
                  <a:pt x="3468" y="1697"/>
                  <a:pt x="3474" y="1690"/>
                  <a:pt x="3477" y="1696"/>
                </a:cubicBezTo>
                <a:cubicBezTo>
                  <a:pt x="3533" y="1709"/>
                  <a:pt x="3546" y="1716"/>
                  <a:pt x="3560" y="1719"/>
                </a:cubicBezTo>
                <a:cubicBezTo>
                  <a:pt x="3598" y="1727"/>
                  <a:pt x="3608" y="1723"/>
                  <a:pt x="3615" y="1726"/>
                </a:cubicBezTo>
                <a:cubicBezTo>
                  <a:pt x="3636" y="1731"/>
                  <a:pt x="3639" y="1729"/>
                  <a:pt x="3641" y="1734"/>
                </a:cubicBezTo>
                <a:cubicBezTo>
                  <a:pt x="3660" y="1736"/>
                  <a:pt x="3665" y="1735"/>
                  <a:pt x="3670" y="1737"/>
                </a:cubicBezTo>
                <a:cubicBezTo>
                  <a:pt x="3705" y="1742"/>
                  <a:pt x="3716" y="1739"/>
                  <a:pt x="3725" y="1743"/>
                </a:cubicBezTo>
                <a:cubicBezTo>
                  <a:pt x="3789" y="1745"/>
                  <a:pt x="3796" y="1749"/>
                  <a:pt x="3804" y="1745"/>
                </a:cubicBezTo>
                <a:cubicBezTo>
                  <a:pt x="3840" y="1734"/>
                  <a:pt x="3840" y="1734"/>
                  <a:pt x="3840" y="1734"/>
                </a:cubicBezTo>
                <a:close/>
                <a:moveTo>
                  <a:pt x="3814" y="1712"/>
                </a:moveTo>
                <a:cubicBezTo>
                  <a:pt x="3808" y="1709"/>
                  <a:pt x="3800" y="1712"/>
                  <a:pt x="3794" y="1711"/>
                </a:cubicBezTo>
                <a:cubicBezTo>
                  <a:pt x="3747" y="1710"/>
                  <a:pt x="3742" y="1707"/>
                  <a:pt x="3736" y="1706"/>
                </a:cubicBezTo>
                <a:cubicBezTo>
                  <a:pt x="3703" y="1697"/>
                  <a:pt x="3688" y="1705"/>
                  <a:pt x="3677" y="1694"/>
                </a:cubicBezTo>
                <a:cubicBezTo>
                  <a:pt x="3646" y="1689"/>
                  <a:pt x="3642" y="1688"/>
                  <a:pt x="3640" y="1683"/>
                </a:cubicBezTo>
                <a:cubicBezTo>
                  <a:pt x="3599" y="1682"/>
                  <a:pt x="3595" y="1674"/>
                  <a:pt x="3590" y="1674"/>
                </a:cubicBezTo>
                <a:cubicBezTo>
                  <a:pt x="3534" y="1653"/>
                  <a:pt x="3529" y="1653"/>
                  <a:pt x="3524" y="1650"/>
                </a:cubicBezTo>
                <a:cubicBezTo>
                  <a:pt x="3485" y="1636"/>
                  <a:pt x="3477" y="1643"/>
                  <a:pt x="3473" y="1634"/>
                </a:cubicBezTo>
                <a:cubicBezTo>
                  <a:pt x="3432" y="1630"/>
                  <a:pt x="3428" y="1622"/>
                  <a:pt x="3421" y="1628"/>
                </a:cubicBezTo>
                <a:cubicBezTo>
                  <a:pt x="3398" y="1621"/>
                  <a:pt x="3392" y="1619"/>
                  <a:pt x="3385" y="1619"/>
                </a:cubicBezTo>
                <a:cubicBezTo>
                  <a:pt x="3434" y="1633"/>
                  <a:pt x="3443" y="1635"/>
                  <a:pt x="3452" y="1639"/>
                </a:cubicBezTo>
                <a:cubicBezTo>
                  <a:pt x="3476" y="1642"/>
                  <a:pt x="3477" y="1647"/>
                  <a:pt x="3480" y="1646"/>
                </a:cubicBezTo>
                <a:cubicBezTo>
                  <a:pt x="3512" y="1657"/>
                  <a:pt x="3517" y="1656"/>
                  <a:pt x="3522" y="1658"/>
                </a:cubicBezTo>
                <a:cubicBezTo>
                  <a:pt x="3563" y="1677"/>
                  <a:pt x="3566" y="1676"/>
                  <a:pt x="3568" y="1677"/>
                </a:cubicBezTo>
                <a:cubicBezTo>
                  <a:pt x="3613" y="1692"/>
                  <a:pt x="3637" y="1698"/>
                  <a:pt x="3660" y="1705"/>
                </a:cubicBezTo>
                <a:cubicBezTo>
                  <a:pt x="3739" y="1721"/>
                  <a:pt x="3746" y="1717"/>
                  <a:pt x="3751" y="1720"/>
                </a:cubicBezTo>
                <a:cubicBezTo>
                  <a:pt x="3784" y="1723"/>
                  <a:pt x="3784" y="1723"/>
                  <a:pt x="3785" y="1723"/>
                </a:cubicBezTo>
                <a:cubicBezTo>
                  <a:pt x="3801" y="1723"/>
                  <a:pt x="3804" y="1724"/>
                  <a:pt x="3808" y="1723"/>
                </a:cubicBezTo>
                <a:cubicBezTo>
                  <a:pt x="3815" y="1723"/>
                  <a:pt x="3819" y="1724"/>
                  <a:pt x="3824" y="1723"/>
                </a:cubicBezTo>
                <a:cubicBezTo>
                  <a:pt x="3840" y="1710"/>
                  <a:pt x="3840" y="1710"/>
                  <a:pt x="3840" y="1710"/>
                </a:cubicBezTo>
                <a:close/>
                <a:moveTo>
                  <a:pt x="3797" y="1804"/>
                </a:moveTo>
                <a:cubicBezTo>
                  <a:pt x="3789" y="1801"/>
                  <a:pt x="3778" y="1806"/>
                  <a:pt x="3770" y="1804"/>
                </a:cubicBezTo>
                <a:cubicBezTo>
                  <a:pt x="3676" y="1798"/>
                  <a:pt x="3668" y="1802"/>
                  <a:pt x="3661" y="1800"/>
                </a:cubicBezTo>
                <a:cubicBezTo>
                  <a:pt x="3623" y="1797"/>
                  <a:pt x="3609" y="1793"/>
                  <a:pt x="3593" y="1794"/>
                </a:cubicBezTo>
                <a:cubicBezTo>
                  <a:pt x="3548" y="1781"/>
                  <a:pt x="3545" y="1781"/>
                  <a:pt x="3542" y="1778"/>
                </a:cubicBezTo>
                <a:cubicBezTo>
                  <a:pt x="3517" y="1776"/>
                  <a:pt x="3515" y="1766"/>
                  <a:pt x="3510" y="1771"/>
                </a:cubicBezTo>
                <a:cubicBezTo>
                  <a:pt x="3398" y="1749"/>
                  <a:pt x="3391" y="1744"/>
                  <a:pt x="3384" y="1743"/>
                </a:cubicBezTo>
                <a:cubicBezTo>
                  <a:pt x="3327" y="1734"/>
                  <a:pt x="3313" y="1732"/>
                  <a:pt x="3297" y="1736"/>
                </a:cubicBezTo>
                <a:cubicBezTo>
                  <a:pt x="3259" y="1736"/>
                  <a:pt x="3255" y="1737"/>
                  <a:pt x="3249" y="1741"/>
                </a:cubicBezTo>
                <a:cubicBezTo>
                  <a:pt x="3277" y="1748"/>
                  <a:pt x="3287" y="1739"/>
                  <a:pt x="3293" y="1745"/>
                </a:cubicBezTo>
                <a:cubicBezTo>
                  <a:pt x="3389" y="1753"/>
                  <a:pt x="3395" y="1757"/>
                  <a:pt x="3401" y="1760"/>
                </a:cubicBezTo>
                <a:cubicBezTo>
                  <a:pt x="3447" y="1766"/>
                  <a:pt x="3449" y="1771"/>
                  <a:pt x="3453" y="1772"/>
                </a:cubicBezTo>
                <a:cubicBezTo>
                  <a:pt x="3494" y="1772"/>
                  <a:pt x="3499" y="1785"/>
                  <a:pt x="3507" y="1783"/>
                </a:cubicBezTo>
                <a:cubicBezTo>
                  <a:pt x="3618" y="1811"/>
                  <a:pt x="3626" y="1809"/>
                  <a:pt x="3633" y="1810"/>
                </a:cubicBezTo>
                <a:cubicBezTo>
                  <a:pt x="3663" y="1815"/>
                  <a:pt x="3672" y="1812"/>
                  <a:pt x="3678" y="1817"/>
                </a:cubicBezTo>
                <a:cubicBezTo>
                  <a:pt x="3707" y="1810"/>
                  <a:pt x="3710" y="1818"/>
                  <a:pt x="3714" y="1815"/>
                </a:cubicBezTo>
                <a:cubicBezTo>
                  <a:pt x="3759" y="1814"/>
                  <a:pt x="3766" y="1819"/>
                  <a:pt x="3776" y="1814"/>
                </a:cubicBezTo>
                <a:cubicBezTo>
                  <a:pt x="3840" y="1801"/>
                  <a:pt x="3840" y="1801"/>
                  <a:pt x="3840" y="1801"/>
                </a:cubicBezTo>
                <a:close/>
                <a:moveTo>
                  <a:pt x="3777" y="1834"/>
                </a:moveTo>
                <a:cubicBezTo>
                  <a:pt x="3774" y="1835"/>
                  <a:pt x="3771" y="1838"/>
                  <a:pt x="3768" y="1836"/>
                </a:cubicBezTo>
                <a:cubicBezTo>
                  <a:pt x="3746" y="1836"/>
                  <a:pt x="3742" y="1838"/>
                  <a:pt x="3739" y="1837"/>
                </a:cubicBezTo>
                <a:cubicBezTo>
                  <a:pt x="3676" y="1836"/>
                  <a:pt x="3670" y="1833"/>
                  <a:pt x="3664" y="1832"/>
                </a:cubicBezTo>
                <a:cubicBezTo>
                  <a:pt x="3603" y="1821"/>
                  <a:pt x="3596" y="1825"/>
                  <a:pt x="3590" y="1823"/>
                </a:cubicBezTo>
                <a:cubicBezTo>
                  <a:pt x="3543" y="1807"/>
                  <a:pt x="3529" y="1811"/>
                  <a:pt x="3517" y="1804"/>
                </a:cubicBezTo>
                <a:cubicBezTo>
                  <a:pt x="3478" y="1798"/>
                  <a:pt x="3476" y="1793"/>
                  <a:pt x="3473" y="1794"/>
                </a:cubicBezTo>
                <a:cubicBezTo>
                  <a:pt x="3443" y="1784"/>
                  <a:pt x="3441" y="1782"/>
                  <a:pt x="3438" y="1781"/>
                </a:cubicBezTo>
                <a:cubicBezTo>
                  <a:pt x="3417" y="1775"/>
                  <a:pt x="3412" y="1781"/>
                  <a:pt x="3410" y="1775"/>
                </a:cubicBezTo>
                <a:cubicBezTo>
                  <a:pt x="3351" y="1763"/>
                  <a:pt x="3348" y="1763"/>
                  <a:pt x="3345" y="1764"/>
                </a:cubicBezTo>
                <a:cubicBezTo>
                  <a:pt x="3311" y="1759"/>
                  <a:pt x="3305" y="1755"/>
                  <a:pt x="3298" y="1759"/>
                </a:cubicBezTo>
                <a:cubicBezTo>
                  <a:pt x="3214" y="1763"/>
                  <a:pt x="3208" y="1757"/>
                  <a:pt x="3206" y="1765"/>
                </a:cubicBezTo>
                <a:cubicBezTo>
                  <a:pt x="3169" y="1768"/>
                  <a:pt x="3164" y="1769"/>
                  <a:pt x="3159" y="1766"/>
                </a:cubicBezTo>
                <a:cubicBezTo>
                  <a:pt x="3204" y="1775"/>
                  <a:pt x="3217" y="1759"/>
                  <a:pt x="3224" y="1767"/>
                </a:cubicBezTo>
                <a:cubicBezTo>
                  <a:pt x="3264" y="1762"/>
                  <a:pt x="3273" y="1765"/>
                  <a:pt x="3282" y="1766"/>
                </a:cubicBezTo>
                <a:cubicBezTo>
                  <a:pt x="3317" y="1772"/>
                  <a:pt x="3325" y="1770"/>
                  <a:pt x="3333" y="1771"/>
                </a:cubicBezTo>
                <a:cubicBezTo>
                  <a:pt x="3372" y="1783"/>
                  <a:pt x="3388" y="1782"/>
                  <a:pt x="3403" y="1786"/>
                </a:cubicBezTo>
                <a:cubicBezTo>
                  <a:pt x="3459" y="1810"/>
                  <a:pt x="3467" y="1799"/>
                  <a:pt x="3470" y="1806"/>
                </a:cubicBezTo>
                <a:cubicBezTo>
                  <a:pt x="3503" y="1813"/>
                  <a:pt x="3507" y="1816"/>
                  <a:pt x="3512" y="1817"/>
                </a:cubicBezTo>
                <a:cubicBezTo>
                  <a:pt x="3558" y="1830"/>
                  <a:pt x="3564" y="1826"/>
                  <a:pt x="3568" y="1831"/>
                </a:cubicBezTo>
                <a:cubicBezTo>
                  <a:pt x="3605" y="1838"/>
                  <a:pt x="3614" y="1840"/>
                  <a:pt x="3623" y="1844"/>
                </a:cubicBezTo>
                <a:cubicBezTo>
                  <a:pt x="3676" y="1846"/>
                  <a:pt x="3679" y="1847"/>
                  <a:pt x="3681" y="1849"/>
                </a:cubicBezTo>
                <a:cubicBezTo>
                  <a:pt x="3682" y="1850"/>
                  <a:pt x="3677" y="1854"/>
                  <a:pt x="3671" y="1855"/>
                </a:cubicBezTo>
                <a:cubicBezTo>
                  <a:pt x="3615" y="1858"/>
                  <a:pt x="3613" y="1848"/>
                  <a:pt x="3606" y="1854"/>
                </a:cubicBezTo>
                <a:cubicBezTo>
                  <a:pt x="3572" y="1850"/>
                  <a:pt x="3571" y="1850"/>
                  <a:pt x="3571" y="1850"/>
                </a:cubicBezTo>
                <a:cubicBezTo>
                  <a:pt x="3418" y="1830"/>
                  <a:pt x="3411" y="1817"/>
                  <a:pt x="3398" y="1827"/>
                </a:cubicBezTo>
                <a:cubicBezTo>
                  <a:pt x="3363" y="1813"/>
                  <a:pt x="3357" y="1814"/>
                  <a:pt x="3352" y="1814"/>
                </a:cubicBezTo>
                <a:cubicBezTo>
                  <a:pt x="3304" y="1809"/>
                  <a:pt x="3301" y="1810"/>
                  <a:pt x="3300" y="1806"/>
                </a:cubicBezTo>
                <a:cubicBezTo>
                  <a:pt x="3273" y="1808"/>
                  <a:pt x="3261" y="1802"/>
                  <a:pt x="3262" y="1812"/>
                </a:cubicBezTo>
                <a:cubicBezTo>
                  <a:pt x="3315" y="1816"/>
                  <a:pt x="3329" y="1819"/>
                  <a:pt x="3343" y="1820"/>
                </a:cubicBezTo>
                <a:cubicBezTo>
                  <a:pt x="3406" y="1838"/>
                  <a:pt x="3415" y="1831"/>
                  <a:pt x="3421" y="1836"/>
                </a:cubicBezTo>
                <a:cubicBezTo>
                  <a:pt x="3447" y="1837"/>
                  <a:pt x="3452" y="1846"/>
                  <a:pt x="3459" y="1843"/>
                </a:cubicBezTo>
                <a:cubicBezTo>
                  <a:pt x="3502" y="1856"/>
                  <a:pt x="3506" y="1852"/>
                  <a:pt x="3510" y="1853"/>
                </a:cubicBezTo>
                <a:cubicBezTo>
                  <a:pt x="3555" y="1854"/>
                  <a:pt x="3567" y="1865"/>
                  <a:pt x="3582" y="1859"/>
                </a:cubicBezTo>
                <a:cubicBezTo>
                  <a:pt x="3605" y="1865"/>
                  <a:pt x="3611" y="1863"/>
                  <a:pt x="3618" y="1868"/>
                </a:cubicBezTo>
                <a:cubicBezTo>
                  <a:pt x="3691" y="1865"/>
                  <a:pt x="3696" y="1862"/>
                  <a:pt x="3701" y="1864"/>
                </a:cubicBezTo>
                <a:cubicBezTo>
                  <a:pt x="3757" y="1855"/>
                  <a:pt x="3766" y="1857"/>
                  <a:pt x="3777" y="1854"/>
                </a:cubicBezTo>
                <a:cubicBezTo>
                  <a:pt x="3779" y="1859"/>
                  <a:pt x="3769" y="1870"/>
                  <a:pt x="3763" y="1866"/>
                </a:cubicBezTo>
                <a:cubicBezTo>
                  <a:pt x="3682" y="1885"/>
                  <a:pt x="3674" y="1896"/>
                  <a:pt x="3670" y="1886"/>
                </a:cubicBezTo>
                <a:cubicBezTo>
                  <a:pt x="3625" y="1889"/>
                  <a:pt x="3618" y="1894"/>
                  <a:pt x="3611" y="1896"/>
                </a:cubicBezTo>
                <a:cubicBezTo>
                  <a:pt x="3579" y="1892"/>
                  <a:pt x="3575" y="1893"/>
                  <a:pt x="3572" y="1893"/>
                </a:cubicBezTo>
                <a:cubicBezTo>
                  <a:pt x="3521" y="1889"/>
                  <a:pt x="3517" y="1889"/>
                  <a:pt x="3513" y="1892"/>
                </a:cubicBezTo>
                <a:cubicBezTo>
                  <a:pt x="3467" y="1889"/>
                  <a:pt x="3461" y="1885"/>
                  <a:pt x="3454" y="1884"/>
                </a:cubicBezTo>
                <a:cubicBezTo>
                  <a:pt x="3391" y="1870"/>
                  <a:pt x="3382" y="1878"/>
                  <a:pt x="3377" y="1870"/>
                </a:cubicBezTo>
                <a:cubicBezTo>
                  <a:pt x="3311" y="1862"/>
                  <a:pt x="3305" y="1858"/>
                  <a:pt x="3297" y="1862"/>
                </a:cubicBezTo>
                <a:cubicBezTo>
                  <a:pt x="3269" y="1849"/>
                  <a:pt x="3269" y="1849"/>
                  <a:pt x="3268" y="1849"/>
                </a:cubicBezTo>
                <a:cubicBezTo>
                  <a:pt x="3214" y="1834"/>
                  <a:pt x="3210" y="1834"/>
                  <a:pt x="3206" y="1836"/>
                </a:cubicBezTo>
                <a:cubicBezTo>
                  <a:pt x="3163" y="1822"/>
                  <a:pt x="3146" y="1830"/>
                  <a:pt x="3134" y="1819"/>
                </a:cubicBezTo>
                <a:cubicBezTo>
                  <a:pt x="3074" y="1822"/>
                  <a:pt x="3070" y="1826"/>
                  <a:pt x="3068" y="1823"/>
                </a:cubicBezTo>
                <a:cubicBezTo>
                  <a:pt x="3109" y="1827"/>
                  <a:pt x="3119" y="1834"/>
                  <a:pt x="3132" y="1827"/>
                </a:cubicBezTo>
                <a:cubicBezTo>
                  <a:pt x="3173" y="1837"/>
                  <a:pt x="3176" y="1835"/>
                  <a:pt x="3178" y="1840"/>
                </a:cubicBezTo>
                <a:cubicBezTo>
                  <a:pt x="3214" y="1844"/>
                  <a:pt x="3218" y="1847"/>
                  <a:pt x="3223" y="1850"/>
                </a:cubicBezTo>
                <a:cubicBezTo>
                  <a:pt x="3251" y="1861"/>
                  <a:pt x="3259" y="1855"/>
                  <a:pt x="3264" y="1858"/>
                </a:cubicBezTo>
                <a:cubicBezTo>
                  <a:pt x="3309" y="1875"/>
                  <a:pt x="3315" y="1867"/>
                  <a:pt x="3318" y="1873"/>
                </a:cubicBezTo>
                <a:cubicBezTo>
                  <a:pt x="3345" y="1880"/>
                  <a:pt x="3349" y="1881"/>
                  <a:pt x="3354" y="1877"/>
                </a:cubicBezTo>
                <a:cubicBezTo>
                  <a:pt x="3385" y="1888"/>
                  <a:pt x="3393" y="1885"/>
                  <a:pt x="3400" y="1890"/>
                </a:cubicBezTo>
                <a:cubicBezTo>
                  <a:pt x="3481" y="1900"/>
                  <a:pt x="3490" y="1895"/>
                  <a:pt x="3496" y="1902"/>
                </a:cubicBezTo>
                <a:cubicBezTo>
                  <a:pt x="3537" y="1907"/>
                  <a:pt x="3543" y="1899"/>
                  <a:pt x="3547" y="1902"/>
                </a:cubicBezTo>
                <a:cubicBezTo>
                  <a:pt x="3588" y="1902"/>
                  <a:pt x="3603" y="1908"/>
                  <a:pt x="3620" y="1904"/>
                </a:cubicBezTo>
                <a:cubicBezTo>
                  <a:pt x="3661" y="1900"/>
                  <a:pt x="3671" y="1903"/>
                  <a:pt x="3666" y="1906"/>
                </a:cubicBezTo>
                <a:cubicBezTo>
                  <a:pt x="3619" y="1914"/>
                  <a:pt x="3615" y="1909"/>
                  <a:pt x="3607" y="1912"/>
                </a:cubicBezTo>
                <a:cubicBezTo>
                  <a:pt x="3539" y="1916"/>
                  <a:pt x="3531" y="1916"/>
                  <a:pt x="3523" y="1913"/>
                </a:cubicBezTo>
                <a:cubicBezTo>
                  <a:pt x="3432" y="1907"/>
                  <a:pt x="3415" y="1906"/>
                  <a:pt x="3399" y="1901"/>
                </a:cubicBezTo>
                <a:cubicBezTo>
                  <a:pt x="3370" y="1900"/>
                  <a:pt x="3366" y="1899"/>
                  <a:pt x="3363" y="1896"/>
                </a:cubicBezTo>
                <a:cubicBezTo>
                  <a:pt x="3326" y="1890"/>
                  <a:pt x="3322" y="1889"/>
                  <a:pt x="3318" y="1890"/>
                </a:cubicBezTo>
                <a:cubicBezTo>
                  <a:pt x="3289" y="1881"/>
                  <a:pt x="3284" y="1879"/>
                  <a:pt x="3278" y="1881"/>
                </a:cubicBezTo>
                <a:cubicBezTo>
                  <a:pt x="3240" y="1870"/>
                  <a:pt x="3234" y="1870"/>
                  <a:pt x="3229" y="1863"/>
                </a:cubicBezTo>
                <a:cubicBezTo>
                  <a:pt x="3194" y="1859"/>
                  <a:pt x="3191" y="1859"/>
                  <a:pt x="3189" y="1857"/>
                </a:cubicBezTo>
                <a:cubicBezTo>
                  <a:pt x="3145" y="1851"/>
                  <a:pt x="3142" y="1850"/>
                  <a:pt x="3139" y="1850"/>
                </a:cubicBezTo>
                <a:cubicBezTo>
                  <a:pt x="3116" y="1852"/>
                  <a:pt x="3119" y="1853"/>
                  <a:pt x="3122" y="1854"/>
                </a:cubicBezTo>
                <a:cubicBezTo>
                  <a:pt x="3165" y="1862"/>
                  <a:pt x="3177" y="1866"/>
                  <a:pt x="3192" y="1862"/>
                </a:cubicBezTo>
                <a:cubicBezTo>
                  <a:pt x="3224" y="1876"/>
                  <a:pt x="3230" y="1870"/>
                  <a:pt x="3232" y="1878"/>
                </a:cubicBezTo>
                <a:cubicBezTo>
                  <a:pt x="3267" y="1891"/>
                  <a:pt x="3273" y="1885"/>
                  <a:pt x="3276" y="1889"/>
                </a:cubicBezTo>
                <a:cubicBezTo>
                  <a:pt x="3375" y="1909"/>
                  <a:pt x="3387" y="1916"/>
                  <a:pt x="3401" y="1914"/>
                </a:cubicBezTo>
                <a:cubicBezTo>
                  <a:pt x="3492" y="1924"/>
                  <a:pt x="3504" y="1930"/>
                  <a:pt x="3518" y="1926"/>
                </a:cubicBezTo>
                <a:cubicBezTo>
                  <a:pt x="3580" y="1925"/>
                  <a:pt x="3585" y="1922"/>
                  <a:pt x="3587" y="1928"/>
                </a:cubicBezTo>
                <a:cubicBezTo>
                  <a:pt x="3624" y="1926"/>
                  <a:pt x="3632" y="1921"/>
                  <a:pt x="3638" y="1923"/>
                </a:cubicBezTo>
                <a:cubicBezTo>
                  <a:pt x="3669" y="1919"/>
                  <a:pt x="3663" y="1933"/>
                  <a:pt x="3656" y="1940"/>
                </a:cubicBezTo>
                <a:cubicBezTo>
                  <a:pt x="3600" y="1948"/>
                  <a:pt x="3593" y="1952"/>
                  <a:pt x="3589" y="1947"/>
                </a:cubicBezTo>
                <a:cubicBezTo>
                  <a:pt x="3561" y="1952"/>
                  <a:pt x="3558" y="1948"/>
                  <a:pt x="3555" y="1948"/>
                </a:cubicBezTo>
                <a:cubicBezTo>
                  <a:pt x="3519" y="1946"/>
                  <a:pt x="3513" y="1950"/>
                  <a:pt x="3508" y="1949"/>
                </a:cubicBezTo>
                <a:cubicBezTo>
                  <a:pt x="3414" y="1942"/>
                  <a:pt x="3406" y="1939"/>
                  <a:pt x="3397" y="1940"/>
                </a:cubicBezTo>
                <a:cubicBezTo>
                  <a:pt x="3378" y="1937"/>
                  <a:pt x="3373" y="1934"/>
                  <a:pt x="3369" y="1933"/>
                </a:cubicBezTo>
                <a:cubicBezTo>
                  <a:pt x="3338" y="1925"/>
                  <a:pt x="3333" y="1927"/>
                  <a:pt x="3330" y="1920"/>
                </a:cubicBezTo>
                <a:cubicBezTo>
                  <a:pt x="3276" y="1908"/>
                  <a:pt x="3263" y="1906"/>
                  <a:pt x="3250" y="1901"/>
                </a:cubicBezTo>
                <a:cubicBezTo>
                  <a:pt x="3202" y="1898"/>
                  <a:pt x="3197" y="1889"/>
                  <a:pt x="3189" y="1891"/>
                </a:cubicBezTo>
                <a:cubicBezTo>
                  <a:pt x="3142" y="1884"/>
                  <a:pt x="3137" y="1875"/>
                  <a:pt x="3129" y="1877"/>
                </a:cubicBezTo>
                <a:cubicBezTo>
                  <a:pt x="3033" y="1869"/>
                  <a:pt x="3021" y="1860"/>
                  <a:pt x="3006" y="1865"/>
                </a:cubicBezTo>
                <a:cubicBezTo>
                  <a:pt x="2982" y="1860"/>
                  <a:pt x="2977" y="1867"/>
                  <a:pt x="2974" y="1864"/>
                </a:cubicBezTo>
                <a:cubicBezTo>
                  <a:pt x="2935" y="1862"/>
                  <a:pt x="2925" y="1868"/>
                  <a:pt x="2917" y="1865"/>
                </a:cubicBezTo>
                <a:cubicBezTo>
                  <a:pt x="2859" y="1863"/>
                  <a:pt x="2849" y="1868"/>
                  <a:pt x="2841" y="1869"/>
                </a:cubicBezTo>
                <a:cubicBezTo>
                  <a:pt x="2783" y="1881"/>
                  <a:pt x="2778" y="1882"/>
                  <a:pt x="2773" y="1886"/>
                </a:cubicBezTo>
                <a:cubicBezTo>
                  <a:pt x="2804" y="1880"/>
                  <a:pt x="2812" y="1884"/>
                  <a:pt x="2824" y="1875"/>
                </a:cubicBezTo>
                <a:cubicBezTo>
                  <a:pt x="2897" y="1876"/>
                  <a:pt x="2917" y="1869"/>
                  <a:pt x="2934" y="1876"/>
                </a:cubicBezTo>
                <a:cubicBezTo>
                  <a:pt x="2981" y="1882"/>
                  <a:pt x="2985" y="1877"/>
                  <a:pt x="2987" y="1884"/>
                </a:cubicBezTo>
                <a:cubicBezTo>
                  <a:pt x="3022" y="1890"/>
                  <a:pt x="3030" y="1892"/>
                  <a:pt x="3038" y="1896"/>
                </a:cubicBezTo>
                <a:cubicBezTo>
                  <a:pt x="3080" y="1909"/>
                  <a:pt x="3085" y="1912"/>
                  <a:pt x="3089" y="1912"/>
                </a:cubicBezTo>
                <a:cubicBezTo>
                  <a:pt x="3173" y="1944"/>
                  <a:pt x="3183" y="1943"/>
                  <a:pt x="3190" y="1948"/>
                </a:cubicBezTo>
                <a:cubicBezTo>
                  <a:pt x="3234" y="1962"/>
                  <a:pt x="3240" y="1959"/>
                  <a:pt x="3244" y="1963"/>
                </a:cubicBezTo>
                <a:cubicBezTo>
                  <a:pt x="3322" y="1975"/>
                  <a:pt x="3327" y="1977"/>
                  <a:pt x="3333" y="1976"/>
                </a:cubicBezTo>
                <a:cubicBezTo>
                  <a:pt x="3358" y="1982"/>
                  <a:pt x="3360" y="1984"/>
                  <a:pt x="3364" y="1981"/>
                </a:cubicBezTo>
                <a:cubicBezTo>
                  <a:pt x="3414" y="1987"/>
                  <a:pt x="3420" y="1989"/>
                  <a:pt x="3426" y="1987"/>
                </a:cubicBezTo>
                <a:cubicBezTo>
                  <a:pt x="3461" y="1992"/>
                  <a:pt x="3466" y="1991"/>
                  <a:pt x="3470" y="1993"/>
                </a:cubicBezTo>
                <a:cubicBezTo>
                  <a:pt x="3422" y="1998"/>
                  <a:pt x="3407" y="1992"/>
                  <a:pt x="3389" y="1999"/>
                </a:cubicBezTo>
                <a:cubicBezTo>
                  <a:pt x="3326" y="1988"/>
                  <a:pt x="3316" y="1990"/>
                  <a:pt x="3307" y="1989"/>
                </a:cubicBezTo>
                <a:cubicBezTo>
                  <a:pt x="3261" y="1980"/>
                  <a:pt x="3244" y="1971"/>
                  <a:pt x="3226" y="1967"/>
                </a:cubicBezTo>
                <a:cubicBezTo>
                  <a:pt x="3195" y="1962"/>
                  <a:pt x="3191" y="1956"/>
                  <a:pt x="3186" y="1958"/>
                </a:cubicBezTo>
                <a:cubicBezTo>
                  <a:pt x="3137" y="1944"/>
                  <a:pt x="3127" y="1946"/>
                  <a:pt x="3119" y="1938"/>
                </a:cubicBezTo>
                <a:cubicBezTo>
                  <a:pt x="3088" y="1932"/>
                  <a:pt x="3084" y="1929"/>
                  <a:pt x="3079" y="1929"/>
                </a:cubicBezTo>
                <a:cubicBezTo>
                  <a:pt x="3050" y="1915"/>
                  <a:pt x="3043" y="1923"/>
                  <a:pt x="3039" y="1919"/>
                </a:cubicBezTo>
                <a:cubicBezTo>
                  <a:pt x="3002" y="1914"/>
                  <a:pt x="2992" y="1916"/>
                  <a:pt x="2984" y="1913"/>
                </a:cubicBezTo>
                <a:cubicBezTo>
                  <a:pt x="2904" y="1913"/>
                  <a:pt x="2889" y="1922"/>
                  <a:pt x="2877" y="1921"/>
                </a:cubicBezTo>
                <a:cubicBezTo>
                  <a:pt x="2813" y="1933"/>
                  <a:pt x="2798" y="1939"/>
                  <a:pt x="2799" y="1945"/>
                </a:cubicBezTo>
                <a:cubicBezTo>
                  <a:pt x="2861" y="1933"/>
                  <a:pt x="2866" y="1932"/>
                  <a:pt x="2871" y="1928"/>
                </a:cubicBezTo>
                <a:cubicBezTo>
                  <a:pt x="2906" y="1927"/>
                  <a:pt x="2917" y="1927"/>
                  <a:pt x="2929" y="1923"/>
                </a:cubicBezTo>
                <a:cubicBezTo>
                  <a:pt x="3007" y="1927"/>
                  <a:pt x="3019" y="1928"/>
                  <a:pt x="3029" y="1925"/>
                </a:cubicBezTo>
                <a:cubicBezTo>
                  <a:pt x="3074" y="1944"/>
                  <a:pt x="3079" y="1943"/>
                  <a:pt x="3084" y="1943"/>
                </a:cubicBezTo>
                <a:cubicBezTo>
                  <a:pt x="3150" y="1958"/>
                  <a:pt x="3158" y="1964"/>
                  <a:pt x="3167" y="1966"/>
                </a:cubicBezTo>
                <a:cubicBezTo>
                  <a:pt x="3267" y="1993"/>
                  <a:pt x="3284" y="1995"/>
                  <a:pt x="3300" y="2000"/>
                </a:cubicBezTo>
                <a:cubicBezTo>
                  <a:pt x="3328" y="2007"/>
                  <a:pt x="3334" y="2000"/>
                  <a:pt x="3337" y="2004"/>
                </a:cubicBezTo>
                <a:cubicBezTo>
                  <a:pt x="3386" y="2006"/>
                  <a:pt x="3394" y="2011"/>
                  <a:pt x="3404" y="2007"/>
                </a:cubicBezTo>
                <a:cubicBezTo>
                  <a:pt x="3444" y="2009"/>
                  <a:pt x="3446" y="2009"/>
                  <a:pt x="3448" y="2007"/>
                </a:cubicBezTo>
                <a:cubicBezTo>
                  <a:pt x="3414" y="2017"/>
                  <a:pt x="3408" y="2018"/>
                  <a:pt x="3404" y="2017"/>
                </a:cubicBezTo>
                <a:cubicBezTo>
                  <a:pt x="3325" y="2018"/>
                  <a:pt x="3323" y="2015"/>
                  <a:pt x="3319" y="2019"/>
                </a:cubicBezTo>
                <a:cubicBezTo>
                  <a:pt x="3285" y="2011"/>
                  <a:pt x="3279" y="2010"/>
                  <a:pt x="3273" y="2010"/>
                </a:cubicBezTo>
                <a:cubicBezTo>
                  <a:pt x="3230" y="2005"/>
                  <a:pt x="3227" y="1991"/>
                  <a:pt x="3219" y="1995"/>
                </a:cubicBezTo>
                <a:cubicBezTo>
                  <a:pt x="3181" y="1985"/>
                  <a:pt x="3178" y="1985"/>
                  <a:pt x="3175" y="1985"/>
                </a:cubicBezTo>
                <a:cubicBezTo>
                  <a:pt x="3136" y="1972"/>
                  <a:pt x="3122" y="1977"/>
                  <a:pt x="3112" y="1970"/>
                </a:cubicBezTo>
                <a:cubicBezTo>
                  <a:pt x="3087" y="1967"/>
                  <a:pt x="3081" y="1966"/>
                  <a:pt x="3075" y="1966"/>
                </a:cubicBezTo>
                <a:cubicBezTo>
                  <a:pt x="3010" y="1963"/>
                  <a:pt x="3006" y="1951"/>
                  <a:pt x="2999" y="1958"/>
                </a:cubicBezTo>
                <a:cubicBezTo>
                  <a:pt x="2936" y="1954"/>
                  <a:pt x="2929" y="1958"/>
                  <a:pt x="2924" y="1953"/>
                </a:cubicBezTo>
                <a:cubicBezTo>
                  <a:pt x="2869" y="1964"/>
                  <a:pt x="2857" y="1961"/>
                  <a:pt x="2843" y="1966"/>
                </a:cubicBezTo>
                <a:cubicBezTo>
                  <a:pt x="2776" y="1979"/>
                  <a:pt x="2775" y="1993"/>
                  <a:pt x="2767" y="1986"/>
                </a:cubicBezTo>
                <a:cubicBezTo>
                  <a:pt x="2731" y="2002"/>
                  <a:pt x="2724" y="2004"/>
                  <a:pt x="2726" y="2008"/>
                </a:cubicBezTo>
                <a:cubicBezTo>
                  <a:pt x="2806" y="1985"/>
                  <a:pt x="2815" y="1981"/>
                  <a:pt x="2823" y="1978"/>
                </a:cubicBezTo>
                <a:cubicBezTo>
                  <a:pt x="2864" y="1968"/>
                  <a:pt x="2866" y="1976"/>
                  <a:pt x="2871" y="1972"/>
                </a:cubicBezTo>
                <a:cubicBezTo>
                  <a:pt x="2952" y="1967"/>
                  <a:pt x="2960" y="1969"/>
                  <a:pt x="2969" y="1966"/>
                </a:cubicBezTo>
                <a:cubicBezTo>
                  <a:pt x="3050" y="1973"/>
                  <a:pt x="3054" y="1974"/>
                  <a:pt x="3057" y="1976"/>
                </a:cubicBezTo>
                <a:cubicBezTo>
                  <a:pt x="3089" y="1977"/>
                  <a:pt x="3091" y="1985"/>
                  <a:pt x="3097" y="1979"/>
                </a:cubicBezTo>
                <a:cubicBezTo>
                  <a:pt x="3157" y="1989"/>
                  <a:pt x="3190" y="2000"/>
                  <a:pt x="3222" y="2011"/>
                </a:cubicBezTo>
                <a:cubicBezTo>
                  <a:pt x="3288" y="2028"/>
                  <a:pt x="3294" y="2020"/>
                  <a:pt x="3296" y="2026"/>
                </a:cubicBezTo>
                <a:cubicBezTo>
                  <a:pt x="3316" y="2031"/>
                  <a:pt x="3321" y="2030"/>
                  <a:pt x="3318" y="2033"/>
                </a:cubicBezTo>
                <a:cubicBezTo>
                  <a:pt x="3157" y="2009"/>
                  <a:pt x="3149" y="2018"/>
                  <a:pt x="3144" y="2011"/>
                </a:cubicBezTo>
                <a:cubicBezTo>
                  <a:pt x="3117" y="2008"/>
                  <a:pt x="3112" y="2004"/>
                  <a:pt x="3105" y="2008"/>
                </a:cubicBezTo>
                <a:cubicBezTo>
                  <a:pt x="3059" y="2004"/>
                  <a:pt x="3054" y="1996"/>
                  <a:pt x="3045" y="2001"/>
                </a:cubicBezTo>
                <a:cubicBezTo>
                  <a:pt x="3011" y="1997"/>
                  <a:pt x="3008" y="1994"/>
                  <a:pt x="3005" y="1995"/>
                </a:cubicBezTo>
                <a:cubicBezTo>
                  <a:pt x="2952" y="1993"/>
                  <a:pt x="2938" y="1996"/>
                  <a:pt x="2924" y="1998"/>
                </a:cubicBezTo>
                <a:cubicBezTo>
                  <a:pt x="2835" y="2008"/>
                  <a:pt x="2827" y="2018"/>
                  <a:pt x="2821" y="2013"/>
                </a:cubicBezTo>
                <a:cubicBezTo>
                  <a:pt x="2738" y="2050"/>
                  <a:pt x="2725" y="2050"/>
                  <a:pt x="2709" y="2063"/>
                </a:cubicBezTo>
                <a:cubicBezTo>
                  <a:pt x="2697" y="2076"/>
                  <a:pt x="2731" y="2058"/>
                  <a:pt x="2764" y="2042"/>
                </a:cubicBezTo>
                <a:cubicBezTo>
                  <a:pt x="2789" y="2039"/>
                  <a:pt x="2799" y="2030"/>
                  <a:pt x="2807" y="2029"/>
                </a:cubicBezTo>
                <a:cubicBezTo>
                  <a:pt x="2891" y="2016"/>
                  <a:pt x="2897" y="2013"/>
                  <a:pt x="2902" y="2011"/>
                </a:cubicBezTo>
                <a:cubicBezTo>
                  <a:pt x="2990" y="2008"/>
                  <a:pt x="3000" y="2007"/>
                  <a:pt x="3010" y="2009"/>
                </a:cubicBezTo>
                <a:cubicBezTo>
                  <a:pt x="3050" y="2016"/>
                  <a:pt x="3063" y="2009"/>
                  <a:pt x="3071" y="2015"/>
                </a:cubicBezTo>
                <a:cubicBezTo>
                  <a:pt x="3111" y="2023"/>
                  <a:pt x="3123" y="2016"/>
                  <a:pt x="3131" y="2023"/>
                </a:cubicBezTo>
                <a:cubicBezTo>
                  <a:pt x="3181" y="2029"/>
                  <a:pt x="3185" y="2037"/>
                  <a:pt x="3192" y="2033"/>
                </a:cubicBezTo>
                <a:cubicBezTo>
                  <a:pt x="3231" y="2040"/>
                  <a:pt x="3241" y="2039"/>
                  <a:pt x="3251" y="2041"/>
                </a:cubicBezTo>
                <a:cubicBezTo>
                  <a:pt x="3301" y="2049"/>
                  <a:pt x="3307" y="2045"/>
                  <a:pt x="3313" y="2047"/>
                </a:cubicBezTo>
                <a:cubicBezTo>
                  <a:pt x="3337" y="2049"/>
                  <a:pt x="3342" y="2047"/>
                  <a:pt x="3339" y="2051"/>
                </a:cubicBezTo>
                <a:cubicBezTo>
                  <a:pt x="3224" y="2064"/>
                  <a:pt x="3212" y="2066"/>
                  <a:pt x="3201" y="2065"/>
                </a:cubicBezTo>
                <a:cubicBezTo>
                  <a:pt x="3146" y="2060"/>
                  <a:pt x="3142" y="2052"/>
                  <a:pt x="3135" y="2058"/>
                </a:cubicBezTo>
                <a:cubicBezTo>
                  <a:pt x="3084" y="2048"/>
                  <a:pt x="3081" y="2048"/>
                  <a:pt x="3078" y="2049"/>
                </a:cubicBezTo>
                <a:cubicBezTo>
                  <a:pt x="3030" y="2044"/>
                  <a:pt x="3024" y="2043"/>
                  <a:pt x="3020" y="2037"/>
                </a:cubicBezTo>
                <a:cubicBezTo>
                  <a:pt x="2992" y="2038"/>
                  <a:pt x="2989" y="2038"/>
                  <a:pt x="2986" y="2037"/>
                </a:cubicBezTo>
                <a:cubicBezTo>
                  <a:pt x="2925" y="2028"/>
                  <a:pt x="2913" y="2031"/>
                  <a:pt x="2902" y="2028"/>
                </a:cubicBezTo>
                <a:cubicBezTo>
                  <a:pt x="2798" y="2049"/>
                  <a:pt x="2802" y="2050"/>
                  <a:pt x="2807" y="2046"/>
                </a:cubicBezTo>
                <a:cubicBezTo>
                  <a:pt x="2860" y="2039"/>
                  <a:pt x="2870" y="2037"/>
                  <a:pt x="2878" y="2040"/>
                </a:cubicBezTo>
                <a:cubicBezTo>
                  <a:pt x="2928" y="2042"/>
                  <a:pt x="2933" y="2044"/>
                  <a:pt x="2939" y="2043"/>
                </a:cubicBezTo>
                <a:cubicBezTo>
                  <a:pt x="2982" y="2048"/>
                  <a:pt x="2993" y="2050"/>
                  <a:pt x="3004" y="2050"/>
                </a:cubicBezTo>
                <a:cubicBezTo>
                  <a:pt x="3042" y="2054"/>
                  <a:pt x="3044" y="2059"/>
                  <a:pt x="3047" y="2058"/>
                </a:cubicBezTo>
                <a:cubicBezTo>
                  <a:pt x="3083" y="2063"/>
                  <a:pt x="3094" y="2064"/>
                  <a:pt x="3106" y="2066"/>
                </a:cubicBezTo>
                <a:cubicBezTo>
                  <a:pt x="3158" y="2071"/>
                  <a:pt x="3161" y="2070"/>
                  <a:pt x="3163" y="2075"/>
                </a:cubicBezTo>
                <a:cubicBezTo>
                  <a:pt x="3119" y="2078"/>
                  <a:pt x="3112" y="2073"/>
                  <a:pt x="3103" y="2078"/>
                </a:cubicBezTo>
                <a:cubicBezTo>
                  <a:pt x="3054" y="2076"/>
                  <a:pt x="3050" y="2076"/>
                  <a:pt x="3047" y="2075"/>
                </a:cubicBezTo>
                <a:cubicBezTo>
                  <a:pt x="2983" y="2071"/>
                  <a:pt x="2977" y="2067"/>
                  <a:pt x="2970" y="2072"/>
                </a:cubicBezTo>
                <a:cubicBezTo>
                  <a:pt x="2906" y="2067"/>
                  <a:pt x="2901" y="2061"/>
                  <a:pt x="2894" y="2064"/>
                </a:cubicBezTo>
                <a:cubicBezTo>
                  <a:pt x="2812" y="2073"/>
                  <a:pt x="2794" y="2067"/>
                  <a:pt x="2773" y="2078"/>
                </a:cubicBezTo>
                <a:cubicBezTo>
                  <a:pt x="2738" y="2088"/>
                  <a:pt x="2734" y="2082"/>
                  <a:pt x="2728" y="2088"/>
                </a:cubicBezTo>
                <a:cubicBezTo>
                  <a:pt x="2644" y="2121"/>
                  <a:pt x="2641" y="2125"/>
                  <a:pt x="2641" y="2129"/>
                </a:cubicBezTo>
                <a:cubicBezTo>
                  <a:pt x="2738" y="2095"/>
                  <a:pt x="2746" y="2088"/>
                  <a:pt x="2753" y="2090"/>
                </a:cubicBezTo>
                <a:cubicBezTo>
                  <a:pt x="2828" y="2078"/>
                  <a:pt x="2836" y="2075"/>
                  <a:pt x="2843" y="2075"/>
                </a:cubicBezTo>
                <a:cubicBezTo>
                  <a:pt x="2891" y="2082"/>
                  <a:pt x="2901" y="2072"/>
                  <a:pt x="2908" y="2076"/>
                </a:cubicBezTo>
                <a:cubicBezTo>
                  <a:pt x="2964" y="2078"/>
                  <a:pt x="2978" y="2082"/>
                  <a:pt x="2992" y="2085"/>
                </a:cubicBezTo>
                <a:cubicBezTo>
                  <a:pt x="3031" y="2079"/>
                  <a:pt x="3033" y="2094"/>
                  <a:pt x="3040" y="2086"/>
                </a:cubicBezTo>
                <a:cubicBezTo>
                  <a:pt x="3099" y="2090"/>
                  <a:pt x="3111" y="2085"/>
                  <a:pt x="3121" y="2090"/>
                </a:cubicBezTo>
                <a:cubicBezTo>
                  <a:pt x="3199" y="2084"/>
                  <a:pt x="3207" y="2095"/>
                  <a:pt x="3219" y="2088"/>
                </a:cubicBezTo>
                <a:cubicBezTo>
                  <a:pt x="3208" y="2099"/>
                  <a:pt x="3205" y="2091"/>
                  <a:pt x="3198" y="2094"/>
                </a:cubicBezTo>
                <a:cubicBezTo>
                  <a:pt x="3131" y="2096"/>
                  <a:pt x="3117" y="2104"/>
                  <a:pt x="3107" y="2099"/>
                </a:cubicBezTo>
                <a:cubicBezTo>
                  <a:pt x="3021" y="2106"/>
                  <a:pt x="3010" y="2106"/>
                  <a:pt x="2998" y="2105"/>
                </a:cubicBezTo>
                <a:cubicBezTo>
                  <a:pt x="2922" y="2100"/>
                  <a:pt x="2915" y="2104"/>
                  <a:pt x="2910" y="2102"/>
                </a:cubicBezTo>
                <a:cubicBezTo>
                  <a:pt x="2882" y="2098"/>
                  <a:pt x="2881" y="2093"/>
                  <a:pt x="2875" y="2100"/>
                </a:cubicBezTo>
                <a:cubicBezTo>
                  <a:pt x="2833" y="2097"/>
                  <a:pt x="2826" y="2102"/>
                  <a:pt x="2820" y="2100"/>
                </a:cubicBezTo>
                <a:cubicBezTo>
                  <a:pt x="2721" y="2120"/>
                  <a:pt x="2713" y="2124"/>
                  <a:pt x="2707" y="2126"/>
                </a:cubicBezTo>
                <a:cubicBezTo>
                  <a:pt x="2639" y="2161"/>
                  <a:pt x="2639" y="2161"/>
                  <a:pt x="2639" y="2161"/>
                </a:cubicBezTo>
                <a:cubicBezTo>
                  <a:pt x="2644" y="2161"/>
                  <a:pt x="2644" y="2161"/>
                  <a:pt x="2644" y="2161"/>
                </a:cubicBezTo>
                <a:cubicBezTo>
                  <a:pt x="2702" y="2132"/>
                  <a:pt x="2725" y="2130"/>
                  <a:pt x="2750" y="2119"/>
                </a:cubicBezTo>
                <a:cubicBezTo>
                  <a:pt x="2807" y="2116"/>
                  <a:pt x="2815" y="2106"/>
                  <a:pt x="2820" y="2110"/>
                </a:cubicBezTo>
                <a:cubicBezTo>
                  <a:pt x="2867" y="2103"/>
                  <a:pt x="2877" y="2112"/>
                  <a:pt x="2890" y="2107"/>
                </a:cubicBezTo>
                <a:cubicBezTo>
                  <a:pt x="2945" y="2111"/>
                  <a:pt x="2950" y="2114"/>
                  <a:pt x="2956" y="2114"/>
                </a:cubicBezTo>
                <a:cubicBezTo>
                  <a:pt x="2999" y="2119"/>
                  <a:pt x="3003" y="2115"/>
                  <a:pt x="3005" y="2118"/>
                </a:cubicBezTo>
                <a:cubicBezTo>
                  <a:pt x="3070" y="2116"/>
                  <a:pt x="3082" y="2110"/>
                  <a:pt x="3092" y="2115"/>
                </a:cubicBezTo>
                <a:cubicBezTo>
                  <a:pt x="3156" y="2115"/>
                  <a:pt x="3150" y="2116"/>
                  <a:pt x="3145" y="2117"/>
                </a:cubicBezTo>
                <a:cubicBezTo>
                  <a:pt x="3107" y="2127"/>
                  <a:pt x="3095" y="2127"/>
                  <a:pt x="3086" y="2132"/>
                </a:cubicBezTo>
                <a:cubicBezTo>
                  <a:pt x="3022" y="2127"/>
                  <a:pt x="3005" y="2129"/>
                  <a:pt x="2989" y="2124"/>
                </a:cubicBezTo>
                <a:cubicBezTo>
                  <a:pt x="2932" y="2127"/>
                  <a:pt x="2924" y="2123"/>
                  <a:pt x="2915" y="2126"/>
                </a:cubicBezTo>
                <a:cubicBezTo>
                  <a:pt x="2887" y="2124"/>
                  <a:pt x="2881" y="2131"/>
                  <a:pt x="2879" y="2128"/>
                </a:cubicBezTo>
                <a:cubicBezTo>
                  <a:pt x="2832" y="2130"/>
                  <a:pt x="2823" y="2132"/>
                  <a:pt x="2814" y="2134"/>
                </a:cubicBezTo>
                <a:cubicBezTo>
                  <a:pt x="2764" y="2142"/>
                  <a:pt x="2740" y="2150"/>
                  <a:pt x="2715" y="2161"/>
                </a:cubicBezTo>
                <a:cubicBezTo>
                  <a:pt x="2798" y="2148"/>
                  <a:pt x="2821" y="2139"/>
                  <a:pt x="2841" y="2144"/>
                </a:cubicBezTo>
                <a:cubicBezTo>
                  <a:pt x="2885" y="2138"/>
                  <a:pt x="2894" y="2142"/>
                  <a:pt x="2907" y="2135"/>
                </a:cubicBezTo>
                <a:cubicBezTo>
                  <a:pt x="2985" y="2142"/>
                  <a:pt x="2994" y="2139"/>
                  <a:pt x="3002" y="2140"/>
                </a:cubicBezTo>
                <a:cubicBezTo>
                  <a:pt x="3023" y="2141"/>
                  <a:pt x="3028" y="2140"/>
                  <a:pt x="3025" y="2143"/>
                </a:cubicBezTo>
                <a:cubicBezTo>
                  <a:pt x="2910" y="2157"/>
                  <a:pt x="2897" y="2156"/>
                  <a:pt x="2893" y="2157"/>
                </a:cubicBezTo>
                <a:cubicBezTo>
                  <a:pt x="2869" y="2158"/>
                  <a:pt x="2865" y="2160"/>
                  <a:pt x="2861" y="2160"/>
                </a:cubicBezTo>
                <a:cubicBezTo>
                  <a:pt x="3013" y="2159"/>
                  <a:pt x="3020" y="2158"/>
                  <a:pt x="3026" y="2156"/>
                </a:cubicBezTo>
                <a:cubicBezTo>
                  <a:pt x="3054" y="2153"/>
                  <a:pt x="3064" y="2146"/>
                  <a:pt x="3072" y="2148"/>
                </a:cubicBezTo>
                <a:cubicBezTo>
                  <a:pt x="3075" y="2159"/>
                  <a:pt x="3078" y="2159"/>
                  <a:pt x="3080" y="2160"/>
                </a:cubicBezTo>
                <a:cubicBezTo>
                  <a:pt x="3107" y="2157"/>
                  <a:pt x="3112" y="2154"/>
                  <a:pt x="3118" y="2150"/>
                </a:cubicBezTo>
                <a:cubicBezTo>
                  <a:pt x="3153" y="2132"/>
                  <a:pt x="3155" y="2134"/>
                  <a:pt x="3155" y="2134"/>
                </a:cubicBezTo>
                <a:cubicBezTo>
                  <a:pt x="3178" y="2119"/>
                  <a:pt x="3190" y="2116"/>
                  <a:pt x="3201" y="2119"/>
                </a:cubicBezTo>
                <a:cubicBezTo>
                  <a:pt x="3131" y="2159"/>
                  <a:pt x="3130" y="2160"/>
                  <a:pt x="3128" y="2161"/>
                </a:cubicBezTo>
                <a:cubicBezTo>
                  <a:pt x="3164" y="2159"/>
                  <a:pt x="3161" y="2147"/>
                  <a:pt x="3167" y="2154"/>
                </a:cubicBezTo>
                <a:cubicBezTo>
                  <a:pt x="3189" y="2155"/>
                  <a:pt x="3197" y="2150"/>
                  <a:pt x="3206" y="2144"/>
                </a:cubicBezTo>
                <a:cubicBezTo>
                  <a:pt x="3263" y="2107"/>
                  <a:pt x="3265" y="2100"/>
                  <a:pt x="3271" y="2106"/>
                </a:cubicBezTo>
                <a:cubicBezTo>
                  <a:pt x="3223" y="2161"/>
                  <a:pt x="3223" y="2160"/>
                  <a:pt x="3223" y="2160"/>
                </a:cubicBezTo>
                <a:cubicBezTo>
                  <a:pt x="3308" y="2091"/>
                  <a:pt x="3321" y="2086"/>
                  <a:pt x="3342" y="2073"/>
                </a:cubicBezTo>
                <a:cubicBezTo>
                  <a:pt x="3359" y="2075"/>
                  <a:pt x="3359" y="2079"/>
                  <a:pt x="3343" y="2089"/>
                </a:cubicBezTo>
                <a:cubicBezTo>
                  <a:pt x="3313" y="2119"/>
                  <a:pt x="3317" y="2125"/>
                  <a:pt x="3308" y="2128"/>
                </a:cubicBezTo>
                <a:cubicBezTo>
                  <a:pt x="3292" y="2161"/>
                  <a:pt x="3292" y="2161"/>
                  <a:pt x="3292" y="2161"/>
                </a:cubicBezTo>
                <a:cubicBezTo>
                  <a:pt x="3363" y="2091"/>
                  <a:pt x="3369" y="2086"/>
                  <a:pt x="3374" y="2080"/>
                </a:cubicBezTo>
                <a:cubicBezTo>
                  <a:pt x="3370" y="2099"/>
                  <a:pt x="3334" y="2127"/>
                  <a:pt x="3314" y="2158"/>
                </a:cubicBezTo>
                <a:cubicBezTo>
                  <a:pt x="3342" y="2158"/>
                  <a:pt x="3349" y="2156"/>
                  <a:pt x="3347" y="2152"/>
                </a:cubicBezTo>
                <a:cubicBezTo>
                  <a:pt x="3389" y="2103"/>
                  <a:pt x="3396" y="2101"/>
                  <a:pt x="3399" y="2099"/>
                </a:cubicBezTo>
                <a:cubicBezTo>
                  <a:pt x="3445" y="2059"/>
                  <a:pt x="3445" y="2052"/>
                  <a:pt x="3456" y="2047"/>
                </a:cubicBezTo>
                <a:cubicBezTo>
                  <a:pt x="3484" y="2041"/>
                  <a:pt x="3467" y="2043"/>
                  <a:pt x="3468" y="2049"/>
                </a:cubicBezTo>
                <a:cubicBezTo>
                  <a:pt x="3440" y="2076"/>
                  <a:pt x="3442" y="2080"/>
                  <a:pt x="3437" y="2082"/>
                </a:cubicBezTo>
                <a:cubicBezTo>
                  <a:pt x="3392" y="2144"/>
                  <a:pt x="3380" y="2148"/>
                  <a:pt x="3384" y="2156"/>
                </a:cubicBezTo>
                <a:cubicBezTo>
                  <a:pt x="3400" y="2149"/>
                  <a:pt x="3407" y="2137"/>
                  <a:pt x="3416" y="2126"/>
                </a:cubicBezTo>
                <a:cubicBezTo>
                  <a:pt x="3467" y="2065"/>
                  <a:pt x="3466" y="2060"/>
                  <a:pt x="3472" y="2057"/>
                </a:cubicBezTo>
                <a:cubicBezTo>
                  <a:pt x="3556" y="1996"/>
                  <a:pt x="3560" y="1991"/>
                  <a:pt x="3563" y="1994"/>
                </a:cubicBezTo>
                <a:cubicBezTo>
                  <a:pt x="3529" y="2023"/>
                  <a:pt x="3523" y="2031"/>
                  <a:pt x="3512" y="2039"/>
                </a:cubicBezTo>
                <a:cubicBezTo>
                  <a:pt x="3475" y="2085"/>
                  <a:pt x="3460" y="2091"/>
                  <a:pt x="3458" y="2100"/>
                </a:cubicBezTo>
                <a:cubicBezTo>
                  <a:pt x="3420" y="2150"/>
                  <a:pt x="3417" y="2155"/>
                  <a:pt x="3414" y="2161"/>
                </a:cubicBezTo>
                <a:cubicBezTo>
                  <a:pt x="3433" y="2148"/>
                  <a:pt x="3442" y="2142"/>
                  <a:pt x="3446" y="2135"/>
                </a:cubicBezTo>
                <a:cubicBezTo>
                  <a:pt x="3477" y="2100"/>
                  <a:pt x="3473" y="2095"/>
                  <a:pt x="3481" y="2092"/>
                </a:cubicBezTo>
                <a:cubicBezTo>
                  <a:pt x="3555" y="2021"/>
                  <a:pt x="3565" y="2014"/>
                  <a:pt x="3571" y="2006"/>
                </a:cubicBezTo>
                <a:cubicBezTo>
                  <a:pt x="3592" y="1991"/>
                  <a:pt x="3593" y="1996"/>
                  <a:pt x="3587" y="1999"/>
                </a:cubicBezTo>
                <a:cubicBezTo>
                  <a:pt x="3577" y="2018"/>
                  <a:pt x="3561" y="2024"/>
                  <a:pt x="3560" y="2033"/>
                </a:cubicBezTo>
                <a:cubicBezTo>
                  <a:pt x="3502" y="2098"/>
                  <a:pt x="3496" y="2102"/>
                  <a:pt x="3496" y="2107"/>
                </a:cubicBezTo>
                <a:cubicBezTo>
                  <a:pt x="3460" y="2160"/>
                  <a:pt x="3460" y="2160"/>
                  <a:pt x="3459" y="2161"/>
                </a:cubicBezTo>
                <a:cubicBezTo>
                  <a:pt x="3491" y="2139"/>
                  <a:pt x="3491" y="2131"/>
                  <a:pt x="3497" y="2124"/>
                </a:cubicBezTo>
                <a:cubicBezTo>
                  <a:pt x="3587" y="2014"/>
                  <a:pt x="3595" y="2008"/>
                  <a:pt x="3601" y="2001"/>
                </a:cubicBezTo>
                <a:cubicBezTo>
                  <a:pt x="3627" y="1981"/>
                  <a:pt x="3620" y="1995"/>
                  <a:pt x="3602" y="2007"/>
                </a:cubicBezTo>
                <a:cubicBezTo>
                  <a:pt x="3551" y="2082"/>
                  <a:pt x="3543" y="2089"/>
                  <a:pt x="3535" y="2097"/>
                </a:cubicBezTo>
                <a:cubicBezTo>
                  <a:pt x="3507" y="2161"/>
                  <a:pt x="3507" y="2161"/>
                  <a:pt x="3507" y="2161"/>
                </a:cubicBezTo>
                <a:cubicBezTo>
                  <a:pt x="3522" y="2133"/>
                  <a:pt x="3528" y="2130"/>
                  <a:pt x="3528" y="2125"/>
                </a:cubicBezTo>
                <a:cubicBezTo>
                  <a:pt x="3595" y="2039"/>
                  <a:pt x="3610" y="2024"/>
                  <a:pt x="3619" y="2007"/>
                </a:cubicBezTo>
                <a:cubicBezTo>
                  <a:pt x="3670" y="1959"/>
                  <a:pt x="3677" y="1946"/>
                  <a:pt x="3690" y="1935"/>
                </a:cubicBezTo>
                <a:cubicBezTo>
                  <a:pt x="3679" y="1969"/>
                  <a:pt x="3669" y="1974"/>
                  <a:pt x="3667" y="1980"/>
                </a:cubicBezTo>
                <a:cubicBezTo>
                  <a:pt x="3643" y="2009"/>
                  <a:pt x="3642" y="2014"/>
                  <a:pt x="3639" y="2012"/>
                </a:cubicBezTo>
                <a:cubicBezTo>
                  <a:pt x="3593" y="2071"/>
                  <a:pt x="3588" y="2083"/>
                  <a:pt x="3577" y="2094"/>
                </a:cubicBezTo>
                <a:cubicBezTo>
                  <a:pt x="3549" y="2141"/>
                  <a:pt x="3544" y="2151"/>
                  <a:pt x="3537" y="2160"/>
                </a:cubicBezTo>
                <a:cubicBezTo>
                  <a:pt x="3556" y="2153"/>
                  <a:pt x="3557" y="2144"/>
                  <a:pt x="3567" y="2138"/>
                </a:cubicBezTo>
                <a:cubicBezTo>
                  <a:pt x="3621" y="2056"/>
                  <a:pt x="3625" y="2048"/>
                  <a:pt x="3632" y="2039"/>
                </a:cubicBezTo>
                <a:cubicBezTo>
                  <a:pt x="3710" y="1959"/>
                  <a:pt x="3713" y="1949"/>
                  <a:pt x="3721" y="1940"/>
                </a:cubicBezTo>
                <a:cubicBezTo>
                  <a:pt x="3805" y="1881"/>
                  <a:pt x="3805" y="1868"/>
                  <a:pt x="3812" y="1873"/>
                </a:cubicBezTo>
                <a:cubicBezTo>
                  <a:pt x="3725" y="1967"/>
                  <a:pt x="3714" y="1968"/>
                  <a:pt x="3717" y="1973"/>
                </a:cubicBezTo>
                <a:cubicBezTo>
                  <a:pt x="3670" y="2021"/>
                  <a:pt x="3669" y="2029"/>
                  <a:pt x="3657" y="2035"/>
                </a:cubicBezTo>
                <a:cubicBezTo>
                  <a:pt x="3623" y="2092"/>
                  <a:pt x="3606" y="2105"/>
                  <a:pt x="3601" y="2120"/>
                </a:cubicBezTo>
                <a:cubicBezTo>
                  <a:pt x="3575" y="2154"/>
                  <a:pt x="3578" y="2158"/>
                  <a:pt x="3575" y="2161"/>
                </a:cubicBezTo>
                <a:cubicBezTo>
                  <a:pt x="3591" y="2154"/>
                  <a:pt x="3592" y="2148"/>
                  <a:pt x="3601" y="2144"/>
                </a:cubicBezTo>
                <a:cubicBezTo>
                  <a:pt x="3659" y="2050"/>
                  <a:pt x="3668" y="2046"/>
                  <a:pt x="3670" y="2040"/>
                </a:cubicBezTo>
                <a:cubicBezTo>
                  <a:pt x="3726" y="1979"/>
                  <a:pt x="3738" y="1968"/>
                  <a:pt x="3748" y="1957"/>
                </a:cubicBezTo>
                <a:cubicBezTo>
                  <a:pt x="3766" y="1938"/>
                  <a:pt x="3770" y="1924"/>
                  <a:pt x="3778" y="1928"/>
                </a:cubicBezTo>
                <a:cubicBezTo>
                  <a:pt x="3738" y="1991"/>
                  <a:pt x="3728" y="1994"/>
                  <a:pt x="3730" y="1999"/>
                </a:cubicBezTo>
                <a:cubicBezTo>
                  <a:pt x="3701" y="2037"/>
                  <a:pt x="3698" y="2042"/>
                  <a:pt x="3698" y="2046"/>
                </a:cubicBezTo>
                <a:cubicBezTo>
                  <a:pt x="3667" y="2104"/>
                  <a:pt x="3655" y="2111"/>
                  <a:pt x="3655" y="2121"/>
                </a:cubicBezTo>
                <a:cubicBezTo>
                  <a:pt x="3638" y="2161"/>
                  <a:pt x="3638" y="2161"/>
                  <a:pt x="3638" y="2161"/>
                </a:cubicBezTo>
                <a:cubicBezTo>
                  <a:pt x="3648" y="2148"/>
                  <a:pt x="3647" y="2147"/>
                  <a:pt x="3647" y="2146"/>
                </a:cubicBezTo>
                <a:cubicBezTo>
                  <a:pt x="3676" y="2105"/>
                  <a:pt x="3675" y="2098"/>
                  <a:pt x="3683" y="2093"/>
                </a:cubicBezTo>
                <a:cubicBezTo>
                  <a:pt x="3715" y="2048"/>
                  <a:pt x="3713" y="2042"/>
                  <a:pt x="3715" y="2036"/>
                </a:cubicBezTo>
                <a:cubicBezTo>
                  <a:pt x="3779" y="1948"/>
                  <a:pt x="3777" y="1940"/>
                  <a:pt x="3785" y="1934"/>
                </a:cubicBezTo>
                <a:cubicBezTo>
                  <a:pt x="3815" y="1893"/>
                  <a:pt x="3825" y="1891"/>
                  <a:pt x="3824" y="1887"/>
                </a:cubicBezTo>
                <a:cubicBezTo>
                  <a:pt x="3839" y="1867"/>
                  <a:pt x="3840" y="1866"/>
                  <a:pt x="3840" y="1866"/>
                </a:cubicBezTo>
                <a:cubicBezTo>
                  <a:pt x="3804" y="1827"/>
                  <a:pt x="3788" y="1841"/>
                  <a:pt x="3777" y="1834"/>
                </a:cubicBezTo>
                <a:close/>
                <a:moveTo>
                  <a:pt x="3212" y="2126"/>
                </a:moveTo>
                <a:cubicBezTo>
                  <a:pt x="3206" y="2127"/>
                  <a:pt x="3212" y="2123"/>
                  <a:pt x="3215" y="2121"/>
                </a:cubicBezTo>
                <a:cubicBezTo>
                  <a:pt x="3221" y="2120"/>
                  <a:pt x="3215" y="2124"/>
                  <a:pt x="3212" y="2126"/>
                </a:cubicBezTo>
                <a:close/>
                <a:moveTo>
                  <a:pt x="3347" y="2036"/>
                </a:moveTo>
                <a:cubicBezTo>
                  <a:pt x="3340" y="2034"/>
                  <a:pt x="3333" y="2034"/>
                  <a:pt x="3326" y="2035"/>
                </a:cubicBezTo>
                <a:cubicBezTo>
                  <a:pt x="3326" y="2026"/>
                  <a:pt x="3338" y="2035"/>
                  <a:pt x="3344" y="2031"/>
                </a:cubicBezTo>
                <a:cubicBezTo>
                  <a:pt x="3350" y="2033"/>
                  <a:pt x="3358" y="2030"/>
                  <a:pt x="3365" y="2031"/>
                </a:cubicBezTo>
                <a:cubicBezTo>
                  <a:pt x="3365" y="2041"/>
                  <a:pt x="3352" y="2032"/>
                  <a:pt x="3347" y="2036"/>
                </a:cubicBezTo>
                <a:close/>
                <a:moveTo>
                  <a:pt x="3440" y="2043"/>
                </a:moveTo>
                <a:cubicBezTo>
                  <a:pt x="3436" y="2032"/>
                  <a:pt x="3448" y="2037"/>
                  <a:pt x="3456" y="2030"/>
                </a:cubicBezTo>
                <a:cubicBezTo>
                  <a:pt x="3458" y="2036"/>
                  <a:pt x="3444" y="2038"/>
                  <a:pt x="3440" y="2043"/>
                </a:cubicBezTo>
                <a:close/>
                <a:moveTo>
                  <a:pt x="3474" y="2015"/>
                </a:moveTo>
                <a:cubicBezTo>
                  <a:pt x="3476" y="2005"/>
                  <a:pt x="3495" y="2004"/>
                  <a:pt x="3502" y="2001"/>
                </a:cubicBezTo>
                <a:cubicBezTo>
                  <a:pt x="3500" y="2010"/>
                  <a:pt x="3483" y="2005"/>
                  <a:pt x="3474" y="2015"/>
                </a:cubicBezTo>
                <a:close/>
                <a:moveTo>
                  <a:pt x="3519" y="1994"/>
                </a:moveTo>
                <a:cubicBezTo>
                  <a:pt x="3516" y="1980"/>
                  <a:pt x="3533" y="1992"/>
                  <a:pt x="3542" y="1983"/>
                </a:cubicBezTo>
                <a:cubicBezTo>
                  <a:pt x="3540" y="1996"/>
                  <a:pt x="3527" y="1984"/>
                  <a:pt x="3519" y="1994"/>
                </a:cubicBezTo>
                <a:close/>
                <a:moveTo>
                  <a:pt x="3577" y="1968"/>
                </a:moveTo>
                <a:cubicBezTo>
                  <a:pt x="3572" y="1971"/>
                  <a:pt x="3566" y="1975"/>
                  <a:pt x="3560" y="1978"/>
                </a:cubicBezTo>
                <a:cubicBezTo>
                  <a:pt x="3486" y="1983"/>
                  <a:pt x="3475" y="1973"/>
                  <a:pt x="3460" y="1982"/>
                </a:cubicBezTo>
                <a:cubicBezTo>
                  <a:pt x="3419" y="1978"/>
                  <a:pt x="3410" y="1973"/>
                  <a:pt x="3399" y="1976"/>
                </a:cubicBezTo>
                <a:cubicBezTo>
                  <a:pt x="3349" y="1970"/>
                  <a:pt x="3344" y="1971"/>
                  <a:pt x="3339" y="1969"/>
                </a:cubicBezTo>
                <a:cubicBezTo>
                  <a:pt x="3269" y="1953"/>
                  <a:pt x="3258" y="1955"/>
                  <a:pt x="3249" y="1950"/>
                </a:cubicBezTo>
                <a:cubicBezTo>
                  <a:pt x="3200" y="1942"/>
                  <a:pt x="3196" y="1936"/>
                  <a:pt x="3192" y="1934"/>
                </a:cubicBezTo>
                <a:cubicBezTo>
                  <a:pt x="3172" y="1926"/>
                  <a:pt x="3166" y="1930"/>
                  <a:pt x="3162" y="1925"/>
                </a:cubicBezTo>
                <a:cubicBezTo>
                  <a:pt x="3043" y="1886"/>
                  <a:pt x="3038" y="1885"/>
                  <a:pt x="3033" y="1882"/>
                </a:cubicBezTo>
                <a:cubicBezTo>
                  <a:pt x="2999" y="1883"/>
                  <a:pt x="2997" y="1870"/>
                  <a:pt x="2991" y="1874"/>
                </a:cubicBezTo>
                <a:cubicBezTo>
                  <a:pt x="2983" y="1877"/>
                  <a:pt x="2990" y="1866"/>
                  <a:pt x="2994" y="1869"/>
                </a:cubicBezTo>
                <a:cubicBezTo>
                  <a:pt x="3041" y="1869"/>
                  <a:pt x="3043" y="1872"/>
                  <a:pt x="3046" y="1874"/>
                </a:cubicBezTo>
                <a:cubicBezTo>
                  <a:pt x="3077" y="1871"/>
                  <a:pt x="3084" y="1882"/>
                  <a:pt x="3095" y="1878"/>
                </a:cubicBezTo>
                <a:cubicBezTo>
                  <a:pt x="3133" y="1884"/>
                  <a:pt x="3141" y="1893"/>
                  <a:pt x="3151" y="1891"/>
                </a:cubicBezTo>
                <a:cubicBezTo>
                  <a:pt x="3208" y="1913"/>
                  <a:pt x="3215" y="1902"/>
                  <a:pt x="3218" y="1911"/>
                </a:cubicBezTo>
                <a:cubicBezTo>
                  <a:pt x="3273" y="1921"/>
                  <a:pt x="3277" y="1922"/>
                  <a:pt x="3280" y="1923"/>
                </a:cubicBezTo>
                <a:cubicBezTo>
                  <a:pt x="3334" y="1938"/>
                  <a:pt x="3340" y="1937"/>
                  <a:pt x="3344" y="1938"/>
                </a:cubicBezTo>
                <a:cubicBezTo>
                  <a:pt x="3395" y="1952"/>
                  <a:pt x="3404" y="1950"/>
                  <a:pt x="3411" y="1958"/>
                </a:cubicBezTo>
                <a:cubicBezTo>
                  <a:pt x="3494" y="1959"/>
                  <a:pt x="3503" y="1964"/>
                  <a:pt x="3514" y="1959"/>
                </a:cubicBezTo>
                <a:close/>
                <a:moveTo>
                  <a:pt x="3675" y="1904"/>
                </a:moveTo>
                <a:cubicBezTo>
                  <a:pt x="3669" y="1905"/>
                  <a:pt x="3675" y="1899"/>
                  <a:pt x="3677" y="1903"/>
                </a:cubicBezTo>
                <a:cubicBezTo>
                  <a:pt x="3681" y="1900"/>
                  <a:pt x="3684" y="1902"/>
                  <a:pt x="3688" y="1899"/>
                </a:cubicBezTo>
                <a:cubicBezTo>
                  <a:pt x="3697" y="1901"/>
                  <a:pt x="3678" y="1905"/>
                  <a:pt x="3675" y="1904"/>
                </a:cubicBezTo>
                <a:close/>
                <a:moveTo>
                  <a:pt x="3702" y="1915"/>
                </a:moveTo>
                <a:cubicBezTo>
                  <a:pt x="3701" y="1905"/>
                  <a:pt x="3714" y="1915"/>
                  <a:pt x="3720" y="1906"/>
                </a:cubicBezTo>
                <a:cubicBezTo>
                  <a:pt x="3721" y="1916"/>
                  <a:pt x="3706" y="1916"/>
                  <a:pt x="3702" y="1915"/>
                </a:cubicBezTo>
                <a:close/>
                <a:moveTo>
                  <a:pt x="2540" y="2037"/>
                </a:moveTo>
                <a:cubicBezTo>
                  <a:pt x="2539" y="2031"/>
                  <a:pt x="2538" y="2024"/>
                  <a:pt x="2540" y="2018"/>
                </a:cubicBezTo>
                <a:cubicBezTo>
                  <a:pt x="2542" y="2012"/>
                  <a:pt x="2540" y="2004"/>
                  <a:pt x="2543" y="1997"/>
                </a:cubicBezTo>
                <a:cubicBezTo>
                  <a:pt x="2543" y="1984"/>
                  <a:pt x="2543" y="1970"/>
                  <a:pt x="2542" y="1956"/>
                </a:cubicBezTo>
                <a:cubicBezTo>
                  <a:pt x="2537" y="1948"/>
                  <a:pt x="2544" y="1944"/>
                  <a:pt x="2538" y="1935"/>
                </a:cubicBezTo>
                <a:cubicBezTo>
                  <a:pt x="2542" y="1933"/>
                  <a:pt x="2536" y="1927"/>
                  <a:pt x="2539" y="1925"/>
                </a:cubicBezTo>
                <a:cubicBezTo>
                  <a:pt x="2537" y="1921"/>
                  <a:pt x="2535" y="1915"/>
                  <a:pt x="2532" y="1916"/>
                </a:cubicBezTo>
                <a:cubicBezTo>
                  <a:pt x="2533" y="1928"/>
                  <a:pt x="2536" y="1942"/>
                  <a:pt x="2534" y="1953"/>
                </a:cubicBezTo>
                <a:cubicBezTo>
                  <a:pt x="2536" y="1960"/>
                  <a:pt x="2536" y="1967"/>
                  <a:pt x="2534" y="1973"/>
                </a:cubicBezTo>
                <a:cubicBezTo>
                  <a:pt x="2536" y="1980"/>
                  <a:pt x="2536" y="1986"/>
                  <a:pt x="2534" y="1992"/>
                </a:cubicBezTo>
                <a:cubicBezTo>
                  <a:pt x="2535" y="2005"/>
                  <a:pt x="2533" y="2017"/>
                  <a:pt x="2532" y="2028"/>
                </a:cubicBezTo>
                <a:cubicBezTo>
                  <a:pt x="2525" y="2033"/>
                  <a:pt x="2533" y="2042"/>
                  <a:pt x="2528" y="2046"/>
                </a:cubicBezTo>
                <a:cubicBezTo>
                  <a:pt x="2525" y="2048"/>
                  <a:pt x="2525" y="2051"/>
                  <a:pt x="2525" y="2054"/>
                </a:cubicBezTo>
                <a:cubicBezTo>
                  <a:pt x="2529" y="2059"/>
                  <a:pt x="2524" y="2061"/>
                  <a:pt x="2524" y="2065"/>
                </a:cubicBezTo>
                <a:cubicBezTo>
                  <a:pt x="2517" y="2068"/>
                  <a:pt x="2525" y="2077"/>
                  <a:pt x="2519" y="2080"/>
                </a:cubicBezTo>
                <a:cubicBezTo>
                  <a:pt x="2521" y="2084"/>
                  <a:pt x="2520" y="2086"/>
                  <a:pt x="2520" y="2089"/>
                </a:cubicBezTo>
                <a:cubicBezTo>
                  <a:pt x="2514" y="2091"/>
                  <a:pt x="2516" y="2095"/>
                  <a:pt x="2515" y="2098"/>
                </a:cubicBezTo>
                <a:cubicBezTo>
                  <a:pt x="2513" y="2104"/>
                  <a:pt x="2515" y="2111"/>
                  <a:pt x="2511" y="2116"/>
                </a:cubicBezTo>
                <a:cubicBezTo>
                  <a:pt x="2509" y="2122"/>
                  <a:pt x="2507" y="2128"/>
                  <a:pt x="2507" y="2134"/>
                </a:cubicBezTo>
                <a:cubicBezTo>
                  <a:pt x="2503" y="2143"/>
                  <a:pt x="2499" y="2152"/>
                  <a:pt x="2495" y="2161"/>
                </a:cubicBezTo>
                <a:cubicBezTo>
                  <a:pt x="2519" y="2161"/>
                  <a:pt x="2519" y="2161"/>
                  <a:pt x="2519" y="2161"/>
                </a:cubicBezTo>
                <a:cubicBezTo>
                  <a:pt x="2519" y="2158"/>
                  <a:pt x="2519" y="2156"/>
                  <a:pt x="2519" y="2154"/>
                </a:cubicBezTo>
                <a:cubicBezTo>
                  <a:pt x="2528" y="2143"/>
                  <a:pt x="2529" y="2130"/>
                  <a:pt x="2530" y="2116"/>
                </a:cubicBezTo>
                <a:cubicBezTo>
                  <a:pt x="2538" y="2105"/>
                  <a:pt x="2532" y="2088"/>
                  <a:pt x="2539" y="2076"/>
                </a:cubicBezTo>
                <a:cubicBezTo>
                  <a:pt x="2537" y="2063"/>
                  <a:pt x="2534" y="2049"/>
                  <a:pt x="2540" y="2037"/>
                </a:cubicBezTo>
                <a:close/>
                <a:moveTo>
                  <a:pt x="2496" y="1981"/>
                </a:moveTo>
                <a:cubicBezTo>
                  <a:pt x="2498" y="1968"/>
                  <a:pt x="2500" y="1955"/>
                  <a:pt x="2499" y="1941"/>
                </a:cubicBezTo>
                <a:cubicBezTo>
                  <a:pt x="2497" y="1926"/>
                  <a:pt x="2503" y="1914"/>
                  <a:pt x="2497" y="1897"/>
                </a:cubicBezTo>
                <a:cubicBezTo>
                  <a:pt x="2499" y="1884"/>
                  <a:pt x="2492" y="1868"/>
                  <a:pt x="2492" y="1854"/>
                </a:cubicBezTo>
                <a:cubicBezTo>
                  <a:pt x="2491" y="1853"/>
                  <a:pt x="2491" y="1851"/>
                  <a:pt x="2490" y="1850"/>
                </a:cubicBezTo>
                <a:cubicBezTo>
                  <a:pt x="2490" y="1844"/>
                  <a:pt x="2493" y="1839"/>
                  <a:pt x="2487" y="1831"/>
                </a:cubicBezTo>
                <a:cubicBezTo>
                  <a:pt x="2490" y="1829"/>
                  <a:pt x="2486" y="1823"/>
                  <a:pt x="2484" y="1819"/>
                </a:cubicBezTo>
                <a:cubicBezTo>
                  <a:pt x="2488" y="1818"/>
                  <a:pt x="2484" y="1810"/>
                  <a:pt x="2480" y="1811"/>
                </a:cubicBezTo>
                <a:cubicBezTo>
                  <a:pt x="2483" y="1824"/>
                  <a:pt x="2485" y="1837"/>
                  <a:pt x="2487" y="1850"/>
                </a:cubicBezTo>
                <a:cubicBezTo>
                  <a:pt x="2488" y="1854"/>
                  <a:pt x="2488" y="1858"/>
                  <a:pt x="2489" y="1862"/>
                </a:cubicBezTo>
                <a:cubicBezTo>
                  <a:pt x="2483" y="1876"/>
                  <a:pt x="2497" y="1897"/>
                  <a:pt x="2490" y="1910"/>
                </a:cubicBezTo>
                <a:cubicBezTo>
                  <a:pt x="2494" y="1919"/>
                  <a:pt x="2488" y="1925"/>
                  <a:pt x="2493" y="1935"/>
                </a:cubicBezTo>
                <a:cubicBezTo>
                  <a:pt x="2491" y="1942"/>
                  <a:pt x="2489" y="1949"/>
                  <a:pt x="2491" y="1958"/>
                </a:cubicBezTo>
                <a:cubicBezTo>
                  <a:pt x="2493" y="1962"/>
                  <a:pt x="2485" y="1963"/>
                  <a:pt x="2490" y="1968"/>
                </a:cubicBezTo>
                <a:cubicBezTo>
                  <a:pt x="2485" y="1971"/>
                  <a:pt x="2492" y="1978"/>
                  <a:pt x="2486" y="1980"/>
                </a:cubicBezTo>
                <a:cubicBezTo>
                  <a:pt x="2490" y="1989"/>
                  <a:pt x="2481" y="1994"/>
                  <a:pt x="2488" y="2005"/>
                </a:cubicBezTo>
                <a:cubicBezTo>
                  <a:pt x="2479" y="2010"/>
                  <a:pt x="2481" y="2019"/>
                  <a:pt x="2480" y="2028"/>
                </a:cubicBezTo>
                <a:cubicBezTo>
                  <a:pt x="2480" y="2037"/>
                  <a:pt x="2473" y="2044"/>
                  <a:pt x="2474" y="2054"/>
                </a:cubicBezTo>
                <a:cubicBezTo>
                  <a:pt x="2474" y="2064"/>
                  <a:pt x="2468" y="2071"/>
                  <a:pt x="2471" y="2081"/>
                </a:cubicBezTo>
                <a:cubicBezTo>
                  <a:pt x="2462" y="2087"/>
                  <a:pt x="2465" y="2098"/>
                  <a:pt x="2460" y="2106"/>
                </a:cubicBezTo>
                <a:cubicBezTo>
                  <a:pt x="2458" y="2123"/>
                  <a:pt x="2448" y="2138"/>
                  <a:pt x="2442" y="2153"/>
                </a:cubicBezTo>
                <a:cubicBezTo>
                  <a:pt x="2440" y="2156"/>
                  <a:pt x="2439" y="2158"/>
                  <a:pt x="2438" y="2161"/>
                </a:cubicBezTo>
                <a:cubicBezTo>
                  <a:pt x="2450" y="2161"/>
                  <a:pt x="2450" y="2161"/>
                  <a:pt x="2450" y="2161"/>
                </a:cubicBezTo>
                <a:cubicBezTo>
                  <a:pt x="2454" y="2152"/>
                  <a:pt x="2458" y="2144"/>
                  <a:pt x="2463" y="2137"/>
                </a:cubicBezTo>
                <a:cubicBezTo>
                  <a:pt x="2470" y="2112"/>
                  <a:pt x="2475" y="2086"/>
                  <a:pt x="2484" y="2062"/>
                </a:cubicBezTo>
                <a:cubicBezTo>
                  <a:pt x="2488" y="2050"/>
                  <a:pt x="2484" y="2034"/>
                  <a:pt x="2491" y="2023"/>
                </a:cubicBezTo>
                <a:cubicBezTo>
                  <a:pt x="2491" y="2016"/>
                  <a:pt x="2493" y="2009"/>
                  <a:pt x="2493" y="2002"/>
                </a:cubicBezTo>
                <a:cubicBezTo>
                  <a:pt x="2497" y="1996"/>
                  <a:pt x="2494" y="1988"/>
                  <a:pt x="2496" y="1981"/>
                </a:cubicBezTo>
                <a:close/>
                <a:moveTo>
                  <a:pt x="1238" y="2076"/>
                </a:moveTo>
                <a:cubicBezTo>
                  <a:pt x="1236" y="2069"/>
                  <a:pt x="1240" y="2059"/>
                  <a:pt x="1239" y="2052"/>
                </a:cubicBezTo>
                <a:cubicBezTo>
                  <a:pt x="1239" y="2043"/>
                  <a:pt x="1243" y="2032"/>
                  <a:pt x="1236" y="2027"/>
                </a:cubicBezTo>
                <a:cubicBezTo>
                  <a:pt x="1230" y="2047"/>
                  <a:pt x="1232" y="2063"/>
                  <a:pt x="1231" y="2080"/>
                </a:cubicBezTo>
                <a:cubicBezTo>
                  <a:pt x="1228" y="2098"/>
                  <a:pt x="1224" y="2117"/>
                  <a:pt x="1223" y="2134"/>
                </a:cubicBezTo>
                <a:cubicBezTo>
                  <a:pt x="1220" y="2143"/>
                  <a:pt x="1218" y="2152"/>
                  <a:pt x="1216" y="2161"/>
                </a:cubicBezTo>
                <a:cubicBezTo>
                  <a:pt x="1224" y="2161"/>
                  <a:pt x="1224" y="2161"/>
                  <a:pt x="1224" y="2161"/>
                </a:cubicBezTo>
                <a:cubicBezTo>
                  <a:pt x="1225" y="2159"/>
                  <a:pt x="1225" y="2158"/>
                  <a:pt x="1226" y="2156"/>
                </a:cubicBezTo>
                <a:cubicBezTo>
                  <a:pt x="1228" y="2147"/>
                  <a:pt x="1231" y="2138"/>
                  <a:pt x="1233" y="2128"/>
                </a:cubicBezTo>
                <a:cubicBezTo>
                  <a:pt x="1233" y="2112"/>
                  <a:pt x="1241" y="2091"/>
                  <a:pt x="1238" y="2076"/>
                </a:cubicBezTo>
                <a:close/>
                <a:moveTo>
                  <a:pt x="1297" y="2091"/>
                </a:moveTo>
                <a:cubicBezTo>
                  <a:pt x="1292" y="2104"/>
                  <a:pt x="1292" y="2105"/>
                  <a:pt x="1290" y="2119"/>
                </a:cubicBezTo>
                <a:cubicBezTo>
                  <a:pt x="1292" y="2132"/>
                  <a:pt x="1282" y="2136"/>
                  <a:pt x="1285" y="2148"/>
                </a:cubicBezTo>
                <a:cubicBezTo>
                  <a:pt x="1284" y="2153"/>
                  <a:pt x="1283" y="2157"/>
                  <a:pt x="1282" y="2161"/>
                </a:cubicBezTo>
                <a:cubicBezTo>
                  <a:pt x="1290" y="2161"/>
                  <a:pt x="1290" y="2161"/>
                  <a:pt x="1290" y="2161"/>
                </a:cubicBezTo>
                <a:cubicBezTo>
                  <a:pt x="1290" y="2156"/>
                  <a:pt x="1288" y="2153"/>
                  <a:pt x="1292" y="2147"/>
                </a:cubicBezTo>
                <a:cubicBezTo>
                  <a:pt x="1291" y="2141"/>
                  <a:pt x="1299" y="2131"/>
                  <a:pt x="1293" y="2129"/>
                </a:cubicBezTo>
                <a:cubicBezTo>
                  <a:pt x="1293" y="2124"/>
                  <a:pt x="1301" y="2114"/>
                  <a:pt x="1295" y="2112"/>
                </a:cubicBezTo>
                <a:cubicBezTo>
                  <a:pt x="1295" y="2105"/>
                  <a:pt x="1303" y="2094"/>
                  <a:pt x="1297" y="2091"/>
                </a:cubicBezTo>
                <a:close/>
                <a:moveTo>
                  <a:pt x="1255" y="2092"/>
                </a:moveTo>
                <a:cubicBezTo>
                  <a:pt x="1259" y="2083"/>
                  <a:pt x="1257" y="2078"/>
                  <a:pt x="1257" y="2072"/>
                </a:cubicBezTo>
                <a:cubicBezTo>
                  <a:pt x="1259" y="2064"/>
                  <a:pt x="1259" y="2058"/>
                  <a:pt x="1256" y="2053"/>
                </a:cubicBezTo>
                <a:cubicBezTo>
                  <a:pt x="1250" y="2058"/>
                  <a:pt x="1256" y="2057"/>
                  <a:pt x="1253" y="2065"/>
                </a:cubicBezTo>
                <a:cubicBezTo>
                  <a:pt x="1250" y="2069"/>
                  <a:pt x="1258" y="2078"/>
                  <a:pt x="1250" y="2079"/>
                </a:cubicBezTo>
                <a:cubicBezTo>
                  <a:pt x="1250" y="2089"/>
                  <a:pt x="1247" y="2102"/>
                  <a:pt x="1246" y="2114"/>
                </a:cubicBezTo>
                <a:cubicBezTo>
                  <a:pt x="1241" y="2124"/>
                  <a:pt x="1243" y="2123"/>
                  <a:pt x="1240" y="2136"/>
                </a:cubicBezTo>
                <a:cubicBezTo>
                  <a:pt x="1239" y="2144"/>
                  <a:pt x="1234" y="2154"/>
                  <a:pt x="1236" y="2161"/>
                </a:cubicBezTo>
                <a:cubicBezTo>
                  <a:pt x="1243" y="2161"/>
                  <a:pt x="1243" y="2161"/>
                  <a:pt x="1243" y="2161"/>
                </a:cubicBezTo>
                <a:cubicBezTo>
                  <a:pt x="1245" y="2148"/>
                  <a:pt x="1247" y="2137"/>
                  <a:pt x="1251" y="2130"/>
                </a:cubicBezTo>
                <a:cubicBezTo>
                  <a:pt x="1249" y="2119"/>
                  <a:pt x="1254" y="2104"/>
                  <a:pt x="1255" y="2092"/>
                </a:cubicBezTo>
                <a:close/>
                <a:moveTo>
                  <a:pt x="3811" y="1673"/>
                </a:moveTo>
                <a:cubicBezTo>
                  <a:pt x="3800" y="1665"/>
                  <a:pt x="3786" y="1673"/>
                  <a:pt x="3774" y="1668"/>
                </a:cubicBezTo>
                <a:cubicBezTo>
                  <a:pt x="3734" y="1662"/>
                  <a:pt x="3730" y="1667"/>
                  <a:pt x="3727" y="1664"/>
                </a:cubicBezTo>
                <a:cubicBezTo>
                  <a:pt x="3689" y="1651"/>
                  <a:pt x="3680" y="1657"/>
                  <a:pt x="3675" y="1652"/>
                </a:cubicBezTo>
                <a:cubicBezTo>
                  <a:pt x="3626" y="1640"/>
                  <a:pt x="3617" y="1642"/>
                  <a:pt x="3610" y="1641"/>
                </a:cubicBezTo>
                <a:cubicBezTo>
                  <a:pt x="3574" y="1632"/>
                  <a:pt x="3572" y="1622"/>
                  <a:pt x="3568" y="1622"/>
                </a:cubicBezTo>
                <a:cubicBezTo>
                  <a:pt x="3496" y="1608"/>
                  <a:pt x="3489" y="1606"/>
                  <a:pt x="3482" y="1604"/>
                </a:cubicBezTo>
                <a:cubicBezTo>
                  <a:pt x="3424" y="1599"/>
                  <a:pt x="3420" y="1598"/>
                  <a:pt x="3416" y="1597"/>
                </a:cubicBezTo>
                <a:cubicBezTo>
                  <a:pt x="3398" y="1606"/>
                  <a:pt x="3405" y="1603"/>
                  <a:pt x="3413" y="1599"/>
                </a:cubicBezTo>
                <a:cubicBezTo>
                  <a:pt x="3475" y="1610"/>
                  <a:pt x="3482" y="1616"/>
                  <a:pt x="3492" y="1615"/>
                </a:cubicBezTo>
                <a:cubicBezTo>
                  <a:pt x="3630" y="1652"/>
                  <a:pt x="3632" y="1662"/>
                  <a:pt x="3638" y="1658"/>
                </a:cubicBezTo>
                <a:cubicBezTo>
                  <a:pt x="3670" y="1664"/>
                  <a:pt x="3675" y="1668"/>
                  <a:pt x="3680" y="1665"/>
                </a:cubicBezTo>
                <a:cubicBezTo>
                  <a:pt x="3714" y="1674"/>
                  <a:pt x="3718" y="1674"/>
                  <a:pt x="3720" y="1675"/>
                </a:cubicBezTo>
                <a:cubicBezTo>
                  <a:pt x="3770" y="1683"/>
                  <a:pt x="3781" y="1678"/>
                  <a:pt x="3790" y="1683"/>
                </a:cubicBezTo>
                <a:cubicBezTo>
                  <a:pt x="3840" y="1674"/>
                  <a:pt x="3840" y="1674"/>
                  <a:pt x="3840" y="1674"/>
                </a:cubicBezTo>
                <a:close/>
                <a:moveTo>
                  <a:pt x="1317" y="2096"/>
                </a:moveTo>
                <a:cubicBezTo>
                  <a:pt x="1315" y="2124"/>
                  <a:pt x="1312" y="2142"/>
                  <a:pt x="1308" y="2161"/>
                </a:cubicBezTo>
                <a:cubicBezTo>
                  <a:pt x="1314" y="2161"/>
                  <a:pt x="1314" y="2161"/>
                  <a:pt x="1314" y="2161"/>
                </a:cubicBezTo>
                <a:cubicBezTo>
                  <a:pt x="1315" y="2152"/>
                  <a:pt x="1316" y="2145"/>
                  <a:pt x="1320" y="2139"/>
                </a:cubicBezTo>
                <a:cubicBezTo>
                  <a:pt x="1317" y="2134"/>
                  <a:pt x="1319" y="2126"/>
                  <a:pt x="1320" y="2118"/>
                </a:cubicBezTo>
                <a:cubicBezTo>
                  <a:pt x="1321" y="2110"/>
                  <a:pt x="1323" y="2101"/>
                  <a:pt x="1317" y="2096"/>
                </a:cubicBezTo>
                <a:close/>
                <a:moveTo>
                  <a:pt x="3785" y="1637"/>
                </a:moveTo>
                <a:cubicBezTo>
                  <a:pt x="3782" y="1635"/>
                  <a:pt x="3778" y="1634"/>
                  <a:pt x="3774" y="1635"/>
                </a:cubicBezTo>
                <a:cubicBezTo>
                  <a:pt x="3732" y="1632"/>
                  <a:pt x="3730" y="1624"/>
                  <a:pt x="3725" y="1627"/>
                </a:cubicBezTo>
                <a:cubicBezTo>
                  <a:pt x="3687" y="1609"/>
                  <a:pt x="3680" y="1622"/>
                  <a:pt x="3678" y="1612"/>
                </a:cubicBezTo>
                <a:cubicBezTo>
                  <a:pt x="3648" y="1611"/>
                  <a:pt x="3648" y="1594"/>
                  <a:pt x="3642" y="1604"/>
                </a:cubicBezTo>
                <a:cubicBezTo>
                  <a:pt x="3610" y="1594"/>
                  <a:pt x="3602" y="1592"/>
                  <a:pt x="3595" y="1589"/>
                </a:cubicBezTo>
                <a:cubicBezTo>
                  <a:pt x="3579" y="1585"/>
                  <a:pt x="3573" y="1591"/>
                  <a:pt x="3571" y="1583"/>
                </a:cubicBezTo>
                <a:cubicBezTo>
                  <a:pt x="3547" y="1588"/>
                  <a:pt x="3547" y="1589"/>
                  <a:pt x="3548" y="1590"/>
                </a:cubicBezTo>
                <a:cubicBezTo>
                  <a:pt x="3606" y="1602"/>
                  <a:pt x="3612" y="1603"/>
                  <a:pt x="3618" y="1605"/>
                </a:cubicBezTo>
                <a:cubicBezTo>
                  <a:pt x="3700" y="1631"/>
                  <a:pt x="3710" y="1637"/>
                  <a:pt x="3723" y="1635"/>
                </a:cubicBezTo>
                <a:cubicBezTo>
                  <a:pt x="3800" y="1657"/>
                  <a:pt x="3808" y="1649"/>
                  <a:pt x="3814" y="1650"/>
                </a:cubicBezTo>
                <a:cubicBezTo>
                  <a:pt x="3840" y="1642"/>
                  <a:pt x="3840" y="1642"/>
                  <a:pt x="3840" y="1642"/>
                </a:cubicBezTo>
                <a:close/>
                <a:moveTo>
                  <a:pt x="1282" y="2060"/>
                </a:moveTo>
                <a:cubicBezTo>
                  <a:pt x="1277" y="2057"/>
                  <a:pt x="1286" y="2045"/>
                  <a:pt x="1280" y="2042"/>
                </a:cubicBezTo>
                <a:cubicBezTo>
                  <a:pt x="1281" y="2034"/>
                  <a:pt x="1285" y="2025"/>
                  <a:pt x="1276" y="2023"/>
                </a:cubicBezTo>
                <a:cubicBezTo>
                  <a:pt x="1273" y="2040"/>
                  <a:pt x="1276" y="2055"/>
                  <a:pt x="1276" y="2070"/>
                </a:cubicBezTo>
                <a:cubicBezTo>
                  <a:pt x="1271" y="2081"/>
                  <a:pt x="1274" y="2087"/>
                  <a:pt x="1272" y="2096"/>
                </a:cubicBezTo>
                <a:cubicBezTo>
                  <a:pt x="1268" y="2112"/>
                  <a:pt x="1263" y="2128"/>
                  <a:pt x="1259" y="2144"/>
                </a:cubicBezTo>
                <a:cubicBezTo>
                  <a:pt x="1262" y="2146"/>
                  <a:pt x="1260" y="2148"/>
                  <a:pt x="1258" y="2150"/>
                </a:cubicBezTo>
                <a:cubicBezTo>
                  <a:pt x="1257" y="2153"/>
                  <a:pt x="1256" y="2157"/>
                  <a:pt x="1255" y="2161"/>
                </a:cubicBezTo>
                <a:cubicBezTo>
                  <a:pt x="1264" y="2161"/>
                  <a:pt x="1264" y="2161"/>
                  <a:pt x="1264" y="2161"/>
                </a:cubicBezTo>
                <a:cubicBezTo>
                  <a:pt x="1266" y="2152"/>
                  <a:pt x="1268" y="2144"/>
                  <a:pt x="1271" y="2135"/>
                </a:cubicBezTo>
                <a:cubicBezTo>
                  <a:pt x="1274" y="2121"/>
                  <a:pt x="1276" y="2107"/>
                  <a:pt x="1280" y="2099"/>
                </a:cubicBezTo>
                <a:cubicBezTo>
                  <a:pt x="1277" y="2088"/>
                  <a:pt x="1282" y="2072"/>
                  <a:pt x="1282" y="2060"/>
                </a:cubicBezTo>
                <a:close/>
                <a:moveTo>
                  <a:pt x="2202" y="1935"/>
                </a:moveTo>
                <a:cubicBezTo>
                  <a:pt x="2206" y="1928"/>
                  <a:pt x="2197" y="1916"/>
                  <a:pt x="2202" y="1909"/>
                </a:cubicBezTo>
                <a:cubicBezTo>
                  <a:pt x="2195" y="1871"/>
                  <a:pt x="2195" y="1860"/>
                  <a:pt x="2193" y="1850"/>
                </a:cubicBezTo>
                <a:cubicBezTo>
                  <a:pt x="2181" y="1801"/>
                  <a:pt x="2181" y="1795"/>
                  <a:pt x="2179" y="1788"/>
                </a:cubicBezTo>
                <a:cubicBezTo>
                  <a:pt x="2152" y="1704"/>
                  <a:pt x="2146" y="1685"/>
                  <a:pt x="2142" y="1668"/>
                </a:cubicBezTo>
                <a:cubicBezTo>
                  <a:pt x="2114" y="1649"/>
                  <a:pt x="2121" y="1655"/>
                  <a:pt x="2117" y="1657"/>
                </a:cubicBezTo>
                <a:cubicBezTo>
                  <a:pt x="2124" y="1681"/>
                  <a:pt x="2136" y="1679"/>
                  <a:pt x="2135" y="1687"/>
                </a:cubicBezTo>
                <a:cubicBezTo>
                  <a:pt x="2151" y="1739"/>
                  <a:pt x="2161" y="1757"/>
                  <a:pt x="2164" y="1773"/>
                </a:cubicBezTo>
                <a:cubicBezTo>
                  <a:pt x="2178" y="1830"/>
                  <a:pt x="2179" y="1840"/>
                  <a:pt x="2181" y="1850"/>
                </a:cubicBezTo>
                <a:cubicBezTo>
                  <a:pt x="2187" y="1918"/>
                  <a:pt x="2197" y="1928"/>
                  <a:pt x="2192" y="1934"/>
                </a:cubicBezTo>
                <a:cubicBezTo>
                  <a:pt x="2196" y="1971"/>
                  <a:pt x="2194" y="1974"/>
                  <a:pt x="2198" y="1979"/>
                </a:cubicBezTo>
                <a:cubicBezTo>
                  <a:pt x="2197" y="2029"/>
                  <a:pt x="2191" y="2035"/>
                  <a:pt x="2197" y="2044"/>
                </a:cubicBezTo>
                <a:cubicBezTo>
                  <a:pt x="2190" y="2092"/>
                  <a:pt x="2194" y="2101"/>
                  <a:pt x="2193" y="2108"/>
                </a:cubicBezTo>
                <a:cubicBezTo>
                  <a:pt x="2188" y="2152"/>
                  <a:pt x="2191" y="2157"/>
                  <a:pt x="2193" y="2161"/>
                </a:cubicBezTo>
                <a:cubicBezTo>
                  <a:pt x="2202" y="2126"/>
                  <a:pt x="2206" y="2110"/>
                  <a:pt x="2205" y="2092"/>
                </a:cubicBezTo>
                <a:cubicBezTo>
                  <a:pt x="2208" y="2024"/>
                  <a:pt x="2207" y="2019"/>
                  <a:pt x="2205" y="2014"/>
                </a:cubicBezTo>
                <a:close/>
                <a:moveTo>
                  <a:pt x="3768" y="1444"/>
                </a:moveTo>
                <a:cubicBezTo>
                  <a:pt x="3757" y="1449"/>
                  <a:pt x="3747" y="1450"/>
                  <a:pt x="3736" y="1453"/>
                </a:cubicBezTo>
                <a:cubicBezTo>
                  <a:pt x="3730" y="1460"/>
                  <a:pt x="3726" y="1456"/>
                  <a:pt x="3720" y="1460"/>
                </a:cubicBezTo>
                <a:cubicBezTo>
                  <a:pt x="3716" y="1467"/>
                  <a:pt x="3705" y="1459"/>
                  <a:pt x="3707" y="1468"/>
                </a:cubicBezTo>
                <a:cubicBezTo>
                  <a:pt x="3722" y="1464"/>
                  <a:pt x="3737" y="1461"/>
                  <a:pt x="3752" y="1457"/>
                </a:cubicBezTo>
                <a:cubicBezTo>
                  <a:pt x="3759" y="1455"/>
                  <a:pt x="3766" y="1456"/>
                  <a:pt x="3775" y="1450"/>
                </a:cubicBezTo>
                <a:cubicBezTo>
                  <a:pt x="3782" y="1451"/>
                  <a:pt x="3790" y="1452"/>
                  <a:pt x="3799" y="1445"/>
                </a:cubicBezTo>
                <a:cubicBezTo>
                  <a:pt x="3812" y="1447"/>
                  <a:pt x="3826" y="1444"/>
                  <a:pt x="3840" y="1443"/>
                </a:cubicBezTo>
                <a:cubicBezTo>
                  <a:pt x="3840" y="1434"/>
                  <a:pt x="3840" y="1434"/>
                  <a:pt x="3840" y="1434"/>
                </a:cubicBezTo>
                <a:cubicBezTo>
                  <a:pt x="3837" y="1434"/>
                  <a:pt x="3833" y="1434"/>
                  <a:pt x="3829" y="1433"/>
                </a:cubicBezTo>
                <a:cubicBezTo>
                  <a:pt x="3808" y="1440"/>
                  <a:pt x="3788" y="1440"/>
                  <a:pt x="3768" y="1444"/>
                </a:cubicBezTo>
                <a:close/>
                <a:moveTo>
                  <a:pt x="2354" y="1890"/>
                </a:moveTo>
                <a:cubicBezTo>
                  <a:pt x="2362" y="1882"/>
                  <a:pt x="2352" y="1869"/>
                  <a:pt x="2360" y="1861"/>
                </a:cubicBezTo>
                <a:cubicBezTo>
                  <a:pt x="2363" y="1829"/>
                  <a:pt x="2356" y="1822"/>
                  <a:pt x="2361" y="1818"/>
                </a:cubicBezTo>
                <a:cubicBezTo>
                  <a:pt x="2362" y="1794"/>
                  <a:pt x="2359" y="1796"/>
                  <a:pt x="2357" y="1791"/>
                </a:cubicBezTo>
                <a:cubicBezTo>
                  <a:pt x="2337" y="1749"/>
                  <a:pt x="2341" y="1757"/>
                  <a:pt x="2345" y="1765"/>
                </a:cubicBezTo>
                <a:cubicBezTo>
                  <a:pt x="2354" y="1820"/>
                  <a:pt x="2344" y="1824"/>
                  <a:pt x="2349" y="1834"/>
                </a:cubicBezTo>
                <a:cubicBezTo>
                  <a:pt x="2344" y="1887"/>
                  <a:pt x="2342" y="1895"/>
                  <a:pt x="2342" y="1905"/>
                </a:cubicBezTo>
                <a:cubicBezTo>
                  <a:pt x="2331" y="1968"/>
                  <a:pt x="2332" y="1978"/>
                  <a:pt x="2331" y="1988"/>
                </a:cubicBezTo>
                <a:cubicBezTo>
                  <a:pt x="2314" y="2077"/>
                  <a:pt x="2313" y="2086"/>
                  <a:pt x="2310" y="2095"/>
                </a:cubicBezTo>
                <a:cubicBezTo>
                  <a:pt x="2307" y="2161"/>
                  <a:pt x="2307" y="2161"/>
                  <a:pt x="2307" y="2161"/>
                </a:cubicBezTo>
                <a:cubicBezTo>
                  <a:pt x="2322" y="2084"/>
                  <a:pt x="2324" y="2081"/>
                  <a:pt x="2327" y="2077"/>
                </a:cubicBezTo>
                <a:cubicBezTo>
                  <a:pt x="2336" y="2036"/>
                  <a:pt x="2332" y="2026"/>
                  <a:pt x="2338" y="2020"/>
                </a:cubicBezTo>
                <a:cubicBezTo>
                  <a:pt x="2352" y="1937"/>
                  <a:pt x="2348" y="1926"/>
                  <a:pt x="2351" y="1917"/>
                </a:cubicBezTo>
                <a:close/>
                <a:moveTo>
                  <a:pt x="2292" y="1940"/>
                </a:moveTo>
                <a:cubicBezTo>
                  <a:pt x="2296" y="1926"/>
                  <a:pt x="2292" y="1909"/>
                  <a:pt x="2296" y="1896"/>
                </a:cubicBezTo>
                <a:cubicBezTo>
                  <a:pt x="2295" y="1835"/>
                  <a:pt x="2294" y="1820"/>
                  <a:pt x="2294" y="1806"/>
                </a:cubicBezTo>
                <a:cubicBezTo>
                  <a:pt x="2286" y="1744"/>
                  <a:pt x="2282" y="1739"/>
                  <a:pt x="2285" y="1736"/>
                </a:cubicBezTo>
                <a:cubicBezTo>
                  <a:pt x="2273" y="1705"/>
                  <a:pt x="2269" y="1697"/>
                  <a:pt x="2265" y="1688"/>
                </a:cubicBezTo>
                <a:cubicBezTo>
                  <a:pt x="2246" y="1682"/>
                  <a:pt x="2248" y="1684"/>
                  <a:pt x="2251" y="1685"/>
                </a:cubicBezTo>
                <a:cubicBezTo>
                  <a:pt x="2265" y="1715"/>
                  <a:pt x="2266" y="1719"/>
                  <a:pt x="2267" y="1723"/>
                </a:cubicBezTo>
                <a:cubicBezTo>
                  <a:pt x="2283" y="1791"/>
                  <a:pt x="2281" y="1800"/>
                  <a:pt x="2283" y="1811"/>
                </a:cubicBezTo>
                <a:cubicBezTo>
                  <a:pt x="2285" y="1853"/>
                  <a:pt x="2286" y="1857"/>
                  <a:pt x="2284" y="1859"/>
                </a:cubicBezTo>
                <a:cubicBezTo>
                  <a:pt x="2288" y="1887"/>
                  <a:pt x="2277" y="1894"/>
                  <a:pt x="2285" y="1907"/>
                </a:cubicBezTo>
                <a:cubicBezTo>
                  <a:pt x="2275" y="1945"/>
                  <a:pt x="2288" y="1960"/>
                  <a:pt x="2280" y="1968"/>
                </a:cubicBezTo>
                <a:cubicBezTo>
                  <a:pt x="2273" y="2039"/>
                  <a:pt x="2271" y="2048"/>
                  <a:pt x="2269" y="2058"/>
                </a:cubicBezTo>
                <a:cubicBezTo>
                  <a:pt x="2263" y="2109"/>
                  <a:pt x="2258" y="2128"/>
                  <a:pt x="2255" y="2148"/>
                </a:cubicBezTo>
                <a:cubicBezTo>
                  <a:pt x="2263" y="2156"/>
                  <a:pt x="2264" y="2152"/>
                  <a:pt x="2264" y="2147"/>
                </a:cubicBezTo>
                <a:cubicBezTo>
                  <a:pt x="2269" y="2120"/>
                  <a:pt x="2273" y="2114"/>
                  <a:pt x="2273" y="2107"/>
                </a:cubicBezTo>
                <a:cubicBezTo>
                  <a:pt x="2282" y="2054"/>
                  <a:pt x="2283" y="2051"/>
                  <a:pt x="2283" y="2047"/>
                </a:cubicBezTo>
                <a:cubicBezTo>
                  <a:pt x="2288" y="1999"/>
                  <a:pt x="2289" y="1991"/>
                  <a:pt x="2291" y="1985"/>
                </a:cubicBezTo>
                <a:close/>
                <a:moveTo>
                  <a:pt x="2066" y="2125"/>
                </a:moveTo>
                <a:cubicBezTo>
                  <a:pt x="2067" y="2112"/>
                  <a:pt x="2061" y="2096"/>
                  <a:pt x="2065" y="2083"/>
                </a:cubicBezTo>
                <a:cubicBezTo>
                  <a:pt x="2063" y="2017"/>
                  <a:pt x="2065" y="2010"/>
                  <a:pt x="2060" y="2002"/>
                </a:cubicBezTo>
                <a:cubicBezTo>
                  <a:pt x="2062" y="1950"/>
                  <a:pt x="2061" y="1937"/>
                  <a:pt x="2061" y="1924"/>
                </a:cubicBezTo>
                <a:cubicBezTo>
                  <a:pt x="2054" y="1828"/>
                  <a:pt x="2052" y="1815"/>
                  <a:pt x="2049" y="1800"/>
                </a:cubicBezTo>
                <a:cubicBezTo>
                  <a:pt x="2040" y="1746"/>
                  <a:pt x="2037" y="1734"/>
                  <a:pt x="2035" y="1723"/>
                </a:cubicBezTo>
                <a:cubicBezTo>
                  <a:pt x="1977" y="1582"/>
                  <a:pt x="1975" y="1577"/>
                  <a:pt x="1971" y="1570"/>
                </a:cubicBezTo>
                <a:cubicBezTo>
                  <a:pt x="1942" y="1538"/>
                  <a:pt x="1936" y="1536"/>
                  <a:pt x="1934" y="1534"/>
                </a:cubicBezTo>
                <a:cubicBezTo>
                  <a:pt x="1956" y="1585"/>
                  <a:pt x="1956" y="1586"/>
                  <a:pt x="1956" y="1587"/>
                </a:cubicBezTo>
                <a:cubicBezTo>
                  <a:pt x="1974" y="1656"/>
                  <a:pt x="1989" y="1669"/>
                  <a:pt x="1984" y="1674"/>
                </a:cubicBezTo>
                <a:cubicBezTo>
                  <a:pt x="1993" y="1720"/>
                  <a:pt x="1994" y="1721"/>
                  <a:pt x="1995" y="1723"/>
                </a:cubicBezTo>
                <a:cubicBezTo>
                  <a:pt x="2007" y="1777"/>
                  <a:pt x="2004" y="1790"/>
                  <a:pt x="2009" y="1804"/>
                </a:cubicBezTo>
                <a:cubicBezTo>
                  <a:pt x="2007" y="1861"/>
                  <a:pt x="2013" y="1876"/>
                  <a:pt x="2011" y="1887"/>
                </a:cubicBezTo>
                <a:cubicBezTo>
                  <a:pt x="2002" y="1905"/>
                  <a:pt x="2002" y="1885"/>
                  <a:pt x="1995" y="1862"/>
                </a:cubicBezTo>
                <a:cubicBezTo>
                  <a:pt x="1973" y="1773"/>
                  <a:pt x="1964" y="1747"/>
                  <a:pt x="1955" y="1723"/>
                </a:cubicBezTo>
                <a:cubicBezTo>
                  <a:pt x="1915" y="1628"/>
                  <a:pt x="1914" y="1618"/>
                  <a:pt x="1906" y="1615"/>
                </a:cubicBezTo>
                <a:cubicBezTo>
                  <a:pt x="1965" y="1783"/>
                  <a:pt x="1975" y="1808"/>
                  <a:pt x="1980" y="1831"/>
                </a:cubicBezTo>
                <a:cubicBezTo>
                  <a:pt x="1992" y="1906"/>
                  <a:pt x="1998" y="1912"/>
                  <a:pt x="1995" y="1914"/>
                </a:cubicBezTo>
                <a:cubicBezTo>
                  <a:pt x="1998" y="1956"/>
                  <a:pt x="2004" y="1966"/>
                  <a:pt x="2001" y="1973"/>
                </a:cubicBezTo>
                <a:cubicBezTo>
                  <a:pt x="1996" y="2032"/>
                  <a:pt x="2010" y="2045"/>
                  <a:pt x="2004" y="2052"/>
                </a:cubicBezTo>
                <a:cubicBezTo>
                  <a:pt x="2012" y="2122"/>
                  <a:pt x="2008" y="2137"/>
                  <a:pt x="2010" y="2155"/>
                </a:cubicBezTo>
                <a:cubicBezTo>
                  <a:pt x="2034" y="2155"/>
                  <a:pt x="2033" y="2149"/>
                  <a:pt x="2033" y="2144"/>
                </a:cubicBezTo>
                <a:cubicBezTo>
                  <a:pt x="2030" y="2037"/>
                  <a:pt x="2024" y="2028"/>
                  <a:pt x="2028" y="2021"/>
                </a:cubicBezTo>
                <a:cubicBezTo>
                  <a:pt x="2023" y="1979"/>
                  <a:pt x="2026" y="1976"/>
                  <a:pt x="2023" y="1971"/>
                </a:cubicBezTo>
                <a:cubicBezTo>
                  <a:pt x="2019" y="1912"/>
                  <a:pt x="2024" y="1906"/>
                  <a:pt x="2018" y="1896"/>
                </a:cubicBezTo>
                <a:cubicBezTo>
                  <a:pt x="2018" y="1833"/>
                  <a:pt x="2019" y="1817"/>
                  <a:pt x="2016" y="1800"/>
                </a:cubicBezTo>
                <a:cubicBezTo>
                  <a:pt x="2016" y="1764"/>
                  <a:pt x="2012" y="1759"/>
                  <a:pt x="2010" y="1755"/>
                </a:cubicBezTo>
                <a:cubicBezTo>
                  <a:pt x="2001" y="1715"/>
                  <a:pt x="2003" y="1709"/>
                  <a:pt x="2000" y="1702"/>
                </a:cubicBezTo>
                <a:cubicBezTo>
                  <a:pt x="1963" y="1593"/>
                  <a:pt x="1962" y="1591"/>
                  <a:pt x="1961" y="1587"/>
                </a:cubicBezTo>
                <a:cubicBezTo>
                  <a:pt x="1950" y="1549"/>
                  <a:pt x="1953" y="1558"/>
                  <a:pt x="1957" y="1561"/>
                </a:cubicBezTo>
                <a:cubicBezTo>
                  <a:pt x="1975" y="1592"/>
                  <a:pt x="1977" y="1596"/>
                  <a:pt x="1983" y="1607"/>
                </a:cubicBezTo>
                <a:cubicBezTo>
                  <a:pt x="2027" y="1723"/>
                  <a:pt x="2027" y="1723"/>
                  <a:pt x="2027" y="1724"/>
                </a:cubicBezTo>
                <a:cubicBezTo>
                  <a:pt x="2038" y="1782"/>
                  <a:pt x="2041" y="1797"/>
                  <a:pt x="2041" y="1811"/>
                </a:cubicBezTo>
                <a:cubicBezTo>
                  <a:pt x="2045" y="1850"/>
                  <a:pt x="2045" y="1851"/>
                  <a:pt x="2045" y="1851"/>
                </a:cubicBezTo>
                <a:cubicBezTo>
                  <a:pt x="2052" y="1964"/>
                  <a:pt x="2047" y="1969"/>
                  <a:pt x="2051" y="1977"/>
                </a:cubicBezTo>
                <a:cubicBezTo>
                  <a:pt x="2053" y="2065"/>
                  <a:pt x="2050" y="2071"/>
                  <a:pt x="2053" y="2079"/>
                </a:cubicBezTo>
                <a:cubicBezTo>
                  <a:pt x="2054" y="2146"/>
                  <a:pt x="2059" y="2155"/>
                  <a:pt x="2058" y="2161"/>
                </a:cubicBezTo>
                <a:close/>
                <a:moveTo>
                  <a:pt x="1981" y="2083"/>
                </a:moveTo>
                <a:cubicBezTo>
                  <a:pt x="1978" y="2071"/>
                  <a:pt x="1983" y="2062"/>
                  <a:pt x="1977" y="2049"/>
                </a:cubicBezTo>
                <a:cubicBezTo>
                  <a:pt x="1971" y="1991"/>
                  <a:pt x="1971" y="1985"/>
                  <a:pt x="1968" y="1979"/>
                </a:cubicBezTo>
                <a:cubicBezTo>
                  <a:pt x="1943" y="1845"/>
                  <a:pt x="1942" y="1841"/>
                  <a:pt x="1941" y="1837"/>
                </a:cubicBezTo>
                <a:cubicBezTo>
                  <a:pt x="1879" y="1673"/>
                  <a:pt x="1870" y="1654"/>
                  <a:pt x="1861" y="1634"/>
                </a:cubicBezTo>
                <a:cubicBezTo>
                  <a:pt x="1840" y="1594"/>
                  <a:pt x="1839" y="1590"/>
                  <a:pt x="1838" y="1587"/>
                </a:cubicBezTo>
                <a:cubicBezTo>
                  <a:pt x="1832" y="1590"/>
                  <a:pt x="1834" y="1594"/>
                  <a:pt x="1836" y="1598"/>
                </a:cubicBezTo>
                <a:cubicBezTo>
                  <a:pt x="1858" y="1649"/>
                  <a:pt x="1872" y="1666"/>
                  <a:pt x="1877" y="1681"/>
                </a:cubicBezTo>
                <a:cubicBezTo>
                  <a:pt x="1893" y="1720"/>
                  <a:pt x="1893" y="1721"/>
                  <a:pt x="1893" y="1723"/>
                </a:cubicBezTo>
                <a:cubicBezTo>
                  <a:pt x="1914" y="1772"/>
                  <a:pt x="1910" y="1777"/>
                  <a:pt x="1914" y="1776"/>
                </a:cubicBezTo>
                <a:cubicBezTo>
                  <a:pt x="1940" y="1863"/>
                  <a:pt x="1942" y="1876"/>
                  <a:pt x="1943" y="1888"/>
                </a:cubicBezTo>
                <a:cubicBezTo>
                  <a:pt x="1950" y="1961"/>
                  <a:pt x="1952" y="1953"/>
                  <a:pt x="1943" y="1946"/>
                </a:cubicBezTo>
                <a:cubicBezTo>
                  <a:pt x="1932" y="1893"/>
                  <a:pt x="1921" y="1884"/>
                  <a:pt x="1926" y="1880"/>
                </a:cubicBezTo>
                <a:cubicBezTo>
                  <a:pt x="1861" y="1762"/>
                  <a:pt x="1850" y="1741"/>
                  <a:pt x="1840" y="1723"/>
                </a:cubicBezTo>
                <a:cubicBezTo>
                  <a:pt x="1783" y="1658"/>
                  <a:pt x="1776" y="1648"/>
                  <a:pt x="1767" y="1642"/>
                </a:cubicBezTo>
                <a:cubicBezTo>
                  <a:pt x="1733" y="1605"/>
                  <a:pt x="1723" y="1596"/>
                  <a:pt x="1714" y="1587"/>
                </a:cubicBezTo>
                <a:cubicBezTo>
                  <a:pt x="1665" y="1530"/>
                  <a:pt x="1658" y="1533"/>
                  <a:pt x="1655" y="1525"/>
                </a:cubicBezTo>
                <a:cubicBezTo>
                  <a:pt x="1699" y="1583"/>
                  <a:pt x="1701" y="1585"/>
                  <a:pt x="1703" y="1587"/>
                </a:cubicBezTo>
                <a:cubicBezTo>
                  <a:pt x="1735" y="1624"/>
                  <a:pt x="1746" y="1632"/>
                  <a:pt x="1756" y="1644"/>
                </a:cubicBezTo>
                <a:cubicBezTo>
                  <a:pt x="1773" y="1658"/>
                  <a:pt x="1775" y="1669"/>
                  <a:pt x="1781" y="1670"/>
                </a:cubicBezTo>
                <a:cubicBezTo>
                  <a:pt x="1838" y="1741"/>
                  <a:pt x="1850" y="1762"/>
                  <a:pt x="1862" y="1782"/>
                </a:cubicBezTo>
                <a:cubicBezTo>
                  <a:pt x="1903" y="1864"/>
                  <a:pt x="1910" y="1875"/>
                  <a:pt x="1915" y="1889"/>
                </a:cubicBezTo>
                <a:cubicBezTo>
                  <a:pt x="1940" y="1992"/>
                  <a:pt x="1931" y="1956"/>
                  <a:pt x="1920" y="1919"/>
                </a:cubicBezTo>
                <a:cubicBezTo>
                  <a:pt x="1884" y="1833"/>
                  <a:pt x="1878" y="1820"/>
                  <a:pt x="1871" y="1807"/>
                </a:cubicBezTo>
                <a:cubicBezTo>
                  <a:pt x="1795" y="1699"/>
                  <a:pt x="1793" y="1694"/>
                  <a:pt x="1790" y="1688"/>
                </a:cubicBezTo>
                <a:cubicBezTo>
                  <a:pt x="1762" y="1661"/>
                  <a:pt x="1758" y="1657"/>
                  <a:pt x="1756" y="1651"/>
                </a:cubicBezTo>
                <a:cubicBezTo>
                  <a:pt x="1802" y="1718"/>
                  <a:pt x="1804" y="1720"/>
                  <a:pt x="1805" y="1723"/>
                </a:cubicBezTo>
                <a:cubicBezTo>
                  <a:pt x="1863" y="1816"/>
                  <a:pt x="1871" y="1833"/>
                  <a:pt x="1879" y="1850"/>
                </a:cubicBezTo>
                <a:cubicBezTo>
                  <a:pt x="1922" y="1963"/>
                  <a:pt x="1922" y="1972"/>
                  <a:pt x="1928" y="1982"/>
                </a:cubicBezTo>
                <a:cubicBezTo>
                  <a:pt x="1956" y="2093"/>
                  <a:pt x="1951" y="2097"/>
                  <a:pt x="1956" y="2104"/>
                </a:cubicBezTo>
                <a:cubicBezTo>
                  <a:pt x="1959" y="2146"/>
                  <a:pt x="1972" y="2156"/>
                  <a:pt x="1963" y="2159"/>
                </a:cubicBezTo>
                <a:cubicBezTo>
                  <a:pt x="1945" y="2106"/>
                  <a:pt x="1944" y="2093"/>
                  <a:pt x="1940" y="2080"/>
                </a:cubicBezTo>
                <a:cubicBezTo>
                  <a:pt x="1931" y="2035"/>
                  <a:pt x="1915" y="2025"/>
                  <a:pt x="1923" y="2024"/>
                </a:cubicBezTo>
                <a:cubicBezTo>
                  <a:pt x="1841" y="1871"/>
                  <a:pt x="1834" y="1860"/>
                  <a:pt x="1828" y="1850"/>
                </a:cubicBezTo>
                <a:cubicBezTo>
                  <a:pt x="1791" y="1799"/>
                  <a:pt x="1791" y="1788"/>
                  <a:pt x="1786" y="1791"/>
                </a:cubicBezTo>
                <a:cubicBezTo>
                  <a:pt x="1814" y="1843"/>
                  <a:pt x="1816" y="1847"/>
                  <a:pt x="1818" y="1850"/>
                </a:cubicBezTo>
                <a:cubicBezTo>
                  <a:pt x="1833" y="1875"/>
                  <a:pt x="1836" y="1877"/>
                  <a:pt x="1838" y="1878"/>
                </a:cubicBezTo>
                <a:cubicBezTo>
                  <a:pt x="1879" y="1962"/>
                  <a:pt x="1889" y="1981"/>
                  <a:pt x="1898" y="2000"/>
                </a:cubicBezTo>
                <a:cubicBezTo>
                  <a:pt x="1875" y="1980"/>
                  <a:pt x="1850" y="1939"/>
                  <a:pt x="1819" y="1884"/>
                </a:cubicBezTo>
                <a:cubicBezTo>
                  <a:pt x="1732" y="1761"/>
                  <a:pt x="1720" y="1742"/>
                  <a:pt x="1709" y="1723"/>
                </a:cubicBezTo>
                <a:cubicBezTo>
                  <a:pt x="1646" y="1625"/>
                  <a:pt x="1649" y="1632"/>
                  <a:pt x="1653" y="1639"/>
                </a:cubicBezTo>
                <a:cubicBezTo>
                  <a:pt x="1671" y="1685"/>
                  <a:pt x="1682" y="1695"/>
                  <a:pt x="1684" y="1702"/>
                </a:cubicBezTo>
                <a:cubicBezTo>
                  <a:pt x="1745" y="1796"/>
                  <a:pt x="1761" y="1824"/>
                  <a:pt x="1778" y="1850"/>
                </a:cubicBezTo>
                <a:cubicBezTo>
                  <a:pt x="1867" y="1990"/>
                  <a:pt x="1875" y="2006"/>
                  <a:pt x="1885" y="2020"/>
                </a:cubicBezTo>
                <a:cubicBezTo>
                  <a:pt x="1926" y="2120"/>
                  <a:pt x="1942" y="2130"/>
                  <a:pt x="1934" y="2132"/>
                </a:cubicBezTo>
                <a:cubicBezTo>
                  <a:pt x="1832" y="1990"/>
                  <a:pt x="1806" y="1954"/>
                  <a:pt x="1783" y="1911"/>
                </a:cubicBezTo>
                <a:cubicBezTo>
                  <a:pt x="1741" y="1843"/>
                  <a:pt x="1740" y="1837"/>
                  <a:pt x="1735" y="1832"/>
                </a:cubicBezTo>
                <a:cubicBezTo>
                  <a:pt x="1658" y="1663"/>
                  <a:pt x="1649" y="1652"/>
                  <a:pt x="1645" y="1643"/>
                </a:cubicBezTo>
                <a:cubicBezTo>
                  <a:pt x="1632" y="1607"/>
                  <a:pt x="1632" y="1599"/>
                  <a:pt x="1633" y="1591"/>
                </a:cubicBezTo>
                <a:cubicBezTo>
                  <a:pt x="1626" y="1559"/>
                  <a:pt x="1619" y="1553"/>
                  <a:pt x="1623" y="1551"/>
                </a:cubicBezTo>
                <a:cubicBezTo>
                  <a:pt x="1620" y="1528"/>
                  <a:pt x="1613" y="1519"/>
                  <a:pt x="1611" y="1521"/>
                </a:cubicBezTo>
                <a:cubicBezTo>
                  <a:pt x="1628" y="1623"/>
                  <a:pt x="1636" y="1640"/>
                  <a:pt x="1645" y="1669"/>
                </a:cubicBezTo>
                <a:cubicBezTo>
                  <a:pt x="1725" y="1833"/>
                  <a:pt x="1729" y="1842"/>
                  <a:pt x="1734" y="1850"/>
                </a:cubicBezTo>
                <a:cubicBezTo>
                  <a:pt x="1761" y="1906"/>
                  <a:pt x="1774" y="1910"/>
                  <a:pt x="1772" y="1920"/>
                </a:cubicBezTo>
                <a:cubicBezTo>
                  <a:pt x="1831" y="2001"/>
                  <a:pt x="1831" y="2018"/>
                  <a:pt x="1838" y="2017"/>
                </a:cubicBezTo>
                <a:cubicBezTo>
                  <a:pt x="1762" y="1943"/>
                  <a:pt x="1741" y="1916"/>
                  <a:pt x="1719" y="1891"/>
                </a:cubicBezTo>
                <a:cubicBezTo>
                  <a:pt x="1634" y="1795"/>
                  <a:pt x="1617" y="1761"/>
                  <a:pt x="1594" y="1736"/>
                </a:cubicBezTo>
                <a:cubicBezTo>
                  <a:pt x="1579" y="1717"/>
                  <a:pt x="1587" y="1703"/>
                  <a:pt x="1576" y="1706"/>
                </a:cubicBezTo>
                <a:cubicBezTo>
                  <a:pt x="1636" y="1799"/>
                  <a:pt x="1637" y="1818"/>
                  <a:pt x="1644" y="1818"/>
                </a:cubicBezTo>
                <a:cubicBezTo>
                  <a:pt x="1676" y="1860"/>
                  <a:pt x="1684" y="1869"/>
                  <a:pt x="1693" y="1878"/>
                </a:cubicBezTo>
                <a:cubicBezTo>
                  <a:pt x="1712" y="1895"/>
                  <a:pt x="1714" y="1902"/>
                  <a:pt x="1716" y="1906"/>
                </a:cubicBezTo>
                <a:cubicBezTo>
                  <a:pt x="1737" y="1925"/>
                  <a:pt x="1738" y="1932"/>
                  <a:pt x="1741" y="1936"/>
                </a:cubicBezTo>
                <a:cubicBezTo>
                  <a:pt x="1802" y="2004"/>
                  <a:pt x="1813" y="2015"/>
                  <a:pt x="1823" y="2031"/>
                </a:cubicBezTo>
                <a:cubicBezTo>
                  <a:pt x="1847" y="2045"/>
                  <a:pt x="1849" y="2059"/>
                  <a:pt x="1856" y="2060"/>
                </a:cubicBezTo>
                <a:cubicBezTo>
                  <a:pt x="1990" y="2161"/>
                  <a:pt x="1990" y="2161"/>
                  <a:pt x="1990" y="2161"/>
                </a:cubicBezTo>
                <a:close/>
                <a:moveTo>
                  <a:pt x="1854" y="2041"/>
                </a:moveTo>
                <a:cubicBezTo>
                  <a:pt x="1854" y="2036"/>
                  <a:pt x="1857" y="2042"/>
                  <a:pt x="1859" y="2045"/>
                </a:cubicBezTo>
                <a:cubicBezTo>
                  <a:pt x="1859" y="2051"/>
                  <a:pt x="1855" y="2045"/>
                  <a:pt x="1854" y="2041"/>
                </a:cubicBezTo>
                <a:close/>
                <a:moveTo>
                  <a:pt x="1959" y="2032"/>
                </a:moveTo>
                <a:cubicBezTo>
                  <a:pt x="1963" y="2021"/>
                  <a:pt x="1956" y="2006"/>
                  <a:pt x="1957" y="1994"/>
                </a:cubicBezTo>
                <a:cubicBezTo>
                  <a:pt x="1965" y="1992"/>
                  <a:pt x="1957" y="2001"/>
                  <a:pt x="1962" y="2005"/>
                </a:cubicBezTo>
                <a:cubicBezTo>
                  <a:pt x="1961" y="2009"/>
                  <a:pt x="1962" y="2013"/>
                  <a:pt x="1966" y="2019"/>
                </a:cubicBezTo>
                <a:cubicBezTo>
                  <a:pt x="1961" y="2027"/>
                  <a:pt x="1964" y="2037"/>
                  <a:pt x="1967" y="2048"/>
                </a:cubicBezTo>
                <a:cubicBezTo>
                  <a:pt x="1957" y="2048"/>
                  <a:pt x="1965" y="2037"/>
                  <a:pt x="1959" y="2032"/>
                </a:cubicBezTo>
                <a:close/>
                <a:moveTo>
                  <a:pt x="1963" y="2066"/>
                </a:moveTo>
                <a:cubicBezTo>
                  <a:pt x="1972" y="2059"/>
                  <a:pt x="1967" y="2075"/>
                  <a:pt x="1969" y="2079"/>
                </a:cubicBezTo>
                <a:cubicBezTo>
                  <a:pt x="1960" y="2080"/>
                  <a:pt x="1969" y="2070"/>
                  <a:pt x="1963" y="2066"/>
                </a:cubicBezTo>
                <a:close/>
                <a:moveTo>
                  <a:pt x="1970" y="2107"/>
                </a:moveTo>
                <a:cubicBezTo>
                  <a:pt x="1972" y="2098"/>
                  <a:pt x="1972" y="2111"/>
                  <a:pt x="1974" y="2115"/>
                </a:cubicBezTo>
                <a:cubicBezTo>
                  <a:pt x="1968" y="2115"/>
                  <a:pt x="1971" y="2110"/>
                  <a:pt x="1970" y="2107"/>
                </a:cubicBezTo>
                <a:close/>
                <a:moveTo>
                  <a:pt x="1579" y="2154"/>
                </a:moveTo>
                <a:cubicBezTo>
                  <a:pt x="1577" y="2150"/>
                  <a:pt x="1576" y="2144"/>
                  <a:pt x="1572" y="2144"/>
                </a:cubicBezTo>
                <a:cubicBezTo>
                  <a:pt x="1555" y="2121"/>
                  <a:pt x="1535" y="2107"/>
                  <a:pt x="1519" y="2083"/>
                </a:cubicBezTo>
                <a:cubicBezTo>
                  <a:pt x="1510" y="2077"/>
                  <a:pt x="1503" y="2057"/>
                  <a:pt x="1496" y="2056"/>
                </a:cubicBezTo>
                <a:cubicBezTo>
                  <a:pt x="1494" y="2055"/>
                  <a:pt x="1497" y="2051"/>
                  <a:pt x="1497" y="2052"/>
                </a:cubicBezTo>
                <a:cubicBezTo>
                  <a:pt x="1493" y="2046"/>
                  <a:pt x="1489" y="2044"/>
                  <a:pt x="1484" y="2039"/>
                </a:cubicBezTo>
                <a:cubicBezTo>
                  <a:pt x="1485" y="2039"/>
                  <a:pt x="1487" y="2037"/>
                  <a:pt x="1486" y="2035"/>
                </a:cubicBezTo>
                <a:cubicBezTo>
                  <a:pt x="1486" y="2035"/>
                  <a:pt x="1483" y="2035"/>
                  <a:pt x="1482" y="2034"/>
                </a:cubicBezTo>
                <a:cubicBezTo>
                  <a:pt x="1479" y="2031"/>
                  <a:pt x="1476" y="2030"/>
                  <a:pt x="1474" y="2024"/>
                </a:cubicBezTo>
                <a:cubicBezTo>
                  <a:pt x="1470" y="2014"/>
                  <a:pt x="1459" y="2001"/>
                  <a:pt x="1461" y="1992"/>
                </a:cubicBezTo>
                <a:cubicBezTo>
                  <a:pt x="1455" y="1994"/>
                  <a:pt x="1455" y="1981"/>
                  <a:pt x="1451" y="1978"/>
                </a:cubicBezTo>
                <a:cubicBezTo>
                  <a:pt x="1447" y="1976"/>
                  <a:pt x="1444" y="1970"/>
                  <a:pt x="1441" y="1963"/>
                </a:cubicBezTo>
                <a:cubicBezTo>
                  <a:pt x="1436" y="1947"/>
                  <a:pt x="1427" y="1928"/>
                  <a:pt x="1418" y="1910"/>
                </a:cubicBezTo>
                <a:cubicBezTo>
                  <a:pt x="1415" y="1905"/>
                  <a:pt x="1418" y="1903"/>
                  <a:pt x="1415" y="1898"/>
                </a:cubicBezTo>
                <a:cubicBezTo>
                  <a:pt x="1414" y="1894"/>
                  <a:pt x="1410" y="1889"/>
                  <a:pt x="1413" y="1887"/>
                </a:cubicBezTo>
                <a:cubicBezTo>
                  <a:pt x="1408" y="1879"/>
                  <a:pt x="1406" y="1865"/>
                  <a:pt x="1397" y="1868"/>
                </a:cubicBezTo>
                <a:cubicBezTo>
                  <a:pt x="1396" y="1879"/>
                  <a:pt x="1399" y="1892"/>
                  <a:pt x="1402" y="1905"/>
                </a:cubicBezTo>
                <a:cubicBezTo>
                  <a:pt x="1416" y="1931"/>
                  <a:pt x="1425" y="1952"/>
                  <a:pt x="1432" y="1971"/>
                </a:cubicBezTo>
                <a:cubicBezTo>
                  <a:pt x="1438" y="1980"/>
                  <a:pt x="1445" y="1988"/>
                  <a:pt x="1450" y="2001"/>
                </a:cubicBezTo>
                <a:cubicBezTo>
                  <a:pt x="1456" y="2004"/>
                  <a:pt x="1451" y="2004"/>
                  <a:pt x="1455" y="2011"/>
                </a:cubicBezTo>
                <a:cubicBezTo>
                  <a:pt x="1458" y="2017"/>
                  <a:pt x="1461" y="2023"/>
                  <a:pt x="1464" y="2030"/>
                </a:cubicBezTo>
                <a:cubicBezTo>
                  <a:pt x="1485" y="2056"/>
                  <a:pt x="1502" y="2079"/>
                  <a:pt x="1525" y="2109"/>
                </a:cubicBezTo>
                <a:cubicBezTo>
                  <a:pt x="1533" y="2110"/>
                  <a:pt x="1536" y="2125"/>
                  <a:pt x="1543" y="2126"/>
                </a:cubicBezTo>
                <a:cubicBezTo>
                  <a:pt x="1548" y="2135"/>
                  <a:pt x="1555" y="2139"/>
                  <a:pt x="1560" y="2147"/>
                </a:cubicBezTo>
                <a:cubicBezTo>
                  <a:pt x="1565" y="2150"/>
                  <a:pt x="1569" y="2157"/>
                  <a:pt x="1573" y="2161"/>
                </a:cubicBezTo>
                <a:cubicBezTo>
                  <a:pt x="1586" y="2161"/>
                  <a:pt x="1586" y="2161"/>
                  <a:pt x="1586" y="2161"/>
                </a:cubicBezTo>
                <a:cubicBezTo>
                  <a:pt x="1586" y="2160"/>
                  <a:pt x="1586" y="2160"/>
                  <a:pt x="1586" y="2160"/>
                </a:cubicBezTo>
                <a:cubicBezTo>
                  <a:pt x="1584" y="2157"/>
                  <a:pt x="1583" y="2153"/>
                  <a:pt x="1579" y="2154"/>
                </a:cubicBezTo>
                <a:close/>
                <a:moveTo>
                  <a:pt x="1413" y="1586"/>
                </a:moveTo>
                <a:cubicBezTo>
                  <a:pt x="1417" y="1587"/>
                  <a:pt x="1434" y="1580"/>
                  <a:pt x="1432" y="1573"/>
                </a:cubicBezTo>
                <a:cubicBezTo>
                  <a:pt x="1332" y="1617"/>
                  <a:pt x="1332" y="1625"/>
                  <a:pt x="1329" y="1622"/>
                </a:cubicBezTo>
                <a:cubicBezTo>
                  <a:pt x="1276" y="1644"/>
                  <a:pt x="1261" y="1642"/>
                  <a:pt x="1244" y="1651"/>
                </a:cubicBezTo>
                <a:cubicBezTo>
                  <a:pt x="1194" y="1654"/>
                  <a:pt x="1187" y="1658"/>
                  <a:pt x="1182" y="1658"/>
                </a:cubicBezTo>
                <a:cubicBezTo>
                  <a:pt x="1086" y="1663"/>
                  <a:pt x="1081" y="1667"/>
                  <a:pt x="1077" y="1662"/>
                </a:cubicBezTo>
                <a:cubicBezTo>
                  <a:pt x="1023" y="1667"/>
                  <a:pt x="1020" y="1654"/>
                  <a:pt x="1015" y="1659"/>
                </a:cubicBezTo>
                <a:cubicBezTo>
                  <a:pt x="959" y="1657"/>
                  <a:pt x="950" y="1649"/>
                  <a:pt x="939" y="1650"/>
                </a:cubicBezTo>
                <a:cubicBezTo>
                  <a:pt x="905" y="1637"/>
                  <a:pt x="898" y="1648"/>
                  <a:pt x="895" y="1642"/>
                </a:cubicBezTo>
                <a:cubicBezTo>
                  <a:pt x="839" y="1639"/>
                  <a:pt x="829" y="1638"/>
                  <a:pt x="818" y="1637"/>
                </a:cubicBezTo>
                <a:cubicBezTo>
                  <a:pt x="782" y="1637"/>
                  <a:pt x="776" y="1641"/>
                  <a:pt x="772" y="1636"/>
                </a:cubicBezTo>
                <a:cubicBezTo>
                  <a:pt x="785" y="1624"/>
                  <a:pt x="806" y="1627"/>
                  <a:pt x="830" y="1623"/>
                </a:cubicBezTo>
                <a:cubicBezTo>
                  <a:pt x="909" y="1615"/>
                  <a:pt x="920" y="1617"/>
                  <a:pt x="931" y="1617"/>
                </a:cubicBezTo>
                <a:cubicBezTo>
                  <a:pt x="973" y="1628"/>
                  <a:pt x="986" y="1618"/>
                  <a:pt x="996" y="1626"/>
                </a:cubicBezTo>
                <a:cubicBezTo>
                  <a:pt x="1025" y="1624"/>
                  <a:pt x="1027" y="1631"/>
                  <a:pt x="1031" y="1626"/>
                </a:cubicBezTo>
                <a:cubicBezTo>
                  <a:pt x="1086" y="1630"/>
                  <a:pt x="1090" y="1638"/>
                  <a:pt x="1097" y="1635"/>
                </a:cubicBezTo>
                <a:cubicBezTo>
                  <a:pt x="1118" y="1639"/>
                  <a:pt x="1124" y="1635"/>
                  <a:pt x="1130" y="1637"/>
                </a:cubicBezTo>
                <a:cubicBezTo>
                  <a:pt x="1209" y="1638"/>
                  <a:pt x="1221" y="1635"/>
                  <a:pt x="1232" y="1639"/>
                </a:cubicBezTo>
                <a:cubicBezTo>
                  <a:pt x="1286" y="1626"/>
                  <a:pt x="1283" y="1615"/>
                  <a:pt x="1277" y="1622"/>
                </a:cubicBezTo>
                <a:cubicBezTo>
                  <a:pt x="1211" y="1632"/>
                  <a:pt x="1203" y="1628"/>
                  <a:pt x="1193" y="1633"/>
                </a:cubicBezTo>
                <a:cubicBezTo>
                  <a:pt x="1154" y="1633"/>
                  <a:pt x="1150" y="1625"/>
                  <a:pt x="1144" y="1628"/>
                </a:cubicBezTo>
                <a:cubicBezTo>
                  <a:pt x="1089" y="1622"/>
                  <a:pt x="1084" y="1619"/>
                  <a:pt x="1078" y="1623"/>
                </a:cubicBezTo>
                <a:cubicBezTo>
                  <a:pt x="1049" y="1618"/>
                  <a:pt x="1046" y="1618"/>
                  <a:pt x="1043" y="1618"/>
                </a:cubicBezTo>
                <a:cubicBezTo>
                  <a:pt x="981" y="1612"/>
                  <a:pt x="971" y="1608"/>
                  <a:pt x="960" y="1608"/>
                </a:cubicBezTo>
                <a:cubicBezTo>
                  <a:pt x="932" y="1604"/>
                  <a:pt x="928" y="1605"/>
                  <a:pt x="925" y="1604"/>
                </a:cubicBezTo>
                <a:cubicBezTo>
                  <a:pt x="1001" y="1605"/>
                  <a:pt x="1011" y="1594"/>
                  <a:pt x="1018" y="1601"/>
                </a:cubicBezTo>
                <a:cubicBezTo>
                  <a:pt x="1055" y="1603"/>
                  <a:pt x="1060" y="1595"/>
                  <a:pt x="1063" y="1601"/>
                </a:cubicBezTo>
                <a:cubicBezTo>
                  <a:pt x="1134" y="1604"/>
                  <a:pt x="1140" y="1606"/>
                  <a:pt x="1147" y="1601"/>
                </a:cubicBezTo>
                <a:cubicBezTo>
                  <a:pt x="1212" y="1605"/>
                  <a:pt x="1220" y="1601"/>
                  <a:pt x="1226" y="1604"/>
                </a:cubicBezTo>
                <a:cubicBezTo>
                  <a:pt x="1324" y="1587"/>
                  <a:pt x="1325" y="1586"/>
                  <a:pt x="1325" y="1586"/>
                </a:cubicBezTo>
                <a:cubicBezTo>
                  <a:pt x="1333" y="1585"/>
                  <a:pt x="1337" y="1579"/>
                  <a:pt x="1338" y="1584"/>
                </a:cubicBezTo>
                <a:cubicBezTo>
                  <a:pt x="1374" y="1577"/>
                  <a:pt x="1381" y="1566"/>
                  <a:pt x="1385" y="1570"/>
                </a:cubicBezTo>
                <a:cubicBezTo>
                  <a:pt x="1483" y="1523"/>
                  <a:pt x="1487" y="1526"/>
                  <a:pt x="1492" y="1522"/>
                </a:cubicBezTo>
                <a:cubicBezTo>
                  <a:pt x="1471" y="1527"/>
                  <a:pt x="1463" y="1531"/>
                  <a:pt x="1456" y="1530"/>
                </a:cubicBezTo>
                <a:cubicBezTo>
                  <a:pt x="1360" y="1567"/>
                  <a:pt x="1351" y="1575"/>
                  <a:pt x="1345" y="1573"/>
                </a:cubicBezTo>
                <a:cubicBezTo>
                  <a:pt x="1284" y="1587"/>
                  <a:pt x="1281" y="1588"/>
                  <a:pt x="1279" y="1587"/>
                </a:cubicBezTo>
                <a:cubicBezTo>
                  <a:pt x="1269" y="1588"/>
                  <a:pt x="1262" y="1591"/>
                  <a:pt x="1256" y="1591"/>
                </a:cubicBezTo>
                <a:cubicBezTo>
                  <a:pt x="1207" y="1586"/>
                  <a:pt x="1197" y="1597"/>
                  <a:pt x="1190" y="1593"/>
                </a:cubicBezTo>
                <a:cubicBezTo>
                  <a:pt x="1135" y="1593"/>
                  <a:pt x="1121" y="1590"/>
                  <a:pt x="1108" y="1587"/>
                </a:cubicBezTo>
                <a:cubicBezTo>
                  <a:pt x="1099" y="1588"/>
                  <a:pt x="1096" y="1589"/>
                  <a:pt x="1093" y="1587"/>
                </a:cubicBezTo>
                <a:cubicBezTo>
                  <a:pt x="1086" y="1592"/>
                  <a:pt x="1083" y="1589"/>
                  <a:pt x="1080" y="1587"/>
                </a:cubicBezTo>
                <a:cubicBezTo>
                  <a:pt x="1071" y="1590"/>
                  <a:pt x="1069" y="1589"/>
                  <a:pt x="1067" y="1587"/>
                </a:cubicBezTo>
                <a:cubicBezTo>
                  <a:pt x="1058" y="1588"/>
                  <a:pt x="1057" y="1587"/>
                  <a:pt x="1057" y="1587"/>
                </a:cubicBezTo>
                <a:cubicBezTo>
                  <a:pt x="1015" y="1587"/>
                  <a:pt x="1012" y="1588"/>
                  <a:pt x="1010" y="1589"/>
                </a:cubicBezTo>
                <a:cubicBezTo>
                  <a:pt x="975" y="1587"/>
                  <a:pt x="974" y="1587"/>
                  <a:pt x="972" y="1587"/>
                </a:cubicBezTo>
                <a:cubicBezTo>
                  <a:pt x="942" y="1586"/>
                  <a:pt x="939" y="1587"/>
                  <a:pt x="936" y="1587"/>
                </a:cubicBezTo>
                <a:cubicBezTo>
                  <a:pt x="869" y="1590"/>
                  <a:pt x="856" y="1597"/>
                  <a:pt x="846" y="1594"/>
                </a:cubicBezTo>
                <a:cubicBezTo>
                  <a:pt x="889" y="1581"/>
                  <a:pt x="893" y="1589"/>
                  <a:pt x="899" y="1586"/>
                </a:cubicBezTo>
                <a:cubicBezTo>
                  <a:pt x="966" y="1581"/>
                  <a:pt x="980" y="1573"/>
                  <a:pt x="991" y="1577"/>
                </a:cubicBezTo>
                <a:cubicBezTo>
                  <a:pt x="1076" y="1567"/>
                  <a:pt x="1088" y="1567"/>
                  <a:pt x="1099" y="1567"/>
                </a:cubicBezTo>
                <a:cubicBezTo>
                  <a:pt x="1176" y="1570"/>
                  <a:pt x="1182" y="1566"/>
                  <a:pt x="1187" y="1567"/>
                </a:cubicBezTo>
                <a:cubicBezTo>
                  <a:pt x="1215" y="1569"/>
                  <a:pt x="1217" y="1575"/>
                  <a:pt x="1222" y="1568"/>
                </a:cubicBezTo>
                <a:cubicBezTo>
                  <a:pt x="1264" y="1569"/>
                  <a:pt x="1271" y="1564"/>
                  <a:pt x="1277" y="1566"/>
                </a:cubicBezTo>
                <a:cubicBezTo>
                  <a:pt x="1376" y="1542"/>
                  <a:pt x="1383" y="1538"/>
                  <a:pt x="1390" y="1536"/>
                </a:cubicBezTo>
                <a:cubicBezTo>
                  <a:pt x="1484" y="1474"/>
                  <a:pt x="1476" y="1487"/>
                  <a:pt x="1470" y="1489"/>
                </a:cubicBezTo>
                <a:cubicBezTo>
                  <a:pt x="1430" y="1514"/>
                  <a:pt x="1425" y="1513"/>
                  <a:pt x="1418" y="1516"/>
                </a:cubicBezTo>
                <a:cubicBezTo>
                  <a:pt x="1306" y="1548"/>
                  <a:pt x="1299" y="1556"/>
                  <a:pt x="1294" y="1555"/>
                </a:cubicBezTo>
                <a:cubicBezTo>
                  <a:pt x="1254" y="1558"/>
                  <a:pt x="1248" y="1562"/>
                  <a:pt x="1243" y="1557"/>
                </a:cubicBezTo>
                <a:cubicBezTo>
                  <a:pt x="1168" y="1561"/>
                  <a:pt x="1163" y="1558"/>
                  <a:pt x="1158" y="1555"/>
                </a:cubicBezTo>
                <a:cubicBezTo>
                  <a:pt x="1105" y="1555"/>
                  <a:pt x="1102" y="1559"/>
                  <a:pt x="1099" y="1556"/>
                </a:cubicBezTo>
                <a:cubicBezTo>
                  <a:pt x="1061" y="1556"/>
                  <a:pt x="1050" y="1557"/>
                  <a:pt x="1038" y="1559"/>
                </a:cubicBezTo>
                <a:cubicBezTo>
                  <a:pt x="960" y="1559"/>
                  <a:pt x="946" y="1569"/>
                  <a:pt x="935" y="1566"/>
                </a:cubicBezTo>
                <a:cubicBezTo>
                  <a:pt x="971" y="1558"/>
                  <a:pt x="975" y="1554"/>
                  <a:pt x="981" y="1552"/>
                </a:cubicBezTo>
                <a:cubicBezTo>
                  <a:pt x="1042" y="1542"/>
                  <a:pt x="1049" y="1547"/>
                  <a:pt x="1058" y="1546"/>
                </a:cubicBezTo>
                <a:cubicBezTo>
                  <a:pt x="1138" y="1549"/>
                  <a:pt x="1148" y="1543"/>
                  <a:pt x="1156" y="1546"/>
                </a:cubicBezTo>
                <a:cubicBezTo>
                  <a:pt x="1198" y="1546"/>
                  <a:pt x="1203" y="1537"/>
                  <a:pt x="1207" y="1540"/>
                </a:cubicBezTo>
                <a:cubicBezTo>
                  <a:pt x="1239" y="1535"/>
                  <a:pt x="1247" y="1539"/>
                  <a:pt x="1256" y="1535"/>
                </a:cubicBezTo>
                <a:cubicBezTo>
                  <a:pt x="1298" y="1532"/>
                  <a:pt x="1304" y="1524"/>
                  <a:pt x="1308" y="1528"/>
                </a:cubicBezTo>
                <a:cubicBezTo>
                  <a:pt x="1438" y="1466"/>
                  <a:pt x="1451" y="1464"/>
                  <a:pt x="1449" y="1458"/>
                </a:cubicBezTo>
                <a:cubicBezTo>
                  <a:pt x="1297" y="1517"/>
                  <a:pt x="1274" y="1527"/>
                  <a:pt x="1254" y="1522"/>
                </a:cubicBezTo>
                <a:cubicBezTo>
                  <a:pt x="1211" y="1530"/>
                  <a:pt x="1201" y="1527"/>
                  <a:pt x="1189" y="1534"/>
                </a:cubicBezTo>
                <a:cubicBezTo>
                  <a:pt x="1111" y="1530"/>
                  <a:pt x="1102" y="1533"/>
                  <a:pt x="1094" y="1532"/>
                </a:cubicBezTo>
                <a:cubicBezTo>
                  <a:pt x="1073" y="1532"/>
                  <a:pt x="1068" y="1533"/>
                  <a:pt x="1071" y="1530"/>
                </a:cubicBezTo>
                <a:cubicBezTo>
                  <a:pt x="1185" y="1512"/>
                  <a:pt x="1199" y="1512"/>
                  <a:pt x="1202" y="1512"/>
                </a:cubicBezTo>
                <a:cubicBezTo>
                  <a:pt x="1226" y="1510"/>
                  <a:pt x="1231" y="1508"/>
                  <a:pt x="1234" y="1507"/>
                </a:cubicBezTo>
                <a:cubicBezTo>
                  <a:pt x="1346" y="1469"/>
                  <a:pt x="1340" y="1473"/>
                  <a:pt x="1335" y="1475"/>
                </a:cubicBezTo>
                <a:cubicBezTo>
                  <a:pt x="1261" y="1495"/>
                  <a:pt x="1240" y="1492"/>
                  <a:pt x="1217" y="1502"/>
                </a:cubicBezTo>
                <a:cubicBezTo>
                  <a:pt x="1152" y="1505"/>
                  <a:pt x="1137" y="1500"/>
                  <a:pt x="1119" y="1508"/>
                </a:cubicBezTo>
                <a:cubicBezTo>
                  <a:pt x="1066" y="1518"/>
                  <a:pt x="1063" y="1517"/>
                  <a:pt x="1058" y="1521"/>
                </a:cubicBezTo>
                <a:cubicBezTo>
                  <a:pt x="1034" y="1520"/>
                  <a:pt x="1045" y="1513"/>
                  <a:pt x="1055" y="1506"/>
                </a:cubicBezTo>
                <a:cubicBezTo>
                  <a:pt x="1348" y="1377"/>
                  <a:pt x="1364" y="1376"/>
                  <a:pt x="1383" y="1365"/>
                </a:cubicBezTo>
                <a:cubicBezTo>
                  <a:pt x="1426" y="1354"/>
                  <a:pt x="1438" y="1354"/>
                  <a:pt x="1435" y="1348"/>
                </a:cubicBezTo>
                <a:cubicBezTo>
                  <a:pt x="1198" y="1438"/>
                  <a:pt x="1172" y="1442"/>
                  <a:pt x="1140" y="1466"/>
                </a:cubicBezTo>
                <a:cubicBezTo>
                  <a:pt x="1106" y="1481"/>
                  <a:pt x="1104" y="1474"/>
                  <a:pt x="1100" y="1479"/>
                </a:cubicBezTo>
                <a:cubicBezTo>
                  <a:pt x="1051" y="1496"/>
                  <a:pt x="1042" y="1508"/>
                  <a:pt x="1037" y="1504"/>
                </a:cubicBezTo>
                <a:cubicBezTo>
                  <a:pt x="1031" y="1500"/>
                  <a:pt x="1041" y="1507"/>
                  <a:pt x="1037" y="1500"/>
                </a:cubicBezTo>
                <a:cubicBezTo>
                  <a:pt x="1073" y="1477"/>
                  <a:pt x="1094" y="1467"/>
                  <a:pt x="1109" y="1456"/>
                </a:cubicBezTo>
                <a:cubicBezTo>
                  <a:pt x="1275" y="1369"/>
                  <a:pt x="1284" y="1366"/>
                  <a:pt x="1295" y="1358"/>
                </a:cubicBezTo>
                <a:cubicBezTo>
                  <a:pt x="1347" y="1339"/>
                  <a:pt x="1366" y="1334"/>
                  <a:pt x="1388" y="1320"/>
                </a:cubicBezTo>
                <a:cubicBezTo>
                  <a:pt x="1431" y="1304"/>
                  <a:pt x="1442" y="1312"/>
                  <a:pt x="1439" y="1303"/>
                </a:cubicBezTo>
                <a:cubicBezTo>
                  <a:pt x="1354" y="1326"/>
                  <a:pt x="1347" y="1332"/>
                  <a:pt x="1342" y="1330"/>
                </a:cubicBezTo>
                <a:cubicBezTo>
                  <a:pt x="1287" y="1357"/>
                  <a:pt x="1267" y="1361"/>
                  <a:pt x="1247" y="1370"/>
                </a:cubicBezTo>
                <a:cubicBezTo>
                  <a:pt x="1154" y="1420"/>
                  <a:pt x="1135" y="1414"/>
                  <a:pt x="1141" y="1420"/>
                </a:cubicBezTo>
                <a:cubicBezTo>
                  <a:pt x="1005" y="1508"/>
                  <a:pt x="992" y="1517"/>
                  <a:pt x="978" y="1526"/>
                </a:cubicBezTo>
                <a:cubicBezTo>
                  <a:pt x="943" y="1546"/>
                  <a:pt x="941" y="1544"/>
                  <a:pt x="941" y="1544"/>
                </a:cubicBezTo>
                <a:cubicBezTo>
                  <a:pt x="918" y="1560"/>
                  <a:pt x="907" y="1563"/>
                  <a:pt x="896" y="1560"/>
                </a:cubicBezTo>
                <a:cubicBezTo>
                  <a:pt x="985" y="1506"/>
                  <a:pt x="1003" y="1486"/>
                  <a:pt x="1022" y="1472"/>
                </a:cubicBezTo>
                <a:cubicBezTo>
                  <a:pt x="1060" y="1446"/>
                  <a:pt x="1065" y="1443"/>
                  <a:pt x="1070" y="1440"/>
                </a:cubicBezTo>
                <a:cubicBezTo>
                  <a:pt x="1171" y="1370"/>
                  <a:pt x="1174" y="1376"/>
                  <a:pt x="1180" y="1369"/>
                </a:cubicBezTo>
                <a:cubicBezTo>
                  <a:pt x="1282" y="1309"/>
                  <a:pt x="1299" y="1314"/>
                  <a:pt x="1302" y="1301"/>
                </a:cubicBezTo>
                <a:cubicBezTo>
                  <a:pt x="1226" y="1335"/>
                  <a:pt x="1222" y="1338"/>
                  <a:pt x="1217" y="1341"/>
                </a:cubicBezTo>
                <a:cubicBezTo>
                  <a:pt x="1168" y="1365"/>
                  <a:pt x="1150" y="1376"/>
                  <a:pt x="1132" y="1387"/>
                </a:cubicBezTo>
                <a:cubicBezTo>
                  <a:pt x="1049" y="1445"/>
                  <a:pt x="1033" y="1453"/>
                  <a:pt x="1017" y="1465"/>
                </a:cubicBezTo>
                <a:cubicBezTo>
                  <a:pt x="992" y="1485"/>
                  <a:pt x="992" y="1482"/>
                  <a:pt x="981" y="1489"/>
                </a:cubicBezTo>
                <a:cubicBezTo>
                  <a:pt x="953" y="1511"/>
                  <a:pt x="948" y="1509"/>
                  <a:pt x="949" y="1514"/>
                </a:cubicBezTo>
                <a:cubicBezTo>
                  <a:pt x="929" y="1519"/>
                  <a:pt x="936" y="1514"/>
                  <a:pt x="942" y="1509"/>
                </a:cubicBezTo>
                <a:cubicBezTo>
                  <a:pt x="1076" y="1403"/>
                  <a:pt x="1090" y="1390"/>
                  <a:pt x="1112" y="1377"/>
                </a:cubicBezTo>
                <a:cubicBezTo>
                  <a:pt x="1178" y="1329"/>
                  <a:pt x="1193" y="1318"/>
                  <a:pt x="1209" y="1308"/>
                </a:cubicBezTo>
                <a:cubicBezTo>
                  <a:pt x="1280" y="1266"/>
                  <a:pt x="1295" y="1271"/>
                  <a:pt x="1295" y="1260"/>
                </a:cubicBezTo>
                <a:cubicBezTo>
                  <a:pt x="1220" y="1295"/>
                  <a:pt x="1208" y="1302"/>
                  <a:pt x="1196" y="1306"/>
                </a:cubicBezTo>
                <a:cubicBezTo>
                  <a:pt x="1126" y="1351"/>
                  <a:pt x="1126" y="1353"/>
                  <a:pt x="1112" y="1362"/>
                </a:cubicBezTo>
                <a:cubicBezTo>
                  <a:pt x="1010" y="1440"/>
                  <a:pt x="982" y="1464"/>
                  <a:pt x="946" y="1489"/>
                </a:cubicBezTo>
                <a:cubicBezTo>
                  <a:pt x="845" y="1564"/>
                  <a:pt x="847" y="1572"/>
                  <a:pt x="840" y="1570"/>
                </a:cubicBezTo>
                <a:cubicBezTo>
                  <a:pt x="892" y="1507"/>
                  <a:pt x="915" y="1505"/>
                  <a:pt x="910" y="1498"/>
                </a:cubicBezTo>
                <a:cubicBezTo>
                  <a:pt x="1004" y="1425"/>
                  <a:pt x="1033" y="1399"/>
                  <a:pt x="1064" y="1374"/>
                </a:cubicBezTo>
                <a:cubicBezTo>
                  <a:pt x="1139" y="1320"/>
                  <a:pt x="1148" y="1321"/>
                  <a:pt x="1148" y="1321"/>
                </a:cubicBezTo>
                <a:cubicBezTo>
                  <a:pt x="1183" y="1295"/>
                  <a:pt x="1197" y="1293"/>
                  <a:pt x="1194" y="1287"/>
                </a:cubicBezTo>
                <a:cubicBezTo>
                  <a:pt x="1152" y="1308"/>
                  <a:pt x="1145" y="1312"/>
                  <a:pt x="1138" y="1317"/>
                </a:cubicBezTo>
                <a:cubicBezTo>
                  <a:pt x="991" y="1422"/>
                  <a:pt x="961" y="1442"/>
                  <a:pt x="909" y="1481"/>
                </a:cubicBezTo>
                <a:cubicBezTo>
                  <a:pt x="856" y="1534"/>
                  <a:pt x="839" y="1547"/>
                  <a:pt x="827" y="1561"/>
                </a:cubicBezTo>
                <a:cubicBezTo>
                  <a:pt x="783" y="1596"/>
                  <a:pt x="771" y="1602"/>
                  <a:pt x="756" y="1612"/>
                </a:cubicBezTo>
                <a:cubicBezTo>
                  <a:pt x="740" y="1610"/>
                  <a:pt x="739" y="1606"/>
                  <a:pt x="755" y="1595"/>
                </a:cubicBezTo>
                <a:cubicBezTo>
                  <a:pt x="767" y="1578"/>
                  <a:pt x="776" y="1574"/>
                  <a:pt x="775" y="1568"/>
                </a:cubicBezTo>
                <a:cubicBezTo>
                  <a:pt x="823" y="1524"/>
                  <a:pt x="834" y="1505"/>
                  <a:pt x="854" y="1487"/>
                </a:cubicBezTo>
                <a:cubicBezTo>
                  <a:pt x="917" y="1415"/>
                  <a:pt x="931" y="1412"/>
                  <a:pt x="928" y="1406"/>
                </a:cubicBezTo>
                <a:cubicBezTo>
                  <a:pt x="1050" y="1310"/>
                  <a:pt x="1065" y="1300"/>
                  <a:pt x="1081" y="1289"/>
                </a:cubicBezTo>
                <a:cubicBezTo>
                  <a:pt x="1111" y="1268"/>
                  <a:pt x="1105" y="1267"/>
                  <a:pt x="1099" y="1270"/>
                </a:cubicBezTo>
                <a:cubicBezTo>
                  <a:pt x="1041" y="1309"/>
                  <a:pt x="1038" y="1312"/>
                  <a:pt x="1032" y="1315"/>
                </a:cubicBezTo>
                <a:cubicBezTo>
                  <a:pt x="949" y="1381"/>
                  <a:pt x="931" y="1388"/>
                  <a:pt x="926" y="1397"/>
                </a:cubicBezTo>
                <a:cubicBezTo>
                  <a:pt x="884" y="1440"/>
                  <a:pt x="876" y="1444"/>
                  <a:pt x="870" y="1449"/>
                </a:cubicBezTo>
                <a:cubicBezTo>
                  <a:pt x="825" y="1495"/>
                  <a:pt x="815" y="1515"/>
                  <a:pt x="793" y="1532"/>
                </a:cubicBezTo>
                <a:cubicBezTo>
                  <a:pt x="735" y="1594"/>
                  <a:pt x="729" y="1600"/>
                  <a:pt x="724" y="1606"/>
                </a:cubicBezTo>
                <a:cubicBezTo>
                  <a:pt x="713" y="1608"/>
                  <a:pt x="722" y="1598"/>
                  <a:pt x="732" y="1587"/>
                </a:cubicBezTo>
                <a:cubicBezTo>
                  <a:pt x="871" y="1418"/>
                  <a:pt x="904" y="1393"/>
                  <a:pt x="930" y="1366"/>
                </a:cubicBezTo>
                <a:cubicBezTo>
                  <a:pt x="949" y="1340"/>
                  <a:pt x="949" y="1347"/>
                  <a:pt x="936" y="1355"/>
                </a:cubicBezTo>
                <a:cubicBezTo>
                  <a:pt x="848" y="1438"/>
                  <a:pt x="838" y="1440"/>
                  <a:pt x="839" y="1445"/>
                </a:cubicBezTo>
                <a:cubicBezTo>
                  <a:pt x="799" y="1490"/>
                  <a:pt x="798" y="1496"/>
                  <a:pt x="789" y="1500"/>
                </a:cubicBezTo>
                <a:cubicBezTo>
                  <a:pt x="785" y="1499"/>
                  <a:pt x="795" y="1486"/>
                  <a:pt x="806" y="1474"/>
                </a:cubicBezTo>
                <a:cubicBezTo>
                  <a:pt x="822" y="1442"/>
                  <a:pt x="828" y="1440"/>
                  <a:pt x="826" y="1436"/>
                </a:cubicBezTo>
                <a:cubicBezTo>
                  <a:pt x="862" y="1385"/>
                  <a:pt x="866" y="1372"/>
                  <a:pt x="877" y="1360"/>
                </a:cubicBezTo>
                <a:cubicBezTo>
                  <a:pt x="945" y="1286"/>
                  <a:pt x="944" y="1279"/>
                  <a:pt x="952" y="1275"/>
                </a:cubicBezTo>
                <a:cubicBezTo>
                  <a:pt x="898" y="1318"/>
                  <a:pt x="891" y="1327"/>
                  <a:pt x="881" y="1336"/>
                </a:cubicBezTo>
                <a:cubicBezTo>
                  <a:pt x="836" y="1397"/>
                  <a:pt x="839" y="1404"/>
                  <a:pt x="832" y="1408"/>
                </a:cubicBezTo>
                <a:cubicBezTo>
                  <a:pt x="798" y="1460"/>
                  <a:pt x="792" y="1470"/>
                  <a:pt x="786" y="1480"/>
                </a:cubicBezTo>
                <a:cubicBezTo>
                  <a:pt x="759" y="1516"/>
                  <a:pt x="756" y="1519"/>
                  <a:pt x="755" y="1522"/>
                </a:cubicBezTo>
                <a:cubicBezTo>
                  <a:pt x="716" y="1575"/>
                  <a:pt x="710" y="1577"/>
                  <a:pt x="706" y="1580"/>
                </a:cubicBezTo>
                <a:cubicBezTo>
                  <a:pt x="698" y="1596"/>
                  <a:pt x="684" y="1601"/>
                  <a:pt x="684" y="1609"/>
                </a:cubicBezTo>
                <a:cubicBezTo>
                  <a:pt x="639" y="1644"/>
                  <a:pt x="633" y="1654"/>
                  <a:pt x="630" y="1648"/>
                </a:cubicBezTo>
                <a:cubicBezTo>
                  <a:pt x="640" y="1636"/>
                  <a:pt x="639" y="1629"/>
                  <a:pt x="649" y="1625"/>
                </a:cubicBezTo>
                <a:cubicBezTo>
                  <a:pt x="667" y="1601"/>
                  <a:pt x="672" y="1594"/>
                  <a:pt x="677" y="1589"/>
                </a:cubicBezTo>
                <a:cubicBezTo>
                  <a:pt x="704" y="1543"/>
                  <a:pt x="716" y="1538"/>
                  <a:pt x="712" y="1531"/>
                </a:cubicBezTo>
                <a:cubicBezTo>
                  <a:pt x="752" y="1464"/>
                  <a:pt x="761" y="1459"/>
                  <a:pt x="760" y="1452"/>
                </a:cubicBezTo>
                <a:cubicBezTo>
                  <a:pt x="794" y="1389"/>
                  <a:pt x="807" y="1385"/>
                  <a:pt x="808" y="1378"/>
                </a:cubicBezTo>
                <a:cubicBezTo>
                  <a:pt x="838" y="1332"/>
                  <a:pt x="853" y="1328"/>
                  <a:pt x="849" y="1319"/>
                </a:cubicBezTo>
                <a:cubicBezTo>
                  <a:pt x="776" y="1414"/>
                  <a:pt x="766" y="1416"/>
                  <a:pt x="771" y="1421"/>
                </a:cubicBezTo>
                <a:cubicBezTo>
                  <a:pt x="745" y="1470"/>
                  <a:pt x="733" y="1477"/>
                  <a:pt x="731" y="1486"/>
                </a:cubicBezTo>
                <a:cubicBezTo>
                  <a:pt x="674" y="1571"/>
                  <a:pt x="669" y="1579"/>
                  <a:pt x="664" y="1587"/>
                </a:cubicBezTo>
                <a:cubicBezTo>
                  <a:pt x="632" y="1624"/>
                  <a:pt x="633" y="1629"/>
                  <a:pt x="627" y="1633"/>
                </a:cubicBezTo>
                <a:cubicBezTo>
                  <a:pt x="546" y="1697"/>
                  <a:pt x="542" y="1702"/>
                  <a:pt x="539" y="1699"/>
                </a:cubicBezTo>
                <a:cubicBezTo>
                  <a:pt x="572" y="1669"/>
                  <a:pt x="577" y="1660"/>
                  <a:pt x="588" y="1652"/>
                </a:cubicBezTo>
                <a:cubicBezTo>
                  <a:pt x="624" y="1604"/>
                  <a:pt x="638" y="1598"/>
                  <a:pt x="640" y="1590"/>
                </a:cubicBezTo>
                <a:cubicBezTo>
                  <a:pt x="663" y="1560"/>
                  <a:pt x="668" y="1552"/>
                  <a:pt x="672" y="1544"/>
                </a:cubicBezTo>
                <a:cubicBezTo>
                  <a:pt x="706" y="1481"/>
                  <a:pt x="709" y="1476"/>
                  <a:pt x="711" y="1472"/>
                </a:cubicBezTo>
                <a:cubicBezTo>
                  <a:pt x="744" y="1422"/>
                  <a:pt x="731" y="1415"/>
                  <a:pt x="741" y="1413"/>
                </a:cubicBezTo>
                <a:cubicBezTo>
                  <a:pt x="778" y="1336"/>
                  <a:pt x="790" y="1321"/>
                  <a:pt x="798" y="1305"/>
                </a:cubicBezTo>
                <a:cubicBezTo>
                  <a:pt x="819" y="1273"/>
                  <a:pt x="831" y="1266"/>
                  <a:pt x="828" y="1257"/>
                </a:cubicBezTo>
                <a:cubicBezTo>
                  <a:pt x="785" y="1307"/>
                  <a:pt x="784" y="1315"/>
                  <a:pt x="778" y="1322"/>
                </a:cubicBezTo>
                <a:cubicBezTo>
                  <a:pt x="756" y="1353"/>
                  <a:pt x="753" y="1361"/>
                  <a:pt x="750" y="1369"/>
                </a:cubicBezTo>
                <a:cubicBezTo>
                  <a:pt x="719" y="1422"/>
                  <a:pt x="721" y="1431"/>
                  <a:pt x="713" y="1439"/>
                </a:cubicBezTo>
                <a:cubicBezTo>
                  <a:pt x="680" y="1499"/>
                  <a:pt x="686" y="1505"/>
                  <a:pt x="679" y="1507"/>
                </a:cubicBezTo>
                <a:cubicBezTo>
                  <a:pt x="644" y="1561"/>
                  <a:pt x="643" y="1569"/>
                  <a:pt x="634" y="1576"/>
                </a:cubicBezTo>
                <a:cubicBezTo>
                  <a:pt x="621" y="1590"/>
                  <a:pt x="625" y="1595"/>
                  <a:pt x="617" y="1598"/>
                </a:cubicBezTo>
                <a:cubicBezTo>
                  <a:pt x="545" y="1672"/>
                  <a:pt x="536" y="1679"/>
                  <a:pt x="531" y="1687"/>
                </a:cubicBezTo>
                <a:cubicBezTo>
                  <a:pt x="510" y="1703"/>
                  <a:pt x="509" y="1698"/>
                  <a:pt x="515" y="1695"/>
                </a:cubicBezTo>
                <a:cubicBezTo>
                  <a:pt x="523" y="1676"/>
                  <a:pt x="539" y="1669"/>
                  <a:pt x="540" y="1660"/>
                </a:cubicBezTo>
                <a:cubicBezTo>
                  <a:pt x="595" y="1594"/>
                  <a:pt x="599" y="1591"/>
                  <a:pt x="600" y="1587"/>
                </a:cubicBezTo>
                <a:cubicBezTo>
                  <a:pt x="621" y="1547"/>
                  <a:pt x="634" y="1540"/>
                  <a:pt x="635" y="1530"/>
                </a:cubicBezTo>
                <a:cubicBezTo>
                  <a:pt x="656" y="1483"/>
                  <a:pt x="669" y="1481"/>
                  <a:pt x="668" y="1476"/>
                </a:cubicBezTo>
                <a:cubicBezTo>
                  <a:pt x="693" y="1416"/>
                  <a:pt x="692" y="1410"/>
                  <a:pt x="698" y="1407"/>
                </a:cubicBezTo>
                <a:cubicBezTo>
                  <a:pt x="690" y="1416"/>
                  <a:pt x="680" y="1418"/>
                  <a:pt x="681" y="1422"/>
                </a:cubicBezTo>
                <a:cubicBezTo>
                  <a:pt x="650" y="1486"/>
                  <a:pt x="647" y="1493"/>
                  <a:pt x="642" y="1500"/>
                </a:cubicBezTo>
                <a:cubicBezTo>
                  <a:pt x="624" y="1530"/>
                  <a:pt x="615" y="1537"/>
                  <a:pt x="617" y="1545"/>
                </a:cubicBezTo>
                <a:cubicBezTo>
                  <a:pt x="572" y="1609"/>
                  <a:pt x="554" y="1631"/>
                  <a:pt x="531" y="1652"/>
                </a:cubicBezTo>
                <a:cubicBezTo>
                  <a:pt x="490" y="1699"/>
                  <a:pt x="491" y="1712"/>
                  <a:pt x="480" y="1711"/>
                </a:cubicBezTo>
                <a:cubicBezTo>
                  <a:pt x="462" y="1726"/>
                  <a:pt x="464" y="1724"/>
                  <a:pt x="466" y="1723"/>
                </a:cubicBezTo>
                <a:cubicBezTo>
                  <a:pt x="538" y="1634"/>
                  <a:pt x="539" y="1626"/>
                  <a:pt x="548" y="1620"/>
                </a:cubicBezTo>
                <a:cubicBezTo>
                  <a:pt x="574" y="1574"/>
                  <a:pt x="589" y="1563"/>
                  <a:pt x="591" y="1549"/>
                </a:cubicBezTo>
                <a:cubicBezTo>
                  <a:pt x="620" y="1490"/>
                  <a:pt x="627" y="1481"/>
                  <a:pt x="634" y="1471"/>
                </a:cubicBezTo>
                <a:cubicBezTo>
                  <a:pt x="656" y="1431"/>
                  <a:pt x="656" y="1418"/>
                  <a:pt x="667" y="1407"/>
                </a:cubicBezTo>
                <a:cubicBezTo>
                  <a:pt x="679" y="1383"/>
                  <a:pt x="687" y="1378"/>
                  <a:pt x="685" y="1371"/>
                </a:cubicBezTo>
                <a:cubicBezTo>
                  <a:pt x="710" y="1330"/>
                  <a:pt x="718" y="1325"/>
                  <a:pt x="716" y="1318"/>
                </a:cubicBezTo>
                <a:cubicBezTo>
                  <a:pt x="689" y="1355"/>
                  <a:pt x="678" y="1362"/>
                  <a:pt x="678" y="1371"/>
                </a:cubicBezTo>
                <a:cubicBezTo>
                  <a:pt x="651" y="1411"/>
                  <a:pt x="646" y="1429"/>
                  <a:pt x="633" y="1444"/>
                </a:cubicBezTo>
                <a:cubicBezTo>
                  <a:pt x="600" y="1501"/>
                  <a:pt x="605" y="1511"/>
                  <a:pt x="595" y="1518"/>
                </a:cubicBezTo>
                <a:cubicBezTo>
                  <a:pt x="574" y="1559"/>
                  <a:pt x="568" y="1562"/>
                  <a:pt x="569" y="1567"/>
                </a:cubicBezTo>
                <a:cubicBezTo>
                  <a:pt x="535" y="1606"/>
                  <a:pt x="533" y="1624"/>
                  <a:pt x="519" y="1639"/>
                </a:cubicBezTo>
                <a:cubicBezTo>
                  <a:pt x="456" y="1710"/>
                  <a:pt x="455" y="1717"/>
                  <a:pt x="451" y="1723"/>
                </a:cubicBezTo>
                <a:cubicBezTo>
                  <a:pt x="405" y="1762"/>
                  <a:pt x="394" y="1777"/>
                  <a:pt x="387" y="1770"/>
                </a:cubicBezTo>
                <a:cubicBezTo>
                  <a:pt x="433" y="1721"/>
                  <a:pt x="434" y="1719"/>
                  <a:pt x="435" y="1717"/>
                </a:cubicBezTo>
                <a:cubicBezTo>
                  <a:pt x="458" y="1687"/>
                  <a:pt x="459" y="1682"/>
                  <a:pt x="462" y="1684"/>
                </a:cubicBezTo>
                <a:cubicBezTo>
                  <a:pt x="506" y="1623"/>
                  <a:pt x="510" y="1611"/>
                  <a:pt x="521" y="1600"/>
                </a:cubicBezTo>
                <a:cubicBezTo>
                  <a:pt x="533" y="1574"/>
                  <a:pt x="540" y="1569"/>
                  <a:pt x="545" y="1563"/>
                </a:cubicBezTo>
                <a:cubicBezTo>
                  <a:pt x="564" y="1513"/>
                  <a:pt x="569" y="1512"/>
                  <a:pt x="568" y="1509"/>
                </a:cubicBezTo>
                <a:cubicBezTo>
                  <a:pt x="593" y="1456"/>
                  <a:pt x="602" y="1446"/>
                  <a:pt x="601" y="1434"/>
                </a:cubicBezTo>
                <a:cubicBezTo>
                  <a:pt x="624" y="1382"/>
                  <a:pt x="632" y="1377"/>
                  <a:pt x="632" y="1371"/>
                </a:cubicBezTo>
                <a:cubicBezTo>
                  <a:pt x="653" y="1313"/>
                  <a:pt x="654" y="1322"/>
                  <a:pt x="647" y="1330"/>
                </a:cubicBezTo>
                <a:cubicBezTo>
                  <a:pt x="614" y="1388"/>
                  <a:pt x="608" y="1396"/>
                  <a:pt x="607" y="1406"/>
                </a:cubicBezTo>
                <a:cubicBezTo>
                  <a:pt x="578" y="1463"/>
                  <a:pt x="576" y="1472"/>
                  <a:pt x="569" y="1480"/>
                </a:cubicBezTo>
                <a:cubicBezTo>
                  <a:pt x="560" y="1497"/>
                  <a:pt x="564" y="1503"/>
                  <a:pt x="560" y="1507"/>
                </a:cubicBezTo>
                <a:cubicBezTo>
                  <a:pt x="528" y="1567"/>
                  <a:pt x="520" y="1577"/>
                  <a:pt x="513" y="1587"/>
                </a:cubicBezTo>
                <a:cubicBezTo>
                  <a:pt x="479" y="1639"/>
                  <a:pt x="474" y="1648"/>
                  <a:pt x="468" y="1656"/>
                </a:cubicBezTo>
                <a:cubicBezTo>
                  <a:pt x="411" y="1726"/>
                  <a:pt x="409" y="1729"/>
                  <a:pt x="407" y="1732"/>
                </a:cubicBezTo>
                <a:cubicBezTo>
                  <a:pt x="319" y="1816"/>
                  <a:pt x="313" y="1820"/>
                  <a:pt x="308" y="1819"/>
                </a:cubicBezTo>
                <a:cubicBezTo>
                  <a:pt x="375" y="1743"/>
                  <a:pt x="376" y="1740"/>
                  <a:pt x="375" y="1736"/>
                </a:cubicBezTo>
                <a:cubicBezTo>
                  <a:pt x="396" y="1717"/>
                  <a:pt x="396" y="1710"/>
                  <a:pt x="406" y="1705"/>
                </a:cubicBezTo>
                <a:cubicBezTo>
                  <a:pt x="441" y="1654"/>
                  <a:pt x="453" y="1648"/>
                  <a:pt x="454" y="1641"/>
                </a:cubicBezTo>
                <a:cubicBezTo>
                  <a:pt x="492" y="1583"/>
                  <a:pt x="495" y="1579"/>
                  <a:pt x="496" y="1574"/>
                </a:cubicBezTo>
                <a:cubicBezTo>
                  <a:pt x="522" y="1539"/>
                  <a:pt x="516" y="1534"/>
                  <a:pt x="524" y="1531"/>
                </a:cubicBezTo>
                <a:cubicBezTo>
                  <a:pt x="547" y="1494"/>
                  <a:pt x="550" y="1490"/>
                  <a:pt x="549" y="1486"/>
                </a:cubicBezTo>
                <a:cubicBezTo>
                  <a:pt x="583" y="1436"/>
                  <a:pt x="576" y="1427"/>
                  <a:pt x="585" y="1420"/>
                </a:cubicBezTo>
                <a:cubicBezTo>
                  <a:pt x="616" y="1336"/>
                  <a:pt x="622" y="1321"/>
                  <a:pt x="626" y="1305"/>
                </a:cubicBezTo>
                <a:cubicBezTo>
                  <a:pt x="598" y="1363"/>
                  <a:pt x="595" y="1371"/>
                  <a:pt x="593" y="1380"/>
                </a:cubicBezTo>
                <a:cubicBezTo>
                  <a:pt x="574" y="1407"/>
                  <a:pt x="580" y="1413"/>
                  <a:pt x="575" y="1416"/>
                </a:cubicBezTo>
                <a:cubicBezTo>
                  <a:pt x="561" y="1441"/>
                  <a:pt x="562" y="1446"/>
                  <a:pt x="556" y="1450"/>
                </a:cubicBezTo>
                <a:cubicBezTo>
                  <a:pt x="536" y="1493"/>
                  <a:pt x="533" y="1497"/>
                  <a:pt x="532" y="1502"/>
                </a:cubicBezTo>
                <a:cubicBezTo>
                  <a:pt x="497" y="1558"/>
                  <a:pt x="489" y="1564"/>
                  <a:pt x="487" y="1570"/>
                </a:cubicBezTo>
                <a:cubicBezTo>
                  <a:pt x="441" y="1647"/>
                  <a:pt x="432" y="1651"/>
                  <a:pt x="430" y="1657"/>
                </a:cubicBezTo>
                <a:cubicBezTo>
                  <a:pt x="381" y="1713"/>
                  <a:pt x="377" y="1718"/>
                  <a:pt x="373" y="1723"/>
                </a:cubicBezTo>
                <a:cubicBezTo>
                  <a:pt x="346" y="1753"/>
                  <a:pt x="347" y="1756"/>
                  <a:pt x="341" y="1759"/>
                </a:cubicBezTo>
                <a:cubicBezTo>
                  <a:pt x="360" y="1724"/>
                  <a:pt x="360" y="1723"/>
                  <a:pt x="360" y="1723"/>
                </a:cubicBezTo>
                <a:cubicBezTo>
                  <a:pt x="379" y="1692"/>
                  <a:pt x="384" y="1684"/>
                  <a:pt x="387" y="1676"/>
                </a:cubicBezTo>
                <a:cubicBezTo>
                  <a:pt x="409" y="1644"/>
                  <a:pt x="414" y="1636"/>
                  <a:pt x="413" y="1627"/>
                </a:cubicBezTo>
                <a:cubicBezTo>
                  <a:pt x="440" y="1584"/>
                  <a:pt x="442" y="1580"/>
                  <a:pt x="442" y="1576"/>
                </a:cubicBezTo>
                <a:cubicBezTo>
                  <a:pt x="472" y="1518"/>
                  <a:pt x="481" y="1511"/>
                  <a:pt x="483" y="1503"/>
                </a:cubicBezTo>
                <a:cubicBezTo>
                  <a:pt x="500" y="1470"/>
                  <a:pt x="505" y="1462"/>
                  <a:pt x="506" y="1453"/>
                </a:cubicBezTo>
                <a:cubicBezTo>
                  <a:pt x="533" y="1399"/>
                  <a:pt x="543" y="1396"/>
                  <a:pt x="541" y="1391"/>
                </a:cubicBezTo>
                <a:cubicBezTo>
                  <a:pt x="535" y="1398"/>
                  <a:pt x="529" y="1402"/>
                  <a:pt x="523" y="1406"/>
                </a:cubicBezTo>
                <a:cubicBezTo>
                  <a:pt x="490" y="1481"/>
                  <a:pt x="478" y="1485"/>
                  <a:pt x="479" y="1491"/>
                </a:cubicBezTo>
                <a:cubicBezTo>
                  <a:pt x="453" y="1544"/>
                  <a:pt x="451" y="1545"/>
                  <a:pt x="450" y="1546"/>
                </a:cubicBezTo>
                <a:cubicBezTo>
                  <a:pt x="425" y="1576"/>
                  <a:pt x="433" y="1583"/>
                  <a:pt x="425" y="1587"/>
                </a:cubicBezTo>
                <a:cubicBezTo>
                  <a:pt x="410" y="1614"/>
                  <a:pt x="404" y="1624"/>
                  <a:pt x="401" y="1635"/>
                </a:cubicBezTo>
                <a:cubicBezTo>
                  <a:pt x="370" y="1675"/>
                  <a:pt x="368" y="1690"/>
                  <a:pt x="356" y="1703"/>
                </a:cubicBezTo>
                <a:cubicBezTo>
                  <a:pt x="325" y="1753"/>
                  <a:pt x="327" y="1761"/>
                  <a:pt x="319" y="1767"/>
                </a:cubicBezTo>
                <a:cubicBezTo>
                  <a:pt x="291" y="1810"/>
                  <a:pt x="281" y="1812"/>
                  <a:pt x="282" y="1816"/>
                </a:cubicBezTo>
                <a:cubicBezTo>
                  <a:pt x="265" y="1840"/>
                  <a:pt x="253" y="1842"/>
                  <a:pt x="257" y="1847"/>
                </a:cubicBezTo>
                <a:cubicBezTo>
                  <a:pt x="239" y="1856"/>
                  <a:pt x="242" y="1868"/>
                  <a:pt x="236" y="1861"/>
                </a:cubicBezTo>
                <a:cubicBezTo>
                  <a:pt x="277" y="1799"/>
                  <a:pt x="289" y="1783"/>
                  <a:pt x="294" y="1766"/>
                </a:cubicBezTo>
                <a:cubicBezTo>
                  <a:pt x="330" y="1701"/>
                  <a:pt x="335" y="1684"/>
                  <a:pt x="342" y="1667"/>
                </a:cubicBezTo>
                <a:cubicBezTo>
                  <a:pt x="379" y="1595"/>
                  <a:pt x="381" y="1591"/>
                  <a:pt x="383" y="1587"/>
                </a:cubicBezTo>
                <a:cubicBezTo>
                  <a:pt x="413" y="1542"/>
                  <a:pt x="410" y="1535"/>
                  <a:pt x="417" y="1529"/>
                </a:cubicBezTo>
                <a:cubicBezTo>
                  <a:pt x="450" y="1486"/>
                  <a:pt x="456" y="1474"/>
                  <a:pt x="468" y="1464"/>
                </a:cubicBezTo>
                <a:cubicBezTo>
                  <a:pt x="498" y="1426"/>
                  <a:pt x="504" y="1421"/>
                  <a:pt x="509" y="1416"/>
                </a:cubicBezTo>
                <a:cubicBezTo>
                  <a:pt x="453" y="1468"/>
                  <a:pt x="439" y="1487"/>
                  <a:pt x="422" y="1505"/>
                </a:cubicBezTo>
                <a:cubicBezTo>
                  <a:pt x="361" y="1567"/>
                  <a:pt x="356" y="1571"/>
                  <a:pt x="354" y="1575"/>
                </a:cubicBezTo>
                <a:cubicBezTo>
                  <a:pt x="336" y="1596"/>
                  <a:pt x="330" y="1605"/>
                  <a:pt x="328" y="1614"/>
                </a:cubicBezTo>
                <a:cubicBezTo>
                  <a:pt x="259" y="1729"/>
                  <a:pt x="254" y="1735"/>
                  <a:pt x="253" y="1741"/>
                </a:cubicBezTo>
                <a:cubicBezTo>
                  <a:pt x="230" y="1786"/>
                  <a:pt x="232" y="1791"/>
                  <a:pt x="226" y="1795"/>
                </a:cubicBezTo>
                <a:cubicBezTo>
                  <a:pt x="202" y="1849"/>
                  <a:pt x="201" y="1849"/>
                  <a:pt x="200" y="1850"/>
                </a:cubicBezTo>
                <a:cubicBezTo>
                  <a:pt x="173" y="1892"/>
                  <a:pt x="161" y="1909"/>
                  <a:pt x="150" y="1926"/>
                </a:cubicBezTo>
                <a:cubicBezTo>
                  <a:pt x="136" y="1930"/>
                  <a:pt x="140" y="1915"/>
                  <a:pt x="150" y="1901"/>
                </a:cubicBezTo>
                <a:cubicBezTo>
                  <a:pt x="183" y="1838"/>
                  <a:pt x="189" y="1826"/>
                  <a:pt x="193" y="1813"/>
                </a:cubicBezTo>
                <a:cubicBezTo>
                  <a:pt x="207" y="1785"/>
                  <a:pt x="212" y="1777"/>
                  <a:pt x="212" y="1769"/>
                </a:cubicBezTo>
                <a:cubicBezTo>
                  <a:pt x="231" y="1724"/>
                  <a:pt x="232" y="1723"/>
                  <a:pt x="232" y="1723"/>
                </a:cubicBezTo>
                <a:cubicBezTo>
                  <a:pt x="241" y="1687"/>
                  <a:pt x="250" y="1685"/>
                  <a:pt x="246" y="1680"/>
                </a:cubicBezTo>
                <a:cubicBezTo>
                  <a:pt x="255" y="1650"/>
                  <a:pt x="264" y="1643"/>
                  <a:pt x="261" y="1634"/>
                </a:cubicBezTo>
                <a:cubicBezTo>
                  <a:pt x="261" y="1615"/>
                  <a:pt x="266" y="1624"/>
                  <a:pt x="258" y="1630"/>
                </a:cubicBezTo>
                <a:cubicBezTo>
                  <a:pt x="225" y="1703"/>
                  <a:pt x="231" y="1712"/>
                  <a:pt x="224" y="1719"/>
                </a:cubicBezTo>
                <a:cubicBezTo>
                  <a:pt x="201" y="1779"/>
                  <a:pt x="189" y="1792"/>
                  <a:pt x="185" y="1808"/>
                </a:cubicBezTo>
                <a:cubicBezTo>
                  <a:pt x="164" y="1850"/>
                  <a:pt x="163" y="1851"/>
                  <a:pt x="162" y="1851"/>
                </a:cubicBezTo>
                <a:cubicBezTo>
                  <a:pt x="130" y="1909"/>
                  <a:pt x="125" y="1924"/>
                  <a:pt x="116" y="1938"/>
                </a:cubicBezTo>
                <a:cubicBezTo>
                  <a:pt x="85" y="1979"/>
                  <a:pt x="78" y="1989"/>
                  <a:pt x="74" y="1984"/>
                </a:cubicBezTo>
                <a:cubicBezTo>
                  <a:pt x="101" y="1935"/>
                  <a:pt x="110" y="1933"/>
                  <a:pt x="110" y="1929"/>
                </a:cubicBezTo>
                <a:cubicBezTo>
                  <a:pt x="133" y="1879"/>
                  <a:pt x="144" y="1865"/>
                  <a:pt x="151" y="1850"/>
                </a:cubicBezTo>
                <a:cubicBezTo>
                  <a:pt x="161" y="1818"/>
                  <a:pt x="171" y="1815"/>
                  <a:pt x="170" y="1811"/>
                </a:cubicBezTo>
                <a:cubicBezTo>
                  <a:pt x="183" y="1782"/>
                  <a:pt x="189" y="1778"/>
                  <a:pt x="186" y="1772"/>
                </a:cubicBezTo>
                <a:cubicBezTo>
                  <a:pt x="208" y="1714"/>
                  <a:pt x="211" y="1705"/>
                  <a:pt x="216" y="1697"/>
                </a:cubicBezTo>
                <a:cubicBezTo>
                  <a:pt x="249" y="1613"/>
                  <a:pt x="260" y="1606"/>
                  <a:pt x="260" y="1597"/>
                </a:cubicBezTo>
                <a:cubicBezTo>
                  <a:pt x="273" y="1582"/>
                  <a:pt x="276" y="1577"/>
                  <a:pt x="275" y="1573"/>
                </a:cubicBezTo>
                <a:cubicBezTo>
                  <a:pt x="300" y="1533"/>
                  <a:pt x="312" y="1530"/>
                  <a:pt x="310" y="1525"/>
                </a:cubicBezTo>
                <a:cubicBezTo>
                  <a:pt x="348" y="1485"/>
                  <a:pt x="352" y="1480"/>
                  <a:pt x="353" y="1475"/>
                </a:cubicBezTo>
                <a:cubicBezTo>
                  <a:pt x="296" y="1530"/>
                  <a:pt x="297" y="1534"/>
                  <a:pt x="293" y="1536"/>
                </a:cubicBezTo>
                <a:cubicBezTo>
                  <a:pt x="262" y="1584"/>
                  <a:pt x="261" y="1586"/>
                  <a:pt x="259" y="1587"/>
                </a:cubicBezTo>
                <a:cubicBezTo>
                  <a:pt x="245" y="1606"/>
                  <a:pt x="239" y="1616"/>
                  <a:pt x="234" y="1615"/>
                </a:cubicBezTo>
                <a:cubicBezTo>
                  <a:pt x="213" y="1638"/>
                  <a:pt x="213" y="1645"/>
                  <a:pt x="206" y="1651"/>
                </a:cubicBezTo>
                <a:cubicBezTo>
                  <a:pt x="189" y="1676"/>
                  <a:pt x="180" y="1681"/>
                  <a:pt x="178" y="1687"/>
                </a:cubicBezTo>
                <a:cubicBezTo>
                  <a:pt x="154" y="1721"/>
                  <a:pt x="153" y="1721"/>
                  <a:pt x="152" y="1723"/>
                </a:cubicBezTo>
                <a:cubicBezTo>
                  <a:pt x="138" y="1753"/>
                  <a:pt x="137" y="1760"/>
                  <a:pt x="131" y="1764"/>
                </a:cubicBezTo>
                <a:cubicBezTo>
                  <a:pt x="105" y="1814"/>
                  <a:pt x="96" y="1826"/>
                  <a:pt x="91" y="1839"/>
                </a:cubicBezTo>
                <a:cubicBezTo>
                  <a:pt x="79" y="1861"/>
                  <a:pt x="80" y="1865"/>
                  <a:pt x="75" y="1868"/>
                </a:cubicBezTo>
                <a:cubicBezTo>
                  <a:pt x="53" y="1931"/>
                  <a:pt x="39" y="1943"/>
                  <a:pt x="37" y="1956"/>
                </a:cubicBezTo>
                <a:cubicBezTo>
                  <a:pt x="12" y="1997"/>
                  <a:pt x="15" y="2001"/>
                  <a:pt x="13" y="2004"/>
                </a:cubicBezTo>
                <a:cubicBezTo>
                  <a:pt x="0" y="2074"/>
                  <a:pt x="0" y="2074"/>
                  <a:pt x="0" y="2074"/>
                </a:cubicBezTo>
                <a:cubicBezTo>
                  <a:pt x="47" y="2051"/>
                  <a:pt x="57" y="2058"/>
                  <a:pt x="60" y="2053"/>
                </a:cubicBezTo>
                <a:cubicBezTo>
                  <a:pt x="86" y="2046"/>
                  <a:pt x="88" y="2051"/>
                  <a:pt x="93" y="2044"/>
                </a:cubicBezTo>
                <a:cubicBezTo>
                  <a:pt x="135" y="2037"/>
                  <a:pt x="138" y="2037"/>
                  <a:pt x="141" y="2037"/>
                </a:cubicBezTo>
                <a:cubicBezTo>
                  <a:pt x="178" y="2029"/>
                  <a:pt x="183" y="2033"/>
                  <a:pt x="190" y="2032"/>
                </a:cubicBezTo>
                <a:cubicBezTo>
                  <a:pt x="239" y="2030"/>
                  <a:pt x="244" y="2027"/>
                  <a:pt x="246" y="2033"/>
                </a:cubicBezTo>
                <a:cubicBezTo>
                  <a:pt x="314" y="2037"/>
                  <a:pt x="328" y="2029"/>
                  <a:pt x="340" y="2032"/>
                </a:cubicBezTo>
                <a:cubicBezTo>
                  <a:pt x="380" y="2037"/>
                  <a:pt x="384" y="2032"/>
                  <a:pt x="387" y="2035"/>
                </a:cubicBezTo>
                <a:cubicBezTo>
                  <a:pt x="426" y="2046"/>
                  <a:pt x="434" y="2040"/>
                  <a:pt x="440" y="2045"/>
                </a:cubicBezTo>
                <a:cubicBezTo>
                  <a:pt x="489" y="2055"/>
                  <a:pt x="497" y="2053"/>
                  <a:pt x="505" y="2054"/>
                </a:cubicBezTo>
                <a:cubicBezTo>
                  <a:pt x="541" y="2062"/>
                  <a:pt x="543" y="2072"/>
                  <a:pt x="548" y="2071"/>
                </a:cubicBezTo>
                <a:cubicBezTo>
                  <a:pt x="620" y="2083"/>
                  <a:pt x="627" y="2084"/>
                  <a:pt x="634" y="2086"/>
                </a:cubicBezTo>
                <a:cubicBezTo>
                  <a:pt x="692" y="2089"/>
                  <a:pt x="696" y="2090"/>
                  <a:pt x="700" y="2090"/>
                </a:cubicBezTo>
                <a:cubicBezTo>
                  <a:pt x="718" y="2081"/>
                  <a:pt x="711" y="2084"/>
                  <a:pt x="703" y="2089"/>
                </a:cubicBezTo>
                <a:cubicBezTo>
                  <a:pt x="641" y="2080"/>
                  <a:pt x="633" y="2074"/>
                  <a:pt x="624" y="2075"/>
                </a:cubicBezTo>
                <a:cubicBezTo>
                  <a:pt x="484" y="2043"/>
                  <a:pt x="482" y="2034"/>
                  <a:pt x="477" y="2038"/>
                </a:cubicBezTo>
                <a:cubicBezTo>
                  <a:pt x="444" y="2032"/>
                  <a:pt x="439" y="2029"/>
                  <a:pt x="434" y="2032"/>
                </a:cubicBezTo>
                <a:cubicBezTo>
                  <a:pt x="400" y="2025"/>
                  <a:pt x="396" y="2025"/>
                  <a:pt x="394" y="2024"/>
                </a:cubicBezTo>
                <a:cubicBezTo>
                  <a:pt x="343" y="2018"/>
                  <a:pt x="333" y="2022"/>
                  <a:pt x="324" y="2019"/>
                </a:cubicBezTo>
                <a:cubicBezTo>
                  <a:pt x="262" y="2020"/>
                  <a:pt x="257" y="2017"/>
                  <a:pt x="251" y="2019"/>
                </a:cubicBezTo>
                <a:cubicBezTo>
                  <a:pt x="209" y="2019"/>
                  <a:pt x="202" y="2023"/>
                  <a:pt x="197" y="2017"/>
                </a:cubicBezTo>
                <a:cubicBezTo>
                  <a:pt x="163" y="2024"/>
                  <a:pt x="159" y="2021"/>
                  <a:pt x="153" y="2025"/>
                </a:cubicBezTo>
                <a:cubicBezTo>
                  <a:pt x="126" y="2026"/>
                  <a:pt x="113" y="2030"/>
                  <a:pt x="100" y="2033"/>
                </a:cubicBezTo>
                <a:cubicBezTo>
                  <a:pt x="46" y="2044"/>
                  <a:pt x="41" y="2049"/>
                  <a:pt x="38" y="2046"/>
                </a:cubicBezTo>
                <a:cubicBezTo>
                  <a:pt x="58" y="2023"/>
                  <a:pt x="73" y="2020"/>
                  <a:pt x="88" y="2016"/>
                </a:cubicBezTo>
                <a:cubicBezTo>
                  <a:pt x="150" y="2002"/>
                  <a:pt x="153" y="2007"/>
                  <a:pt x="158" y="2001"/>
                </a:cubicBezTo>
                <a:cubicBezTo>
                  <a:pt x="211" y="2000"/>
                  <a:pt x="226" y="1994"/>
                  <a:pt x="238" y="1996"/>
                </a:cubicBezTo>
                <a:cubicBezTo>
                  <a:pt x="305" y="1993"/>
                  <a:pt x="312" y="1989"/>
                  <a:pt x="319" y="1990"/>
                </a:cubicBezTo>
                <a:cubicBezTo>
                  <a:pt x="365" y="1990"/>
                  <a:pt x="371" y="1992"/>
                  <a:pt x="377" y="1993"/>
                </a:cubicBezTo>
                <a:cubicBezTo>
                  <a:pt x="409" y="2001"/>
                  <a:pt x="424" y="1993"/>
                  <a:pt x="436" y="2003"/>
                </a:cubicBezTo>
                <a:cubicBezTo>
                  <a:pt x="467" y="2007"/>
                  <a:pt x="471" y="2008"/>
                  <a:pt x="473" y="2012"/>
                </a:cubicBezTo>
                <a:cubicBezTo>
                  <a:pt x="514" y="2012"/>
                  <a:pt x="519" y="2020"/>
                  <a:pt x="524" y="2020"/>
                </a:cubicBezTo>
                <a:cubicBezTo>
                  <a:pt x="580" y="2038"/>
                  <a:pt x="586" y="2039"/>
                  <a:pt x="591" y="2042"/>
                </a:cubicBezTo>
                <a:cubicBezTo>
                  <a:pt x="630" y="2053"/>
                  <a:pt x="638" y="2047"/>
                  <a:pt x="642" y="2056"/>
                </a:cubicBezTo>
                <a:cubicBezTo>
                  <a:pt x="683" y="2057"/>
                  <a:pt x="687" y="2066"/>
                  <a:pt x="694" y="2060"/>
                </a:cubicBezTo>
                <a:cubicBezTo>
                  <a:pt x="718" y="2066"/>
                  <a:pt x="724" y="2067"/>
                  <a:pt x="730" y="2067"/>
                </a:cubicBezTo>
                <a:cubicBezTo>
                  <a:pt x="681" y="2055"/>
                  <a:pt x="672" y="2053"/>
                  <a:pt x="662" y="2049"/>
                </a:cubicBezTo>
                <a:cubicBezTo>
                  <a:pt x="639" y="2048"/>
                  <a:pt x="637" y="2043"/>
                  <a:pt x="634" y="2044"/>
                </a:cubicBezTo>
                <a:cubicBezTo>
                  <a:pt x="602" y="2034"/>
                  <a:pt x="597" y="2035"/>
                  <a:pt x="592" y="2034"/>
                </a:cubicBezTo>
                <a:cubicBezTo>
                  <a:pt x="550" y="2016"/>
                  <a:pt x="547" y="2017"/>
                  <a:pt x="546" y="2016"/>
                </a:cubicBezTo>
                <a:cubicBezTo>
                  <a:pt x="500" y="2003"/>
                  <a:pt x="476" y="1998"/>
                  <a:pt x="452" y="1992"/>
                </a:cubicBezTo>
                <a:cubicBezTo>
                  <a:pt x="373" y="1979"/>
                  <a:pt x="366" y="1983"/>
                  <a:pt x="361" y="1980"/>
                </a:cubicBezTo>
                <a:cubicBezTo>
                  <a:pt x="317" y="1980"/>
                  <a:pt x="311" y="1977"/>
                  <a:pt x="304" y="1979"/>
                </a:cubicBezTo>
                <a:cubicBezTo>
                  <a:pt x="254" y="1981"/>
                  <a:pt x="240" y="1988"/>
                  <a:pt x="229" y="1981"/>
                </a:cubicBezTo>
                <a:cubicBezTo>
                  <a:pt x="97" y="1998"/>
                  <a:pt x="86" y="2008"/>
                  <a:pt x="78" y="2002"/>
                </a:cubicBezTo>
                <a:cubicBezTo>
                  <a:pt x="120" y="1992"/>
                  <a:pt x="112" y="1982"/>
                  <a:pt x="127" y="1976"/>
                </a:cubicBezTo>
                <a:cubicBezTo>
                  <a:pt x="158" y="1975"/>
                  <a:pt x="166" y="1976"/>
                  <a:pt x="174" y="1973"/>
                </a:cubicBezTo>
                <a:cubicBezTo>
                  <a:pt x="251" y="1972"/>
                  <a:pt x="259" y="1966"/>
                  <a:pt x="267" y="1970"/>
                </a:cubicBezTo>
                <a:cubicBezTo>
                  <a:pt x="297" y="1969"/>
                  <a:pt x="306" y="1966"/>
                  <a:pt x="312" y="1970"/>
                </a:cubicBezTo>
                <a:cubicBezTo>
                  <a:pt x="434" y="1970"/>
                  <a:pt x="451" y="1972"/>
                  <a:pt x="468" y="1978"/>
                </a:cubicBezTo>
                <a:cubicBezTo>
                  <a:pt x="509" y="1983"/>
                  <a:pt x="514" y="1981"/>
                  <a:pt x="519" y="1982"/>
                </a:cubicBezTo>
                <a:cubicBezTo>
                  <a:pt x="599" y="1990"/>
                  <a:pt x="601" y="1999"/>
                  <a:pt x="606" y="1997"/>
                </a:cubicBezTo>
                <a:cubicBezTo>
                  <a:pt x="652" y="2009"/>
                  <a:pt x="662" y="2003"/>
                  <a:pt x="670" y="2009"/>
                </a:cubicBezTo>
                <a:cubicBezTo>
                  <a:pt x="697" y="2023"/>
                  <a:pt x="702" y="2017"/>
                  <a:pt x="706" y="2020"/>
                </a:cubicBezTo>
                <a:cubicBezTo>
                  <a:pt x="669" y="2010"/>
                  <a:pt x="666" y="1994"/>
                  <a:pt x="657" y="2000"/>
                </a:cubicBezTo>
                <a:cubicBezTo>
                  <a:pt x="630" y="1988"/>
                  <a:pt x="622" y="1995"/>
                  <a:pt x="616" y="1986"/>
                </a:cubicBezTo>
                <a:cubicBezTo>
                  <a:pt x="542" y="1976"/>
                  <a:pt x="535" y="1970"/>
                  <a:pt x="525" y="1974"/>
                </a:cubicBezTo>
                <a:cubicBezTo>
                  <a:pt x="482" y="1967"/>
                  <a:pt x="480" y="1966"/>
                  <a:pt x="479" y="1963"/>
                </a:cubicBezTo>
                <a:cubicBezTo>
                  <a:pt x="462" y="1959"/>
                  <a:pt x="459" y="1963"/>
                  <a:pt x="456" y="1961"/>
                </a:cubicBezTo>
                <a:cubicBezTo>
                  <a:pt x="424" y="1960"/>
                  <a:pt x="420" y="1957"/>
                  <a:pt x="415" y="1957"/>
                </a:cubicBezTo>
                <a:cubicBezTo>
                  <a:pt x="350" y="1950"/>
                  <a:pt x="339" y="1957"/>
                  <a:pt x="331" y="1951"/>
                </a:cubicBezTo>
                <a:cubicBezTo>
                  <a:pt x="265" y="1954"/>
                  <a:pt x="248" y="1958"/>
                  <a:pt x="232" y="1955"/>
                </a:cubicBezTo>
                <a:cubicBezTo>
                  <a:pt x="190" y="1956"/>
                  <a:pt x="185" y="1957"/>
                  <a:pt x="180" y="1961"/>
                </a:cubicBezTo>
                <a:cubicBezTo>
                  <a:pt x="140" y="1964"/>
                  <a:pt x="138" y="1962"/>
                  <a:pt x="136" y="1963"/>
                </a:cubicBezTo>
                <a:cubicBezTo>
                  <a:pt x="170" y="1946"/>
                  <a:pt x="182" y="1937"/>
                  <a:pt x="192" y="1943"/>
                </a:cubicBezTo>
                <a:cubicBezTo>
                  <a:pt x="246" y="1933"/>
                  <a:pt x="253" y="1924"/>
                  <a:pt x="258" y="1930"/>
                </a:cubicBezTo>
                <a:cubicBezTo>
                  <a:pt x="295" y="1927"/>
                  <a:pt x="301" y="1923"/>
                  <a:pt x="307" y="1925"/>
                </a:cubicBezTo>
                <a:cubicBezTo>
                  <a:pt x="327" y="1924"/>
                  <a:pt x="331" y="1922"/>
                  <a:pt x="334" y="1924"/>
                </a:cubicBezTo>
                <a:cubicBezTo>
                  <a:pt x="388" y="1925"/>
                  <a:pt x="404" y="1929"/>
                  <a:pt x="421" y="1929"/>
                </a:cubicBezTo>
                <a:cubicBezTo>
                  <a:pt x="460" y="1931"/>
                  <a:pt x="464" y="1930"/>
                  <a:pt x="468" y="1932"/>
                </a:cubicBezTo>
                <a:cubicBezTo>
                  <a:pt x="500" y="1938"/>
                  <a:pt x="509" y="1939"/>
                  <a:pt x="516" y="1945"/>
                </a:cubicBezTo>
                <a:cubicBezTo>
                  <a:pt x="545" y="1947"/>
                  <a:pt x="549" y="1948"/>
                  <a:pt x="553" y="1948"/>
                </a:cubicBezTo>
                <a:cubicBezTo>
                  <a:pt x="581" y="1954"/>
                  <a:pt x="585" y="1955"/>
                  <a:pt x="589" y="1956"/>
                </a:cubicBezTo>
                <a:cubicBezTo>
                  <a:pt x="631" y="1965"/>
                  <a:pt x="637" y="1957"/>
                  <a:pt x="640" y="1963"/>
                </a:cubicBezTo>
                <a:cubicBezTo>
                  <a:pt x="669" y="1971"/>
                  <a:pt x="675" y="1965"/>
                  <a:pt x="677" y="1973"/>
                </a:cubicBezTo>
                <a:cubicBezTo>
                  <a:pt x="724" y="1978"/>
                  <a:pt x="732" y="1980"/>
                  <a:pt x="742" y="1975"/>
                </a:cubicBezTo>
                <a:cubicBezTo>
                  <a:pt x="794" y="1988"/>
                  <a:pt x="801" y="1972"/>
                  <a:pt x="804" y="1979"/>
                </a:cubicBezTo>
                <a:cubicBezTo>
                  <a:pt x="853" y="1977"/>
                  <a:pt x="861" y="1982"/>
                  <a:pt x="870" y="1979"/>
                </a:cubicBezTo>
                <a:cubicBezTo>
                  <a:pt x="900" y="1977"/>
                  <a:pt x="904" y="1976"/>
                  <a:pt x="908" y="1978"/>
                </a:cubicBezTo>
                <a:cubicBezTo>
                  <a:pt x="897" y="1971"/>
                  <a:pt x="890" y="1973"/>
                  <a:pt x="884" y="1974"/>
                </a:cubicBezTo>
                <a:cubicBezTo>
                  <a:pt x="803" y="1972"/>
                  <a:pt x="797" y="1971"/>
                  <a:pt x="791" y="1970"/>
                </a:cubicBezTo>
                <a:cubicBezTo>
                  <a:pt x="749" y="1968"/>
                  <a:pt x="743" y="1967"/>
                  <a:pt x="737" y="1968"/>
                </a:cubicBezTo>
                <a:cubicBezTo>
                  <a:pt x="658" y="1953"/>
                  <a:pt x="651" y="1957"/>
                  <a:pt x="646" y="1952"/>
                </a:cubicBezTo>
                <a:cubicBezTo>
                  <a:pt x="564" y="1938"/>
                  <a:pt x="554" y="1936"/>
                  <a:pt x="545" y="1932"/>
                </a:cubicBezTo>
                <a:cubicBezTo>
                  <a:pt x="508" y="1929"/>
                  <a:pt x="500" y="1925"/>
                  <a:pt x="491" y="1924"/>
                </a:cubicBezTo>
                <a:cubicBezTo>
                  <a:pt x="443" y="1917"/>
                  <a:pt x="439" y="1914"/>
                  <a:pt x="434" y="1917"/>
                </a:cubicBezTo>
                <a:cubicBezTo>
                  <a:pt x="368" y="1913"/>
                  <a:pt x="358" y="1915"/>
                  <a:pt x="349" y="1911"/>
                </a:cubicBezTo>
                <a:cubicBezTo>
                  <a:pt x="280" y="1915"/>
                  <a:pt x="270" y="1914"/>
                  <a:pt x="260" y="1918"/>
                </a:cubicBezTo>
                <a:cubicBezTo>
                  <a:pt x="210" y="1922"/>
                  <a:pt x="205" y="1923"/>
                  <a:pt x="200" y="1927"/>
                </a:cubicBezTo>
                <a:cubicBezTo>
                  <a:pt x="203" y="1912"/>
                  <a:pt x="214" y="1906"/>
                  <a:pt x="223" y="1905"/>
                </a:cubicBezTo>
                <a:cubicBezTo>
                  <a:pt x="262" y="1903"/>
                  <a:pt x="272" y="1903"/>
                  <a:pt x="282" y="1900"/>
                </a:cubicBezTo>
                <a:cubicBezTo>
                  <a:pt x="349" y="1898"/>
                  <a:pt x="359" y="1896"/>
                  <a:pt x="369" y="1894"/>
                </a:cubicBezTo>
                <a:cubicBezTo>
                  <a:pt x="452" y="1895"/>
                  <a:pt x="455" y="1898"/>
                  <a:pt x="458" y="1897"/>
                </a:cubicBezTo>
                <a:cubicBezTo>
                  <a:pt x="522" y="1908"/>
                  <a:pt x="530" y="1902"/>
                  <a:pt x="536" y="1908"/>
                </a:cubicBezTo>
                <a:cubicBezTo>
                  <a:pt x="571" y="1918"/>
                  <a:pt x="575" y="1912"/>
                  <a:pt x="577" y="1918"/>
                </a:cubicBezTo>
                <a:cubicBezTo>
                  <a:pt x="628" y="1926"/>
                  <a:pt x="656" y="1930"/>
                  <a:pt x="684" y="1937"/>
                </a:cubicBezTo>
                <a:cubicBezTo>
                  <a:pt x="734" y="1944"/>
                  <a:pt x="740" y="1949"/>
                  <a:pt x="747" y="1947"/>
                </a:cubicBezTo>
                <a:cubicBezTo>
                  <a:pt x="821" y="1951"/>
                  <a:pt x="829" y="1947"/>
                  <a:pt x="837" y="1946"/>
                </a:cubicBezTo>
                <a:cubicBezTo>
                  <a:pt x="859" y="1935"/>
                  <a:pt x="855" y="1936"/>
                  <a:pt x="851" y="1940"/>
                </a:cubicBezTo>
                <a:cubicBezTo>
                  <a:pt x="802" y="1944"/>
                  <a:pt x="788" y="1936"/>
                  <a:pt x="771" y="1941"/>
                </a:cubicBezTo>
                <a:cubicBezTo>
                  <a:pt x="701" y="1932"/>
                  <a:pt x="695" y="1921"/>
                  <a:pt x="687" y="1925"/>
                </a:cubicBezTo>
                <a:cubicBezTo>
                  <a:pt x="651" y="1925"/>
                  <a:pt x="650" y="1910"/>
                  <a:pt x="644" y="1918"/>
                </a:cubicBezTo>
                <a:cubicBezTo>
                  <a:pt x="573" y="1907"/>
                  <a:pt x="547" y="1893"/>
                  <a:pt x="518" y="1892"/>
                </a:cubicBezTo>
                <a:cubicBezTo>
                  <a:pt x="472" y="1886"/>
                  <a:pt x="468" y="1886"/>
                  <a:pt x="465" y="1885"/>
                </a:cubicBezTo>
                <a:cubicBezTo>
                  <a:pt x="426" y="1884"/>
                  <a:pt x="423" y="1883"/>
                  <a:pt x="420" y="1881"/>
                </a:cubicBezTo>
                <a:cubicBezTo>
                  <a:pt x="390" y="1886"/>
                  <a:pt x="387" y="1878"/>
                  <a:pt x="381" y="1886"/>
                </a:cubicBezTo>
                <a:cubicBezTo>
                  <a:pt x="318" y="1882"/>
                  <a:pt x="301" y="1888"/>
                  <a:pt x="285" y="1888"/>
                </a:cubicBezTo>
                <a:cubicBezTo>
                  <a:pt x="243" y="1890"/>
                  <a:pt x="254" y="1879"/>
                  <a:pt x="263" y="1881"/>
                </a:cubicBezTo>
                <a:cubicBezTo>
                  <a:pt x="333" y="1866"/>
                  <a:pt x="337" y="1862"/>
                  <a:pt x="339" y="1865"/>
                </a:cubicBezTo>
                <a:cubicBezTo>
                  <a:pt x="362" y="1863"/>
                  <a:pt x="366" y="1862"/>
                  <a:pt x="369" y="1862"/>
                </a:cubicBezTo>
                <a:cubicBezTo>
                  <a:pt x="432" y="1861"/>
                  <a:pt x="438" y="1864"/>
                  <a:pt x="444" y="1865"/>
                </a:cubicBezTo>
                <a:cubicBezTo>
                  <a:pt x="505" y="1873"/>
                  <a:pt x="512" y="1869"/>
                  <a:pt x="518" y="1871"/>
                </a:cubicBezTo>
                <a:cubicBezTo>
                  <a:pt x="566" y="1885"/>
                  <a:pt x="580" y="1881"/>
                  <a:pt x="592" y="1887"/>
                </a:cubicBezTo>
                <a:cubicBezTo>
                  <a:pt x="631" y="1892"/>
                  <a:pt x="633" y="1897"/>
                  <a:pt x="636" y="1896"/>
                </a:cubicBezTo>
                <a:cubicBezTo>
                  <a:pt x="666" y="1905"/>
                  <a:pt x="669" y="1906"/>
                  <a:pt x="671" y="1907"/>
                </a:cubicBezTo>
                <a:cubicBezTo>
                  <a:pt x="693" y="1912"/>
                  <a:pt x="697" y="1906"/>
                  <a:pt x="700" y="1913"/>
                </a:cubicBezTo>
                <a:cubicBezTo>
                  <a:pt x="759" y="1922"/>
                  <a:pt x="762" y="1921"/>
                  <a:pt x="765" y="1921"/>
                </a:cubicBezTo>
                <a:cubicBezTo>
                  <a:pt x="800" y="1925"/>
                  <a:pt x="805" y="1929"/>
                  <a:pt x="812" y="1924"/>
                </a:cubicBezTo>
                <a:cubicBezTo>
                  <a:pt x="896" y="1917"/>
                  <a:pt x="903" y="1922"/>
                  <a:pt x="904" y="1915"/>
                </a:cubicBezTo>
                <a:cubicBezTo>
                  <a:pt x="941" y="1910"/>
                  <a:pt x="946" y="1909"/>
                  <a:pt x="951" y="1911"/>
                </a:cubicBezTo>
                <a:cubicBezTo>
                  <a:pt x="905" y="1904"/>
                  <a:pt x="893" y="1921"/>
                  <a:pt x="885" y="1913"/>
                </a:cubicBezTo>
                <a:cubicBezTo>
                  <a:pt x="846" y="1919"/>
                  <a:pt x="837" y="1917"/>
                  <a:pt x="828" y="1917"/>
                </a:cubicBezTo>
                <a:cubicBezTo>
                  <a:pt x="792" y="1912"/>
                  <a:pt x="784" y="1914"/>
                  <a:pt x="777" y="1913"/>
                </a:cubicBezTo>
                <a:cubicBezTo>
                  <a:pt x="738" y="1903"/>
                  <a:pt x="721" y="1904"/>
                  <a:pt x="706" y="1901"/>
                </a:cubicBezTo>
                <a:cubicBezTo>
                  <a:pt x="649" y="1879"/>
                  <a:pt x="642" y="1891"/>
                  <a:pt x="638" y="1884"/>
                </a:cubicBezTo>
                <a:cubicBezTo>
                  <a:pt x="605" y="1878"/>
                  <a:pt x="601" y="1875"/>
                  <a:pt x="597" y="1874"/>
                </a:cubicBezTo>
                <a:cubicBezTo>
                  <a:pt x="550" y="1863"/>
                  <a:pt x="544" y="1867"/>
                  <a:pt x="540" y="1863"/>
                </a:cubicBezTo>
                <a:cubicBezTo>
                  <a:pt x="502" y="1857"/>
                  <a:pt x="493" y="1855"/>
                  <a:pt x="484" y="1851"/>
                </a:cubicBezTo>
                <a:cubicBezTo>
                  <a:pt x="446" y="1850"/>
                  <a:pt x="441" y="1849"/>
                  <a:pt x="436" y="1850"/>
                </a:cubicBezTo>
                <a:cubicBezTo>
                  <a:pt x="427" y="1849"/>
                  <a:pt x="427" y="1849"/>
                  <a:pt x="426" y="1849"/>
                </a:cubicBezTo>
                <a:cubicBezTo>
                  <a:pt x="441" y="1845"/>
                  <a:pt x="447" y="1841"/>
                  <a:pt x="453" y="1841"/>
                </a:cubicBezTo>
                <a:cubicBezTo>
                  <a:pt x="505" y="1847"/>
                  <a:pt x="512" y="1842"/>
                  <a:pt x="517" y="1843"/>
                </a:cubicBezTo>
                <a:cubicBezTo>
                  <a:pt x="568" y="1846"/>
                  <a:pt x="586" y="1847"/>
                  <a:pt x="604" y="1850"/>
                </a:cubicBezTo>
                <a:cubicBezTo>
                  <a:pt x="715" y="1864"/>
                  <a:pt x="721" y="1868"/>
                  <a:pt x="727" y="1870"/>
                </a:cubicBezTo>
                <a:cubicBezTo>
                  <a:pt x="767" y="1870"/>
                  <a:pt x="775" y="1878"/>
                  <a:pt x="787" y="1871"/>
                </a:cubicBezTo>
                <a:cubicBezTo>
                  <a:pt x="812" y="1876"/>
                  <a:pt x="815" y="1872"/>
                  <a:pt x="818" y="1875"/>
                </a:cubicBezTo>
                <a:cubicBezTo>
                  <a:pt x="838" y="1878"/>
                  <a:pt x="833" y="1869"/>
                  <a:pt x="827" y="1869"/>
                </a:cubicBezTo>
                <a:cubicBezTo>
                  <a:pt x="753" y="1860"/>
                  <a:pt x="740" y="1862"/>
                  <a:pt x="727" y="1859"/>
                </a:cubicBezTo>
                <a:cubicBezTo>
                  <a:pt x="684" y="1853"/>
                  <a:pt x="681" y="1851"/>
                  <a:pt x="678" y="1850"/>
                </a:cubicBezTo>
                <a:cubicBezTo>
                  <a:pt x="661" y="1852"/>
                  <a:pt x="655" y="1843"/>
                  <a:pt x="648" y="1846"/>
                </a:cubicBezTo>
                <a:cubicBezTo>
                  <a:pt x="594" y="1836"/>
                  <a:pt x="591" y="1835"/>
                  <a:pt x="587" y="1838"/>
                </a:cubicBezTo>
                <a:cubicBezTo>
                  <a:pt x="522" y="1827"/>
                  <a:pt x="517" y="1833"/>
                  <a:pt x="514" y="1828"/>
                </a:cubicBezTo>
                <a:cubicBezTo>
                  <a:pt x="480" y="1832"/>
                  <a:pt x="473" y="1830"/>
                  <a:pt x="465" y="1829"/>
                </a:cubicBezTo>
                <a:cubicBezTo>
                  <a:pt x="401" y="1836"/>
                  <a:pt x="395" y="1840"/>
                  <a:pt x="391" y="1837"/>
                </a:cubicBezTo>
                <a:cubicBezTo>
                  <a:pt x="321" y="1841"/>
                  <a:pt x="308" y="1853"/>
                  <a:pt x="299" y="1847"/>
                </a:cubicBezTo>
                <a:cubicBezTo>
                  <a:pt x="357" y="1823"/>
                  <a:pt x="369" y="1823"/>
                  <a:pt x="382" y="1819"/>
                </a:cubicBezTo>
                <a:cubicBezTo>
                  <a:pt x="443" y="1805"/>
                  <a:pt x="449" y="1806"/>
                  <a:pt x="456" y="1804"/>
                </a:cubicBezTo>
                <a:cubicBezTo>
                  <a:pt x="500" y="1801"/>
                  <a:pt x="505" y="1805"/>
                  <a:pt x="513" y="1801"/>
                </a:cubicBezTo>
                <a:cubicBezTo>
                  <a:pt x="546" y="1804"/>
                  <a:pt x="560" y="1799"/>
                  <a:pt x="573" y="1802"/>
                </a:cubicBezTo>
                <a:cubicBezTo>
                  <a:pt x="598" y="1804"/>
                  <a:pt x="606" y="1802"/>
                  <a:pt x="612" y="1804"/>
                </a:cubicBezTo>
                <a:cubicBezTo>
                  <a:pt x="666" y="1801"/>
                  <a:pt x="677" y="1810"/>
                  <a:pt x="691" y="1806"/>
                </a:cubicBezTo>
                <a:cubicBezTo>
                  <a:pt x="743" y="1812"/>
                  <a:pt x="755" y="1821"/>
                  <a:pt x="768" y="1817"/>
                </a:cubicBezTo>
                <a:cubicBezTo>
                  <a:pt x="815" y="1828"/>
                  <a:pt x="822" y="1827"/>
                  <a:pt x="829" y="1829"/>
                </a:cubicBezTo>
                <a:cubicBezTo>
                  <a:pt x="863" y="1836"/>
                  <a:pt x="876" y="1842"/>
                  <a:pt x="891" y="1843"/>
                </a:cubicBezTo>
                <a:cubicBezTo>
                  <a:pt x="916" y="1847"/>
                  <a:pt x="922" y="1848"/>
                  <a:pt x="927" y="1850"/>
                </a:cubicBezTo>
                <a:cubicBezTo>
                  <a:pt x="988" y="1849"/>
                  <a:pt x="999" y="1857"/>
                  <a:pt x="1012" y="1853"/>
                </a:cubicBezTo>
                <a:cubicBezTo>
                  <a:pt x="1041" y="1850"/>
                  <a:pt x="1043" y="1850"/>
                  <a:pt x="1044" y="1850"/>
                </a:cubicBezTo>
                <a:cubicBezTo>
                  <a:pt x="999" y="1849"/>
                  <a:pt x="988" y="1843"/>
                  <a:pt x="975" y="1849"/>
                </a:cubicBezTo>
                <a:cubicBezTo>
                  <a:pt x="934" y="1842"/>
                  <a:pt x="931" y="1843"/>
                  <a:pt x="929" y="1838"/>
                </a:cubicBezTo>
                <a:cubicBezTo>
                  <a:pt x="892" y="1836"/>
                  <a:pt x="887" y="1832"/>
                  <a:pt x="881" y="1829"/>
                </a:cubicBezTo>
                <a:cubicBezTo>
                  <a:pt x="836" y="1823"/>
                  <a:pt x="830" y="1817"/>
                  <a:pt x="823" y="1816"/>
                </a:cubicBezTo>
                <a:cubicBezTo>
                  <a:pt x="784" y="1810"/>
                  <a:pt x="780" y="1809"/>
                  <a:pt x="776" y="1808"/>
                </a:cubicBezTo>
                <a:cubicBezTo>
                  <a:pt x="747" y="1807"/>
                  <a:pt x="745" y="1799"/>
                  <a:pt x="739" y="1805"/>
                </a:cubicBezTo>
                <a:cubicBezTo>
                  <a:pt x="696" y="1802"/>
                  <a:pt x="690" y="1789"/>
                  <a:pt x="681" y="1796"/>
                </a:cubicBezTo>
                <a:cubicBezTo>
                  <a:pt x="600" y="1793"/>
                  <a:pt x="592" y="1791"/>
                  <a:pt x="584" y="1788"/>
                </a:cubicBezTo>
                <a:cubicBezTo>
                  <a:pt x="555" y="1789"/>
                  <a:pt x="550" y="1790"/>
                  <a:pt x="546" y="1793"/>
                </a:cubicBezTo>
                <a:cubicBezTo>
                  <a:pt x="478" y="1787"/>
                  <a:pt x="468" y="1796"/>
                  <a:pt x="460" y="1790"/>
                </a:cubicBezTo>
                <a:cubicBezTo>
                  <a:pt x="447" y="1786"/>
                  <a:pt x="452" y="1789"/>
                  <a:pt x="459" y="1788"/>
                </a:cubicBezTo>
                <a:cubicBezTo>
                  <a:pt x="503" y="1789"/>
                  <a:pt x="512" y="1780"/>
                  <a:pt x="519" y="1779"/>
                </a:cubicBezTo>
                <a:cubicBezTo>
                  <a:pt x="592" y="1770"/>
                  <a:pt x="598" y="1780"/>
                  <a:pt x="607" y="1775"/>
                </a:cubicBezTo>
                <a:cubicBezTo>
                  <a:pt x="711" y="1778"/>
                  <a:pt x="713" y="1793"/>
                  <a:pt x="718" y="1785"/>
                </a:cubicBezTo>
                <a:cubicBezTo>
                  <a:pt x="749" y="1798"/>
                  <a:pt x="747" y="1779"/>
                  <a:pt x="751" y="1787"/>
                </a:cubicBezTo>
                <a:cubicBezTo>
                  <a:pt x="793" y="1807"/>
                  <a:pt x="794" y="1787"/>
                  <a:pt x="798" y="1794"/>
                </a:cubicBezTo>
                <a:cubicBezTo>
                  <a:pt x="832" y="1808"/>
                  <a:pt x="838" y="1809"/>
                  <a:pt x="844" y="1805"/>
                </a:cubicBezTo>
                <a:cubicBezTo>
                  <a:pt x="887" y="1811"/>
                  <a:pt x="894" y="1824"/>
                  <a:pt x="904" y="1817"/>
                </a:cubicBezTo>
                <a:cubicBezTo>
                  <a:pt x="923" y="1819"/>
                  <a:pt x="927" y="1825"/>
                  <a:pt x="932" y="1822"/>
                </a:cubicBezTo>
                <a:cubicBezTo>
                  <a:pt x="991" y="1824"/>
                  <a:pt x="988" y="1823"/>
                  <a:pt x="985" y="1822"/>
                </a:cubicBezTo>
                <a:cubicBezTo>
                  <a:pt x="941" y="1816"/>
                  <a:pt x="929" y="1813"/>
                  <a:pt x="915" y="1817"/>
                </a:cubicBezTo>
                <a:cubicBezTo>
                  <a:pt x="882" y="1804"/>
                  <a:pt x="876" y="1810"/>
                  <a:pt x="874" y="1802"/>
                </a:cubicBezTo>
                <a:cubicBezTo>
                  <a:pt x="838" y="1791"/>
                  <a:pt x="833" y="1797"/>
                  <a:pt x="829" y="1794"/>
                </a:cubicBezTo>
                <a:cubicBezTo>
                  <a:pt x="730" y="1777"/>
                  <a:pt x="718" y="1770"/>
                  <a:pt x="704" y="1773"/>
                </a:cubicBezTo>
                <a:cubicBezTo>
                  <a:pt x="613" y="1766"/>
                  <a:pt x="600" y="1761"/>
                  <a:pt x="586" y="1765"/>
                </a:cubicBezTo>
                <a:cubicBezTo>
                  <a:pt x="524" y="1768"/>
                  <a:pt x="520" y="1772"/>
                  <a:pt x="517" y="1766"/>
                </a:cubicBezTo>
                <a:cubicBezTo>
                  <a:pt x="480" y="1769"/>
                  <a:pt x="473" y="1774"/>
                  <a:pt x="466" y="1773"/>
                </a:cubicBezTo>
                <a:cubicBezTo>
                  <a:pt x="436" y="1778"/>
                  <a:pt x="441" y="1763"/>
                  <a:pt x="448" y="1757"/>
                </a:cubicBezTo>
                <a:cubicBezTo>
                  <a:pt x="504" y="1746"/>
                  <a:pt x="510" y="1742"/>
                  <a:pt x="515" y="1747"/>
                </a:cubicBezTo>
                <a:cubicBezTo>
                  <a:pt x="542" y="1741"/>
                  <a:pt x="545" y="1745"/>
                  <a:pt x="549" y="1745"/>
                </a:cubicBezTo>
                <a:cubicBezTo>
                  <a:pt x="585" y="1745"/>
                  <a:pt x="590" y="1741"/>
                  <a:pt x="595" y="1742"/>
                </a:cubicBezTo>
                <a:cubicBezTo>
                  <a:pt x="689" y="1745"/>
                  <a:pt x="698" y="1748"/>
                  <a:pt x="707" y="1747"/>
                </a:cubicBezTo>
                <a:cubicBezTo>
                  <a:pt x="726" y="1749"/>
                  <a:pt x="730" y="1752"/>
                  <a:pt x="735" y="1752"/>
                </a:cubicBezTo>
                <a:cubicBezTo>
                  <a:pt x="766" y="1759"/>
                  <a:pt x="771" y="1758"/>
                  <a:pt x="775" y="1764"/>
                </a:cubicBezTo>
                <a:cubicBezTo>
                  <a:pt x="828" y="1774"/>
                  <a:pt x="842" y="1776"/>
                  <a:pt x="855" y="1780"/>
                </a:cubicBezTo>
                <a:cubicBezTo>
                  <a:pt x="903" y="1782"/>
                  <a:pt x="909" y="1791"/>
                  <a:pt x="916" y="1788"/>
                </a:cubicBezTo>
                <a:cubicBezTo>
                  <a:pt x="964" y="1794"/>
                  <a:pt x="969" y="1802"/>
                  <a:pt x="977" y="1800"/>
                </a:cubicBezTo>
                <a:cubicBezTo>
                  <a:pt x="1073" y="1805"/>
                  <a:pt x="1085" y="1813"/>
                  <a:pt x="1100" y="1807"/>
                </a:cubicBezTo>
                <a:cubicBezTo>
                  <a:pt x="1124" y="1811"/>
                  <a:pt x="1129" y="1804"/>
                  <a:pt x="1132" y="1807"/>
                </a:cubicBezTo>
                <a:cubicBezTo>
                  <a:pt x="1171" y="1807"/>
                  <a:pt x="1181" y="1802"/>
                  <a:pt x="1189" y="1804"/>
                </a:cubicBezTo>
                <a:cubicBezTo>
                  <a:pt x="1247" y="1804"/>
                  <a:pt x="1257" y="1798"/>
                  <a:pt x="1265" y="1798"/>
                </a:cubicBezTo>
                <a:cubicBezTo>
                  <a:pt x="1322" y="1783"/>
                  <a:pt x="1327" y="1782"/>
                  <a:pt x="1332" y="1777"/>
                </a:cubicBezTo>
                <a:cubicBezTo>
                  <a:pt x="1302" y="1785"/>
                  <a:pt x="1293" y="1781"/>
                  <a:pt x="1281" y="1790"/>
                </a:cubicBezTo>
                <a:cubicBezTo>
                  <a:pt x="1209" y="1792"/>
                  <a:pt x="1189" y="1800"/>
                  <a:pt x="1172" y="1794"/>
                </a:cubicBezTo>
                <a:cubicBezTo>
                  <a:pt x="1124" y="1789"/>
                  <a:pt x="1121" y="1794"/>
                  <a:pt x="1119" y="1788"/>
                </a:cubicBezTo>
                <a:cubicBezTo>
                  <a:pt x="1084" y="1783"/>
                  <a:pt x="1075" y="1781"/>
                  <a:pt x="1067" y="1778"/>
                </a:cubicBezTo>
                <a:cubicBezTo>
                  <a:pt x="1024" y="1766"/>
                  <a:pt x="1020" y="1763"/>
                  <a:pt x="1015" y="1763"/>
                </a:cubicBezTo>
                <a:cubicBezTo>
                  <a:pt x="930" y="1734"/>
                  <a:pt x="921" y="1736"/>
                  <a:pt x="913" y="1731"/>
                </a:cubicBezTo>
                <a:cubicBezTo>
                  <a:pt x="872" y="1723"/>
                  <a:pt x="872" y="1723"/>
                  <a:pt x="872" y="1723"/>
                </a:cubicBezTo>
                <a:cubicBezTo>
                  <a:pt x="796" y="1706"/>
                  <a:pt x="789" y="1717"/>
                  <a:pt x="786" y="1708"/>
                </a:cubicBezTo>
                <a:cubicBezTo>
                  <a:pt x="752" y="1705"/>
                  <a:pt x="750" y="1703"/>
                  <a:pt x="746" y="1706"/>
                </a:cubicBezTo>
                <a:cubicBezTo>
                  <a:pt x="702" y="1704"/>
                  <a:pt x="698" y="1700"/>
                  <a:pt x="693" y="1700"/>
                </a:cubicBezTo>
                <a:cubicBezTo>
                  <a:pt x="656" y="1700"/>
                  <a:pt x="651" y="1698"/>
                  <a:pt x="646" y="1697"/>
                </a:cubicBezTo>
                <a:cubicBezTo>
                  <a:pt x="631" y="1693"/>
                  <a:pt x="647" y="1694"/>
                  <a:pt x="663" y="1692"/>
                </a:cubicBezTo>
                <a:cubicBezTo>
                  <a:pt x="748" y="1696"/>
                  <a:pt x="758" y="1693"/>
                  <a:pt x="768" y="1692"/>
                </a:cubicBezTo>
                <a:cubicBezTo>
                  <a:pt x="814" y="1692"/>
                  <a:pt x="817" y="1705"/>
                  <a:pt x="823" y="1701"/>
                </a:cubicBezTo>
                <a:cubicBezTo>
                  <a:pt x="893" y="1720"/>
                  <a:pt x="898" y="1716"/>
                  <a:pt x="902" y="1720"/>
                </a:cubicBezTo>
                <a:cubicBezTo>
                  <a:pt x="925" y="1724"/>
                  <a:pt x="927" y="1726"/>
                  <a:pt x="931" y="1723"/>
                </a:cubicBezTo>
                <a:cubicBezTo>
                  <a:pt x="939" y="1729"/>
                  <a:pt x="949" y="1728"/>
                  <a:pt x="957" y="1729"/>
                </a:cubicBezTo>
                <a:cubicBezTo>
                  <a:pt x="1002" y="1738"/>
                  <a:pt x="1006" y="1741"/>
                  <a:pt x="1011" y="1742"/>
                </a:cubicBezTo>
                <a:cubicBezTo>
                  <a:pt x="1043" y="1750"/>
                  <a:pt x="1047" y="1751"/>
                  <a:pt x="1051" y="1749"/>
                </a:cubicBezTo>
                <a:cubicBezTo>
                  <a:pt x="1083" y="1762"/>
                  <a:pt x="1090" y="1751"/>
                  <a:pt x="1093" y="1760"/>
                </a:cubicBezTo>
                <a:cubicBezTo>
                  <a:pt x="1164" y="1750"/>
                  <a:pt x="1174" y="1761"/>
                  <a:pt x="1189" y="1751"/>
                </a:cubicBezTo>
                <a:cubicBezTo>
                  <a:pt x="1274" y="1733"/>
                  <a:pt x="1280" y="1735"/>
                  <a:pt x="1287" y="1731"/>
                </a:cubicBezTo>
                <a:cubicBezTo>
                  <a:pt x="1301" y="1721"/>
                  <a:pt x="1299" y="1722"/>
                  <a:pt x="1296" y="1723"/>
                </a:cubicBezTo>
                <a:cubicBezTo>
                  <a:pt x="1242" y="1734"/>
                  <a:pt x="1238" y="1735"/>
                  <a:pt x="1233" y="1739"/>
                </a:cubicBezTo>
                <a:cubicBezTo>
                  <a:pt x="1198" y="1742"/>
                  <a:pt x="1187" y="1742"/>
                  <a:pt x="1175" y="1747"/>
                </a:cubicBezTo>
                <a:cubicBezTo>
                  <a:pt x="1097" y="1746"/>
                  <a:pt x="1085" y="1745"/>
                  <a:pt x="1074" y="1748"/>
                </a:cubicBezTo>
                <a:cubicBezTo>
                  <a:pt x="1029" y="1731"/>
                  <a:pt x="1024" y="1732"/>
                  <a:pt x="1019" y="1733"/>
                </a:cubicBezTo>
                <a:cubicBezTo>
                  <a:pt x="968" y="1722"/>
                  <a:pt x="966" y="1720"/>
                  <a:pt x="963" y="1718"/>
                </a:cubicBezTo>
                <a:cubicBezTo>
                  <a:pt x="888" y="1705"/>
                  <a:pt x="870" y="1698"/>
                  <a:pt x="852" y="1692"/>
                </a:cubicBezTo>
                <a:cubicBezTo>
                  <a:pt x="783" y="1690"/>
                  <a:pt x="782" y="1675"/>
                  <a:pt x="776" y="1683"/>
                </a:cubicBezTo>
                <a:cubicBezTo>
                  <a:pt x="741" y="1678"/>
                  <a:pt x="733" y="1680"/>
                  <a:pt x="724" y="1679"/>
                </a:cubicBezTo>
                <a:cubicBezTo>
                  <a:pt x="667" y="1683"/>
                  <a:pt x="665" y="1675"/>
                  <a:pt x="659" y="1681"/>
                </a:cubicBezTo>
                <a:cubicBezTo>
                  <a:pt x="662" y="1669"/>
                  <a:pt x="672" y="1670"/>
                  <a:pt x="683" y="1669"/>
                </a:cubicBezTo>
                <a:cubicBezTo>
                  <a:pt x="732" y="1664"/>
                  <a:pt x="752" y="1669"/>
                  <a:pt x="773" y="1664"/>
                </a:cubicBezTo>
                <a:cubicBezTo>
                  <a:pt x="797" y="1669"/>
                  <a:pt x="804" y="1670"/>
                  <a:pt x="810" y="1671"/>
                </a:cubicBezTo>
                <a:cubicBezTo>
                  <a:pt x="851" y="1682"/>
                  <a:pt x="858" y="1679"/>
                  <a:pt x="864" y="1683"/>
                </a:cubicBezTo>
                <a:cubicBezTo>
                  <a:pt x="906" y="1691"/>
                  <a:pt x="912" y="1691"/>
                  <a:pt x="917" y="1696"/>
                </a:cubicBezTo>
                <a:cubicBezTo>
                  <a:pt x="943" y="1696"/>
                  <a:pt x="947" y="1703"/>
                  <a:pt x="954" y="1699"/>
                </a:cubicBezTo>
                <a:cubicBezTo>
                  <a:pt x="1003" y="1704"/>
                  <a:pt x="1006" y="1708"/>
                  <a:pt x="1009" y="1708"/>
                </a:cubicBezTo>
                <a:cubicBezTo>
                  <a:pt x="1072" y="1718"/>
                  <a:pt x="1080" y="1708"/>
                  <a:pt x="1085" y="1716"/>
                </a:cubicBezTo>
                <a:cubicBezTo>
                  <a:pt x="1148" y="1712"/>
                  <a:pt x="1153" y="1718"/>
                  <a:pt x="1160" y="1714"/>
                </a:cubicBezTo>
                <a:cubicBezTo>
                  <a:pt x="1205" y="1716"/>
                  <a:pt x="1214" y="1704"/>
                  <a:pt x="1220" y="1709"/>
                </a:cubicBezTo>
                <a:cubicBezTo>
                  <a:pt x="1305" y="1688"/>
                  <a:pt x="1313" y="1684"/>
                  <a:pt x="1319" y="1681"/>
                </a:cubicBezTo>
                <a:cubicBezTo>
                  <a:pt x="1358" y="1670"/>
                  <a:pt x="1363" y="1665"/>
                  <a:pt x="1367" y="1663"/>
                </a:cubicBezTo>
                <a:cubicBezTo>
                  <a:pt x="1319" y="1676"/>
                  <a:pt x="1311" y="1676"/>
                  <a:pt x="1303" y="1682"/>
                </a:cubicBezTo>
                <a:cubicBezTo>
                  <a:pt x="1252" y="1689"/>
                  <a:pt x="1247" y="1696"/>
                  <a:pt x="1244" y="1693"/>
                </a:cubicBezTo>
                <a:cubicBezTo>
                  <a:pt x="1175" y="1703"/>
                  <a:pt x="1166" y="1705"/>
                  <a:pt x="1158" y="1706"/>
                </a:cubicBezTo>
                <a:cubicBezTo>
                  <a:pt x="1073" y="1701"/>
                  <a:pt x="1065" y="1700"/>
                  <a:pt x="1057" y="1700"/>
                </a:cubicBezTo>
                <a:cubicBezTo>
                  <a:pt x="1027" y="1691"/>
                  <a:pt x="1020" y="1706"/>
                  <a:pt x="1018" y="1695"/>
                </a:cubicBezTo>
                <a:cubicBezTo>
                  <a:pt x="988" y="1695"/>
                  <a:pt x="984" y="1692"/>
                  <a:pt x="979" y="1689"/>
                </a:cubicBezTo>
                <a:cubicBezTo>
                  <a:pt x="823" y="1665"/>
                  <a:pt x="821" y="1655"/>
                  <a:pt x="816" y="1660"/>
                </a:cubicBezTo>
                <a:cubicBezTo>
                  <a:pt x="789" y="1656"/>
                  <a:pt x="788" y="1655"/>
                  <a:pt x="785" y="1656"/>
                </a:cubicBezTo>
                <a:cubicBezTo>
                  <a:pt x="888" y="1653"/>
                  <a:pt x="913" y="1660"/>
                  <a:pt x="939" y="1661"/>
                </a:cubicBezTo>
                <a:cubicBezTo>
                  <a:pt x="970" y="1669"/>
                  <a:pt x="974" y="1669"/>
                  <a:pt x="978" y="1666"/>
                </a:cubicBezTo>
                <a:cubicBezTo>
                  <a:pt x="1021" y="1678"/>
                  <a:pt x="1030" y="1667"/>
                  <a:pt x="1034" y="1677"/>
                </a:cubicBezTo>
                <a:cubicBezTo>
                  <a:pt x="1079" y="1681"/>
                  <a:pt x="1083" y="1674"/>
                  <a:pt x="1086" y="1677"/>
                </a:cubicBezTo>
                <a:cubicBezTo>
                  <a:pt x="1123" y="1675"/>
                  <a:pt x="1128" y="1682"/>
                  <a:pt x="1137" y="1674"/>
                </a:cubicBezTo>
                <a:cubicBezTo>
                  <a:pt x="1232" y="1659"/>
                  <a:pt x="1245" y="1664"/>
                  <a:pt x="1260" y="1654"/>
                </a:cubicBezTo>
                <a:cubicBezTo>
                  <a:pt x="1316" y="1636"/>
                  <a:pt x="1331" y="1630"/>
                  <a:pt x="1345" y="1625"/>
                </a:cubicBezTo>
                <a:cubicBezTo>
                  <a:pt x="1412" y="1587"/>
                  <a:pt x="1413" y="1587"/>
                  <a:pt x="1413" y="1586"/>
                </a:cubicBezTo>
                <a:close/>
                <a:moveTo>
                  <a:pt x="885" y="1554"/>
                </a:moveTo>
                <a:cubicBezTo>
                  <a:pt x="890" y="1553"/>
                  <a:pt x="885" y="1557"/>
                  <a:pt x="882" y="1560"/>
                </a:cubicBezTo>
                <a:cubicBezTo>
                  <a:pt x="876" y="1561"/>
                  <a:pt x="881" y="1556"/>
                  <a:pt x="885" y="1554"/>
                </a:cubicBezTo>
                <a:close/>
                <a:moveTo>
                  <a:pt x="230" y="1635"/>
                </a:moveTo>
                <a:cubicBezTo>
                  <a:pt x="229" y="1638"/>
                  <a:pt x="228" y="1641"/>
                  <a:pt x="226" y="1644"/>
                </a:cubicBezTo>
                <a:cubicBezTo>
                  <a:pt x="219" y="1647"/>
                  <a:pt x="226" y="1636"/>
                  <a:pt x="230" y="1635"/>
                </a:cubicBezTo>
                <a:close/>
                <a:moveTo>
                  <a:pt x="45" y="2000"/>
                </a:moveTo>
                <a:cubicBezTo>
                  <a:pt x="37" y="2007"/>
                  <a:pt x="30" y="2015"/>
                  <a:pt x="26" y="2023"/>
                </a:cubicBezTo>
                <a:cubicBezTo>
                  <a:pt x="5" y="2034"/>
                  <a:pt x="15" y="2026"/>
                  <a:pt x="15" y="2017"/>
                </a:cubicBezTo>
                <a:cubicBezTo>
                  <a:pt x="41" y="1976"/>
                  <a:pt x="44" y="1972"/>
                  <a:pt x="41" y="1968"/>
                </a:cubicBezTo>
                <a:cubicBezTo>
                  <a:pt x="65" y="1913"/>
                  <a:pt x="75" y="1910"/>
                  <a:pt x="72" y="1905"/>
                </a:cubicBezTo>
                <a:cubicBezTo>
                  <a:pt x="95" y="1863"/>
                  <a:pt x="95" y="1856"/>
                  <a:pt x="98" y="1850"/>
                </a:cubicBezTo>
                <a:cubicBezTo>
                  <a:pt x="112" y="1826"/>
                  <a:pt x="110" y="1821"/>
                  <a:pt x="119" y="1818"/>
                </a:cubicBezTo>
                <a:cubicBezTo>
                  <a:pt x="138" y="1776"/>
                  <a:pt x="148" y="1760"/>
                  <a:pt x="152" y="1743"/>
                </a:cubicBezTo>
                <a:cubicBezTo>
                  <a:pt x="171" y="1710"/>
                  <a:pt x="179" y="1703"/>
                  <a:pt x="183" y="1694"/>
                </a:cubicBezTo>
                <a:cubicBezTo>
                  <a:pt x="217" y="1664"/>
                  <a:pt x="212" y="1666"/>
                  <a:pt x="215" y="1669"/>
                </a:cubicBezTo>
                <a:cubicBezTo>
                  <a:pt x="204" y="1692"/>
                  <a:pt x="203" y="1696"/>
                  <a:pt x="204" y="1701"/>
                </a:cubicBezTo>
                <a:cubicBezTo>
                  <a:pt x="195" y="1723"/>
                  <a:pt x="195" y="1724"/>
                  <a:pt x="196" y="1724"/>
                </a:cubicBezTo>
                <a:cubicBezTo>
                  <a:pt x="166" y="1784"/>
                  <a:pt x="168" y="1793"/>
                  <a:pt x="160" y="1801"/>
                </a:cubicBezTo>
                <a:cubicBezTo>
                  <a:pt x="146" y="1834"/>
                  <a:pt x="137" y="1841"/>
                  <a:pt x="137" y="1850"/>
                </a:cubicBezTo>
                <a:cubicBezTo>
                  <a:pt x="121" y="1886"/>
                  <a:pt x="117" y="1894"/>
                  <a:pt x="113" y="1902"/>
                </a:cubicBezTo>
                <a:cubicBezTo>
                  <a:pt x="94" y="1930"/>
                  <a:pt x="88" y="1934"/>
                  <a:pt x="89" y="1939"/>
                </a:cubicBezTo>
                <a:cubicBezTo>
                  <a:pt x="62" y="1985"/>
                  <a:pt x="45" y="1991"/>
                  <a:pt x="45" y="2000"/>
                </a:cubicBezTo>
                <a:close/>
                <a:moveTo>
                  <a:pt x="229" y="1850"/>
                </a:moveTo>
                <a:cubicBezTo>
                  <a:pt x="228" y="1851"/>
                  <a:pt x="227" y="1853"/>
                  <a:pt x="224" y="1855"/>
                </a:cubicBezTo>
                <a:cubicBezTo>
                  <a:pt x="198" y="1885"/>
                  <a:pt x="194" y="1894"/>
                  <a:pt x="186" y="1902"/>
                </a:cubicBezTo>
                <a:cubicBezTo>
                  <a:pt x="198" y="1867"/>
                  <a:pt x="207" y="1865"/>
                  <a:pt x="204" y="1861"/>
                </a:cubicBezTo>
                <a:cubicBezTo>
                  <a:pt x="228" y="1817"/>
                  <a:pt x="233" y="1810"/>
                  <a:pt x="234" y="1803"/>
                </a:cubicBezTo>
                <a:cubicBezTo>
                  <a:pt x="266" y="1737"/>
                  <a:pt x="268" y="1729"/>
                  <a:pt x="271" y="1723"/>
                </a:cubicBezTo>
                <a:cubicBezTo>
                  <a:pt x="276" y="1715"/>
                  <a:pt x="275" y="1709"/>
                  <a:pt x="283" y="1704"/>
                </a:cubicBezTo>
                <a:cubicBezTo>
                  <a:pt x="320" y="1641"/>
                  <a:pt x="333" y="1614"/>
                  <a:pt x="353" y="1590"/>
                </a:cubicBezTo>
                <a:cubicBezTo>
                  <a:pt x="370" y="1563"/>
                  <a:pt x="380" y="1558"/>
                  <a:pt x="380" y="1551"/>
                </a:cubicBezTo>
                <a:cubicBezTo>
                  <a:pt x="375" y="1567"/>
                  <a:pt x="378" y="1576"/>
                  <a:pt x="373" y="1583"/>
                </a:cubicBezTo>
                <a:cubicBezTo>
                  <a:pt x="361" y="1612"/>
                  <a:pt x="354" y="1619"/>
                  <a:pt x="350" y="1627"/>
                </a:cubicBezTo>
                <a:cubicBezTo>
                  <a:pt x="327" y="1680"/>
                  <a:pt x="320" y="1686"/>
                  <a:pt x="318" y="1694"/>
                </a:cubicBezTo>
                <a:cubicBezTo>
                  <a:pt x="303" y="1745"/>
                  <a:pt x="284" y="1746"/>
                  <a:pt x="291" y="1751"/>
                </a:cubicBezTo>
                <a:cubicBezTo>
                  <a:pt x="272" y="1791"/>
                  <a:pt x="262" y="1798"/>
                  <a:pt x="261" y="1806"/>
                </a:cubicBezTo>
                <a:cubicBezTo>
                  <a:pt x="231" y="1846"/>
                  <a:pt x="230" y="1848"/>
                  <a:pt x="229" y="1850"/>
                </a:cubicBezTo>
                <a:close/>
                <a:moveTo>
                  <a:pt x="385" y="1792"/>
                </a:moveTo>
                <a:cubicBezTo>
                  <a:pt x="384" y="1783"/>
                  <a:pt x="399" y="1782"/>
                  <a:pt x="403" y="1783"/>
                </a:cubicBezTo>
                <a:cubicBezTo>
                  <a:pt x="404" y="1793"/>
                  <a:pt x="391" y="1784"/>
                  <a:pt x="385" y="1792"/>
                </a:cubicBezTo>
                <a:close/>
                <a:moveTo>
                  <a:pt x="431" y="1793"/>
                </a:moveTo>
                <a:cubicBezTo>
                  <a:pt x="436" y="1792"/>
                  <a:pt x="431" y="1799"/>
                  <a:pt x="428" y="1795"/>
                </a:cubicBezTo>
                <a:cubicBezTo>
                  <a:pt x="424" y="1798"/>
                  <a:pt x="421" y="1795"/>
                  <a:pt x="417" y="1799"/>
                </a:cubicBezTo>
                <a:cubicBezTo>
                  <a:pt x="408" y="1797"/>
                  <a:pt x="427" y="1792"/>
                  <a:pt x="431" y="1793"/>
                </a:cubicBezTo>
                <a:close/>
                <a:moveTo>
                  <a:pt x="583" y="1697"/>
                </a:moveTo>
                <a:cubicBezTo>
                  <a:pt x="586" y="1711"/>
                  <a:pt x="568" y="1700"/>
                  <a:pt x="560" y="1710"/>
                </a:cubicBezTo>
                <a:cubicBezTo>
                  <a:pt x="561" y="1696"/>
                  <a:pt x="575" y="1708"/>
                  <a:pt x="583" y="1697"/>
                </a:cubicBezTo>
                <a:close/>
                <a:moveTo>
                  <a:pt x="642" y="1707"/>
                </a:moveTo>
                <a:cubicBezTo>
                  <a:pt x="646" y="1712"/>
                  <a:pt x="653" y="1707"/>
                  <a:pt x="658" y="1710"/>
                </a:cubicBezTo>
                <a:cubicBezTo>
                  <a:pt x="713" y="1718"/>
                  <a:pt x="725" y="1710"/>
                  <a:pt x="734" y="1715"/>
                </a:cubicBezTo>
                <a:cubicBezTo>
                  <a:pt x="772" y="1721"/>
                  <a:pt x="782" y="1717"/>
                  <a:pt x="791" y="1723"/>
                </a:cubicBezTo>
                <a:cubicBezTo>
                  <a:pt x="834" y="1729"/>
                  <a:pt x="845" y="1727"/>
                  <a:pt x="854" y="1732"/>
                </a:cubicBezTo>
                <a:cubicBezTo>
                  <a:pt x="904" y="1738"/>
                  <a:pt x="907" y="1744"/>
                  <a:pt x="912" y="1745"/>
                </a:cubicBezTo>
                <a:cubicBezTo>
                  <a:pt x="932" y="1753"/>
                  <a:pt x="938" y="1749"/>
                  <a:pt x="942" y="1753"/>
                </a:cubicBezTo>
                <a:cubicBezTo>
                  <a:pt x="1062" y="1787"/>
                  <a:pt x="1067" y="1788"/>
                  <a:pt x="1072" y="1791"/>
                </a:cubicBezTo>
                <a:cubicBezTo>
                  <a:pt x="1107" y="1789"/>
                  <a:pt x="1109" y="1802"/>
                  <a:pt x="1115" y="1797"/>
                </a:cubicBezTo>
                <a:cubicBezTo>
                  <a:pt x="1123" y="1795"/>
                  <a:pt x="1116" y="1806"/>
                  <a:pt x="1112" y="1803"/>
                </a:cubicBezTo>
                <a:cubicBezTo>
                  <a:pt x="1065" y="1804"/>
                  <a:pt x="1062" y="1802"/>
                  <a:pt x="1060" y="1799"/>
                </a:cubicBezTo>
                <a:cubicBezTo>
                  <a:pt x="1029" y="1804"/>
                  <a:pt x="1021" y="1793"/>
                  <a:pt x="1010" y="1798"/>
                </a:cubicBezTo>
                <a:cubicBezTo>
                  <a:pt x="972" y="1793"/>
                  <a:pt x="964" y="1785"/>
                  <a:pt x="954" y="1787"/>
                </a:cubicBezTo>
                <a:cubicBezTo>
                  <a:pt x="897" y="1767"/>
                  <a:pt x="890" y="1778"/>
                  <a:pt x="886" y="1769"/>
                </a:cubicBezTo>
                <a:cubicBezTo>
                  <a:pt x="832" y="1761"/>
                  <a:pt x="828" y="1760"/>
                  <a:pt x="824" y="1759"/>
                </a:cubicBezTo>
                <a:cubicBezTo>
                  <a:pt x="769" y="1746"/>
                  <a:pt x="764" y="1748"/>
                  <a:pt x="759" y="1747"/>
                </a:cubicBezTo>
                <a:cubicBezTo>
                  <a:pt x="709" y="1735"/>
                  <a:pt x="699" y="1737"/>
                  <a:pt x="692" y="1729"/>
                </a:cubicBezTo>
                <a:cubicBezTo>
                  <a:pt x="608" y="1731"/>
                  <a:pt x="600" y="1727"/>
                  <a:pt x="589" y="1732"/>
                </a:cubicBezTo>
                <a:cubicBezTo>
                  <a:pt x="527" y="1725"/>
                  <a:pt x="529" y="1724"/>
                  <a:pt x="530" y="1723"/>
                </a:cubicBezTo>
                <a:cubicBezTo>
                  <a:pt x="578" y="1715"/>
                  <a:pt x="590" y="1713"/>
                  <a:pt x="602" y="1716"/>
                </a:cubicBezTo>
                <a:close/>
                <a:moveTo>
                  <a:pt x="599" y="1690"/>
                </a:moveTo>
                <a:cubicBezTo>
                  <a:pt x="601" y="1681"/>
                  <a:pt x="618" y="1685"/>
                  <a:pt x="627" y="1675"/>
                </a:cubicBezTo>
                <a:cubicBezTo>
                  <a:pt x="625" y="1685"/>
                  <a:pt x="607" y="1687"/>
                  <a:pt x="599" y="1690"/>
                </a:cubicBezTo>
                <a:close/>
                <a:moveTo>
                  <a:pt x="645" y="1659"/>
                </a:moveTo>
                <a:cubicBezTo>
                  <a:pt x="642" y="1653"/>
                  <a:pt x="656" y="1650"/>
                  <a:pt x="660" y="1646"/>
                </a:cubicBezTo>
                <a:cubicBezTo>
                  <a:pt x="664" y="1657"/>
                  <a:pt x="652" y="1652"/>
                  <a:pt x="645" y="1659"/>
                </a:cubicBezTo>
                <a:close/>
                <a:moveTo>
                  <a:pt x="756" y="1654"/>
                </a:moveTo>
                <a:cubicBezTo>
                  <a:pt x="750" y="1652"/>
                  <a:pt x="742" y="1655"/>
                  <a:pt x="736" y="1654"/>
                </a:cubicBezTo>
                <a:cubicBezTo>
                  <a:pt x="735" y="1645"/>
                  <a:pt x="748" y="1653"/>
                  <a:pt x="753" y="1649"/>
                </a:cubicBezTo>
                <a:cubicBezTo>
                  <a:pt x="760" y="1651"/>
                  <a:pt x="767" y="1650"/>
                  <a:pt x="774" y="1649"/>
                </a:cubicBezTo>
                <a:cubicBezTo>
                  <a:pt x="775" y="1659"/>
                  <a:pt x="762" y="1650"/>
                  <a:pt x="756" y="1654"/>
                </a:cubicBezTo>
                <a:close/>
                <a:moveTo>
                  <a:pt x="2401" y="2005"/>
                </a:moveTo>
                <a:cubicBezTo>
                  <a:pt x="2408" y="1993"/>
                  <a:pt x="2402" y="1977"/>
                  <a:pt x="2411" y="1965"/>
                </a:cubicBezTo>
                <a:cubicBezTo>
                  <a:pt x="2409" y="1949"/>
                  <a:pt x="2415" y="1936"/>
                  <a:pt x="2415" y="1921"/>
                </a:cubicBezTo>
                <a:cubicBezTo>
                  <a:pt x="2418" y="1915"/>
                  <a:pt x="2412" y="1906"/>
                  <a:pt x="2418" y="1900"/>
                </a:cubicBezTo>
                <a:cubicBezTo>
                  <a:pt x="2415" y="1892"/>
                  <a:pt x="2420" y="1885"/>
                  <a:pt x="2415" y="1876"/>
                </a:cubicBezTo>
                <a:cubicBezTo>
                  <a:pt x="2419" y="1870"/>
                  <a:pt x="2409" y="1859"/>
                  <a:pt x="2414" y="1854"/>
                </a:cubicBezTo>
                <a:cubicBezTo>
                  <a:pt x="2413" y="1852"/>
                  <a:pt x="2412" y="1851"/>
                  <a:pt x="2412" y="1850"/>
                </a:cubicBezTo>
                <a:cubicBezTo>
                  <a:pt x="2408" y="1842"/>
                  <a:pt x="2411" y="1836"/>
                  <a:pt x="2408" y="1828"/>
                </a:cubicBezTo>
                <a:cubicBezTo>
                  <a:pt x="2403" y="1830"/>
                  <a:pt x="2407" y="1823"/>
                  <a:pt x="2403" y="1824"/>
                </a:cubicBezTo>
                <a:cubicBezTo>
                  <a:pt x="2398" y="1820"/>
                  <a:pt x="2406" y="1811"/>
                  <a:pt x="2397" y="1813"/>
                </a:cubicBezTo>
                <a:cubicBezTo>
                  <a:pt x="2400" y="1825"/>
                  <a:pt x="2402" y="1838"/>
                  <a:pt x="2404" y="1850"/>
                </a:cubicBezTo>
                <a:cubicBezTo>
                  <a:pt x="2408" y="1872"/>
                  <a:pt x="2409" y="1894"/>
                  <a:pt x="2405" y="1913"/>
                </a:cubicBezTo>
                <a:cubicBezTo>
                  <a:pt x="2408" y="1930"/>
                  <a:pt x="2398" y="1943"/>
                  <a:pt x="2402" y="1960"/>
                </a:cubicBezTo>
                <a:cubicBezTo>
                  <a:pt x="2399" y="1967"/>
                  <a:pt x="2399" y="1975"/>
                  <a:pt x="2396" y="1982"/>
                </a:cubicBezTo>
                <a:cubicBezTo>
                  <a:pt x="2399" y="1987"/>
                  <a:pt x="2391" y="1989"/>
                  <a:pt x="2396" y="1995"/>
                </a:cubicBezTo>
                <a:cubicBezTo>
                  <a:pt x="2385" y="1995"/>
                  <a:pt x="2399" y="2005"/>
                  <a:pt x="2392" y="2007"/>
                </a:cubicBezTo>
                <a:cubicBezTo>
                  <a:pt x="2388" y="2013"/>
                  <a:pt x="2394" y="2023"/>
                  <a:pt x="2387" y="2029"/>
                </a:cubicBezTo>
                <a:cubicBezTo>
                  <a:pt x="2390" y="2038"/>
                  <a:pt x="2385" y="2044"/>
                  <a:pt x="2385" y="2052"/>
                </a:cubicBezTo>
                <a:cubicBezTo>
                  <a:pt x="2383" y="2055"/>
                  <a:pt x="2382" y="2058"/>
                  <a:pt x="2384" y="2062"/>
                </a:cubicBezTo>
                <a:cubicBezTo>
                  <a:pt x="2376" y="2064"/>
                  <a:pt x="2382" y="2070"/>
                  <a:pt x="2380" y="2074"/>
                </a:cubicBezTo>
                <a:cubicBezTo>
                  <a:pt x="2377" y="2082"/>
                  <a:pt x="2375" y="2090"/>
                  <a:pt x="2372" y="2097"/>
                </a:cubicBezTo>
                <a:cubicBezTo>
                  <a:pt x="2371" y="2105"/>
                  <a:pt x="2369" y="2112"/>
                  <a:pt x="2367" y="2119"/>
                </a:cubicBezTo>
                <a:cubicBezTo>
                  <a:pt x="2370" y="2125"/>
                  <a:pt x="2361" y="2126"/>
                  <a:pt x="2363" y="2131"/>
                </a:cubicBezTo>
                <a:cubicBezTo>
                  <a:pt x="2363" y="2135"/>
                  <a:pt x="2362" y="2139"/>
                  <a:pt x="2359" y="2142"/>
                </a:cubicBezTo>
                <a:cubicBezTo>
                  <a:pt x="2362" y="2150"/>
                  <a:pt x="2354" y="2154"/>
                  <a:pt x="2353" y="2161"/>
                </a:cubicBezTo>
                <a:cubicBezTo>
                  <a:pt x="2365" y="2161"/>
                  <a:pt x="2365" y="2161"/>
                  <a:pt x="2365" y="2161"/>
                </a:cubicBezTo>
                <a:cubicBezTo>
                  <a:pt x="2368" y="2151"/>
                  <a:pt x="2373" y="2141"/>
                  <a:pt x="2376" y="2131"/>
                </a:cubicBezTo>
                <a:cubicBezTo>
                  <a:pt x="2378" y="2116"/>
                  <a:pt x="2384" y="2103"/>
                  <a:pt x="2384" y="2088"/>
                </a:cubicBezTo>
                <a:cubicBezTo>
                  <a:pt x="2391" y="2076"/>
                  <a:pt x="2392" y="2062"/>
                  <a:pt x="2397" y="2049"/>
                </a:cubicBezTo>
                <a:cubicBezTo>
                  <a:pt x="2398" y="2035"/>
                  <a:pt x="2403" y="2021"/>
                  <a:pt x="2401" y="2005"/>
                </a:cubicBezTo>
                <a:close/>
                <a:moveTo>
                  <a:pt x="1848" y="2083"/>
                </a:moveTo>
                <a:cubicBezTo>
                  <a:pt x="1837" y="2071"/>
                  <a:pt x="1827" y="2058"/>
                  <a:pt x="1815" y="2048"/>
                </a:cubicBezTo>
                <a:cubicBezTo>
                  <a:pt x="1743" y="1977"/>
                  <a:pt x="1737" y="1972"/>
                  <a:pt x="1733" y="1965"/>
                </a:cubicBezTo>
                <a:cubicBezTo>
                  <a:pt x="1666" y="1891"/>
                  <a:pt x="1651" y="1871"/>
                  <a:pt x="1636" y="1850"/>
                </a:cubicBezTo>
                <a:cubicBezTo>
                  <a:pt x="1576" y="1734"/>
                  <a:pt x="1570" y="1734"/>
                  <a:pt x="1568" y="1730"/>
                </a:cubicBezTo>
                <a:cubicBezTo>
                  <a:pt x="1563" y="1714"/>
                  <a:pt x="1566" y="1709"/>
                  <a:pt x="1562" y="1710"/>
                </a:cubicBezTo>
                <a:cubicBezTo>
                  <a:pt x="1560" y="1694"/>
                  <a:pt x="1559" y="1690"/>
                  <a:pt x="1557" y="1687"/>
                </a:cubicBezTo>
                <a:cubicBezTo>
                  <a:pt x="1558" y="1700"/>
                  <a:pt x="1552" y="1702"/>
                  <a:pt x="1558" y="1709"/>
                </a:cubicBezTo>
                <a:cubicBezTo>
                  <a:pt x="1561" y="1727"/>
                  <a:pt x="1562" y="1732"/>
                  <a:pt x="1566" y="1737"/>
                </a:cubicBezTo>
                <a:cubicBezTo>
                  <a:pt x="1608" y="1833"/>
                  <a:pt x="1615" y="1842"/>
                  <a:pt x="1617" y="1850"/>
                </a:cubicBezTo>
                <a:cubicBezTo>
                  <a:pt x="1630" y="1877"/>
                  <a:pt x="1634" y="1884"/>
                  <a:pt x="1637" y="1883"/>
                </a:cubicBezTo>
                <a:cubicBezTo>
                  <a:pt x="1687" y="1963"/>
                  <a:pt x="1705" y="1985"/>
                  <a:pt x="1727" y="2013"/>
                </a:cubicBezTo>
                <a:cubicBezTo>
                  <a:pt x="1767" y="2045"/>
                  <a:pt x="1770" y="2058"/>
                  <a:pt x="1776" y="2060"/>
                </a:cubicBezTo>
                <a:cubicBezTo>
                  <a:pt x="1861" y="2152"/>
                  <a:pt x="1866" y="2156"/>
                  <a:pt x="1871" y="2161"/>
                </a:cubicBezTo>
                <a:cubicBezTo>
                  <a:pt x="1865" y="2152"/>
                  <a:pt x="1861" y="2136"/>
                  <a:pt x="1853" y="2132"/>
                </a:cubicBezTo>
                <a:cubicBezTo>
                  <a:pt x="1790" y="2069"/>
                  <a:pt x="1789" y="2056"/>
                  <a:pt x="1784" y="2057"/>
                </a:cubicBezTo>
                <a:cubicBezTo>
                  <a:pt x="1762" y="2030"/>
                  <a:pt x="1757" y="2034"/>
                  <a:pt x="1755" y="2025"/>
                </a:cubicBezTo>
                <a:cubicBezTo>
                  <a:pt x="1720" y="1996"/>
                  <a:pt x="1720" y="1984"/>
                  <a:pt x="1714" y="1987"/>
                </a:cubicBezTo>
                <a:cubicBezTo>
                  <a:pt x="1638" y="1877"/>
                  <a:pt x="1634" y="1870"/>
                  <a:pt x="1631" y="1864"/>
                </a:cubicBezTo>
                <a:cubicBezTo>
                  <a:pt x="1677" y="1921"/>
                  <a:pt x="1680" y="1927"/>
                  <a:pt x="1685" y="1927"/>
                </a:cubicBezTo>
                <a:cubicBezTo>
                  <a:pt x="1708" y="1953"/>
                  <a:pt x="1709" y="1963"/>
                  <a:pt x="1714" y="1961"/>
                </a:cubicBezTo>
                <a:cubicBezTo>
                  <a:pt x="1783" y="2035"/>
                  <a:pt x="1790" y="2043"/>
                  <a:pt x="1798" y="2046"/>
                </a:cubicBezTo>
                <a:cubicBezTo>
                  <a:pt x="1845" y="2089"/>
                  <a:pt x="1846" y="2102"/>
                  <a:pt x="1851" y="2101"/>
                </a:cubicBezTo>
                <a:cubicBezTo>
                  <a:pt x="1873" y="2132"/>
                  <a:pt x="1878" y="2128"/>
                  <a:pt x="1880" y="2135"/>
                </a:cubicBezTo>
                <a:cubicBezTo>
                  <a:pt x="1905" y="2147"/>
                  <a:pt x="1893" y="2133"/>
                  <a:pt x="1882" y="2118"/>
                </a:cubicBezTo>
                <a:close/>
                <a:moveTo>
                  <a:pt x="2436" y="1972"/>
                </a:moveTo>
                <a:cubicBezTo>
                  <a:pt x="2431" y="1958"/>
                  <a:pt x="2436" y="1947"/>
                  <a:pt x="2434" y="1934"/>
                </a:cubicBezTo>
                <a:cubicBezTo>
                  <a:pt x="2431" y="1920"/>
                  <a:pt x="2431" y="1907"/>
                  <a:pt x="2431" y="1894"/>
                </a:cubicBezTo>
                <a:cubicBezTo>
                  <a:pt x="2429" y="1879"/>
                  <a:pt x="2427" y="1865"/>
                  <a:pt x="2423" y="1850"/>
                </a:cubicBezTo>
                <a:cubicBezTo>
                  <a:pt x="2421" y="1837"/>
                  <a:pt x="2418" y="1825"/>
                  <a:pt x="2413" y="1812"/>
                </a:cubicBezTo>
                <a:cubicBezTo>
                  <a:pt x="2409" y="1804"/>
                  <a:pt x="2405" y="1795"/>
                  <a:pt x="2400" y="1786"/>
                </a:cubicBezTo>
                <a:cubicBezTo>
                  <a:pt x="2387" y="1789"/>
                  <a:pt x="2409" y="1804"/>
                  <a:pt x="2401" y="1808"/>
                </a:cubicBezTo>
                <a:cubicBezTo>
                  <a:pt x="2410" y="1815"/>
                  <a:pt x="2407" y="1821"/>
                  <a:pt x="2413" y="1832"/>
                </a:cubicBezTo>
                <a:cubicBezTo>
                  <a:pt x="2413" y="1838"/>
                  <a:pt x="2414" y="1843"/>
                  <a:pt x="2415" y="1850"/>
                </a:cubicBezTo>
                <a:cubicBezTo>
                  <a:pt x="2415" y="1853"/>
                  <a:pt x="2416" y="1856"/>
                  <a:pt x="2417" y="1859"/>
                </a:cubicBezTo>
                <a:cubicBezTo>
                  <a:pt x="2421" y="1865"/>
                  <a:pt x="2415" y="1867"/>
                  <a:pt x="2420" y="1873"/>
                </a:cubicBezTo>
                <a:cubicBezTo>
                  <a:pt x="2412" y="1875"/>
                  <a:pt x="2428" y="1885"/>
                  <a:pt x="2420" y="1886"/>
                </a:cubicBezTo>
                <a:cubicBezTo>
                  <a:pt x="2421" y="1895"/>
                  <a:pt x="2422" y="1904"/>
                  <a:pt x="2424" y="1913"/>
                </a:cubicBezTo>
                <a:cubicBezTo>
                  <a:pt x="2425" y="1918"/>
                  <a:pt x="2423" y="1922"/>
                  <a:pt x="2424" y="1926"/>
                </a:cubicBezTo>
                <a:cubicBezTo>
                  <a:pt x="2421" y="1930"/>
                  <a:pt x="2428" y="1937"/>
                  <a:pt x="2424" y="1939"/>
                </a:cubicBezTo>
                <a:cubicBezTo>
                  <a:pt x="2428" y="1976"/>
                  <a:pt x="2427" y="2011"/>
                  <a:pt x="2424" y="2046"/>
                </a:cubicBezTo>
                <a:cubicBezTo>
                  <a:pt x="2418" y="2061"/>
                  <a:pt x="2419" y="2079"/>
                  <a:pt x="2412" y="2094"/>
                </a:cubicBezTo>
                <a:cubicBezTo>
                  <a:pt x="2415" y="2099"/>
                  <a:pt x="2407" y="2100"/>
                  <a:pt x="2412" y="2107"/>
                </a:cubicBezTo>
                <a:cubicBezTo>
                  <a:pt x="2411" y="2110"/>
                  <a:pt x="2410" y="2114"/>
                  <a:pt x="2408" y="2118"/>
                </a:cubicBezTo>
                <a:cubicBezTo>
                  <a:pt x="2405" y="2127"/>
                  <a:pt x="2407" y="2137"/>
                  <a:pt x="2402" y="2144"/>
                </a:cubicBezTo>
                <a:cubicBezTo>
                  <a:pt x="2401" y="2150"/>
                  <a:pt x="2400" y="2155"/>
                  <a:pt x="2398" y="2161"/>
                </a:cubicBezTo>
                <a:cubicBezTo>
                  <a:pt x="2410" y="2161"/>
                  <a:pt x="2410" y="2161"/>
                  <a:pt x="2410" y="2161"/>
                </a:cubicBezTo>
                <a:cubicBezTo>
                  <a:pt x="2411" y="2159"/>
                  <a:pt x="2412" y="2157"/>
                  <a:pt x="2413" y="2155"/>
                </a:cubicBezTo>
                <a:cubicBezTo>
                  <a:pt x="2413" y="2141"/>
                  <a:pt x="2418" y="2130"/>
                  <a:pt x="2421" y="2118"/>
                </a:cubicBezTo>
                <a:cubicBezTo>
                  <a:pt x="2423" y="2107"/>
                  <a:pt x="2422" y="2094"/>
                  <a:pt x="2427" y="2083"/>
                </a:cubicBezTo>
                <a:cubicBezTo>
                  <a:pt x="2430" y="2071"/>
                  <a:pt x="2430" y="2058"/>
                  <a:pt x="2435" y="2047"/>
                </a:cubicBezTo>
                <a:cubicBezTo>
                  <a:pt x="2434" y="2041"/>
                  <a:pt x="2436" y="2036"/>
                  <a:pt x="2436" y="2030"/>
                </a:cubicBezTo>
                <a:cubicBezTo>
                  <a:pt x="2439" y="2025"/>
                  <a:pt x="2434" y="2017"/>
                  <a:pt x="2436" y="2011"/>
                </a:cubicBezTo>
                <a:cubicBezTo>
                  <a:pt x="2440" y="1999"/>
                  <a:pt x="2435" y="1985"/>
                  <a:pt x="2436" y="1972"/>
                </a:cubicBezTo>
                <a:close/>
                <a:moveTo>
                  <a:pt x="1821" y="2138"/>
                </a:moveTo>
                <a:cubicBezTo>
                  <a:pt x="1814" y="2138"/>
                  <a:pt x="1811" y="2128"/>
                  <a:pt x="1805" y="2127"/>
                </a:cubicBezTo>
                <a:cubicBezTo>
                  <a:pt x="1757" y="2084"/>
                  <a:pt x="1754" y="2074"/>
                  <a:pt x="1747" y="2074"/>
                </a:cubicBezTo>
                <a:cubicBezTo>
                  <a:pt x="1699" y="2031"/>
                  <a:pt x="1696" y="2022"/>
                  <a:pt x="1689" y="2022"/>
                </a:cubicBezTo>
                <a:cubicBezTo>
                  <a:pt x="1626" y="1966"/>
                  <a:pt x="1625" y="1952"/>
                  <a:pt x="1617" y="1954"/>
                </a:cubicBezTo>
                <a:cubicBezTo>
                  <a:pt x="1548" y="1868"/>
                  <a:pt x="1544" y="1859"/>
                  <a:pt x="1540" y="1850"/>
                </a:cubicBezTo>
                <a:cubicBezTo>
                  <a:pt x="1520" y="1803"/>
                  <a:pt x="1518" y="1794"/>
                  <a:pt x="1511" y="1797"/>
                </a:cubicBezTo>
                <a:cubicBezTo>
                  <a:pt x="1515" y="1820"/>
                  <a:pt x="1523" y="1829"/>
                  <a:pt x="1520" y="1834"/>
                </a:cubicBezTo>
                <a:cubicBezTo>
                  <a:pt x="1451" y="1707"/>
                  <a:pt x="1453" y="1693"/>
                  <a:pt x="1444" y="1694"/>
                </a:cubicBezTo>
                <a:cubicBezTo>
                  <a:pt x="1515" y="1844"/>
                  <a:pt x="1519" y="1846"/>
                  <a:pt x="1523" y="1850"/>
                </a:cubicBezTo>
                <a:cubicBezTo>
                  <a:pt x="1552" y="1907"/>
                  <a:pt x="1560" y="1922"/>
                  <a:pt x="1567" y="1937"/>
                </a:cubicBezTo>
                <a:cubicBezTo>
                  <a:pt x="1690" y="2114"/>
                  <a:pt x="1700" y="2123"/>
                  <a:pt x="1709" y="2135"/>
                </a:cubicBezTo>
                <a:cubicBezTo>
                  <a:pt x="1732" y="2161"/>
                  <a:pt x="1736" y="2157"/>
                  <a:pt x="1738" y="2161"/>
                </a:cubicBezTo>
                <a:cubicBezTo>
                  <a:pt x="1718" y="2123"/>
                  <a:pt x="1707" y="2120"/>
                  <a:pt x="1700" y="2104"/>
                </a:cubicBezTo>
                <a:cubicBezTo>
                  <a:pt x="1663" y="2064"/>
                  <a:pt x="1654" y="2053"/>
                  <a:pt x="1646" y="2040"/>
                </a:cubicBezTo>
                <a:cubicBezTo>
                  <a:pt x="1582" y="1936"/>
                  <a:pt x="1581" y="1927"/>
                  <a:pt x="1575" y="1927"/>
                </a:cubicBezTo>
                <a:cubicBezTo>
                  <a:pt x="1587" y="1933"/>
                  <a:pt x="1590" y="1942"/>
                  <a:pt x="1595" y="1942"/>
                </a:cubicBezTo>
                <a:cubicBezTo>
                  <a:pt x="1638" y="1987"/>
                  <a:pt x="1642" y="1992"/>
                  <a:pt x="1645" y="1998"/>
                </a:cubicBezTo>
                <a:cubicBezTo>
                  <a:pt x="1681" y="2022"/>
                  <a:pt x="1682" y="2032"/>
                  <a:pt x="1687" y="2030"/>
                </a:cubicBezTo>
                <a:cubicBezTo>
                  <a:pt x="1750" y="2098"/>
                  <a:pt x="1761" y="2092"/>
                  <a:pt x="1765" y="2104"/>
                </a:cubicBezTo>
                <a:cubicBezTo>
                  <a:pt x="1812" y="2147"/>
                  <a:pt x="1821" y="2154"/>
                  <a:pt x="1829" y="2161"/>
                </a:cubicBezTo>
                <a:cubicBezTo>
                  <a:pt x="1831" y="2144"/>
                  <a:pt x="1824" y="2146"/>
                  <a:pt x="1821" y="2138"/>
                </a:cubicBezTo>
                <a:close/>
                <a:moveTo>
                  <a:pt x="1637" y="2119"/>
                </a:moveTo>
                <a:cubicBezTo>
                  <a:pt x="1623" y="2101"/>
                  <a:pt x="1608" y="2086"/>
                  <a:pt x="1593" y="2069"/>
                </a:cubicBezTo>
                <a:cubicBezTo>
                  <a:pt x="1578" y="2052"/>
                  <a:pt x="1564" y="2032"/>
                  <a:pt x="1548" y="2017"/>
                </a:cubicBezTo>
                <a:cubicBezTo>
                  <a:pt x="1551" y="2009"/>
                  <a:pt x="1539" y="2006"/>
                  <a:pt x="1537" y="1994"/>
                </a:cubicBezTo>
                <a:cubicBezTo>
                  <a:pt x="1529" y="1991"/>
                  <a:pt x="1525" y="1976"/>
                  <a:pt x="1520" y="1966"/>
                </a:cubicBezTo>
                <a:cubicBezTo>
                  <a:pt x="1511" y="1971"/>
                  <a:pt x="1521" y="1955"/>
                  <a:pt x="1513" y="1960"/>
                </a:cubicBezTo>
                <a:cubicBezTo>
                  <a:pt x="1511" y="1955"/>
                  <a:pt x="1508" y="1949"/>
                  <a:pt x="1506" y="1944"/>
                </a:cubicBezTo>
                <a:cubicBezTo>
                  <a:pt x="1502" y="1931"/>
                  <a:pt x="1493" y="1930"/>
                  <a:pt x="1489" y="1917"/>
                </a:cubicBezTo>
                <a:cubicBezTo>
                  <a:pt x="1484" y="1909"/>
                  <a:pt x="1483" y="1902"/>
                  <a:pt x="1482" y="1895"/>
                </a:cubicBezTo>
                <a:cubicBezTo>
                  <a:pt x="1477" y="1888"/>
                  <a:pt x="1475" y="1876"/>
                  <a:pt x="1467" y="1879"/>
                </a:cubicBezTo>
                <a:cubicBezTo>
                  <a:pt x="1468" y="1884"/>
                  <a:pt x="1460" y="1885"/>
                  <a:pt x="1467" y="1892"/>
                </a:cubicBezTo>
                <a:cubicBezTo>
                  <a:pt x="1470" y="1897"/>
                  <a:pt x="1472" y="1903"/>
                  <a:pt x="1475" y="1908"/>
                </a:cubicBezTo>
                <a:cubicBezTo>
                  <a:pt x="1470" y="1908"/>
                  <a:pt x="1477" y="1922"/>
                  <a:pt x="1480" y="1918"/>
                </a:cubicBezTo>
                <a:cubicBezTo>
                  <a:pt x="1484" y="1924"/>
                  <a:pt x="1478" y="1926"/>
                  <a:pt x="1484" y="1932"/>
                </a:cubicBezTo>
                <a:cubicBezTo>
                  <a:pt x="1492" y="1939"/>
                  <a:pt x="1497" y="1953"/>
                  <a:pt x="1503" y="1965"/>
                </a:cubicBezTo>
                <a:cubicBezTo>
                  <a:pt x="1519" y="1982"/>
                  <a:pt x="1532" y="2007"/>
                  <a:pt x="1545" y="2031"/>
                </a:cubicBezTo>
                <a:cubicBezTo>
                  <a:pt x="1557" y="2038"/>
                  <a:pt x="1564" y="2058"/>
                  <a:pt x="1575" y="2065"/>
                </a:cubicBezTo>
                <a:cubicBezTo>
                  <a:pt x="1585" y="2077"/>
                  <a:pt x="1595" y="2088"/>
                  <a:pt x="1604" y="2099"/>
                </a:cubicBezTo>
                <a:cubicBezTo>
                  <a:pt x="1607" y="2110"/>
                  <a:pt x="1615" y="2107"/>
                  <a:pt x="1619" y="2115"/>
                </a:cubicBezTo>
                <a:cubicBezTo>
                  <a:pt x="1624" y="2121"/>
                  <a:pt x="1628" y="2128"/>
                  <a:pt x="1635" y="2129"/>
                </a:cubicBezTo>
                <a:cubicBezTo>
                  <a:pt x="1640" y="2135"/>
                  <a:pt x="1645" y="2140"/>
                  <a:pt x="1651" y="2141"/>
                </a:cubicBezTo>
                <a:cubicBezTo>
                  <a:pt x="1656" y="2147"/>
                  <a:pt x="1661" y="2155"/>
                  <a:pt x="1668" y="2156"/>
                </a:cubicBezTo>
                <a:cubicBezTo>
                  <a:pt x="1669" y="2157"/>
                  <a:pt x="1671" y="2159"/>
                  <a:pt x="1673" y="2161"/>
                </a:cubicBezTo>
                <a:cubicBezTo>
                  <a:pt x="1689" y="2161"/>
                  <a:pt x="1689" y="2161"/>
                  <a:pt x="1689" y="2161"/>
                </a:cubicBezTo>
                <a:cubicBezTo>
                  <a:pt x="1681" y="2156"/>
                  <a:pt x="1675" y="2145"/>
                  <a:pt x="1665" y="2144"/>
                </a:cubicBezTo>
                <a:cubicBezTo>
                  <a:pt x="1657" y="2131"/>
                  <a:pt x="1646" y="2127"/>
                  <a:pt x="1637" y="2119"/>
                </a:cubicBezTo>
                <a:close/>
                <a:moveTo>
                  <a:pt x="2161" y="2081"/>
                </a:moveTo>
                <a:cubicBezTo>
                  <a:pt x="2158" y="2077"/>
                  <a:pt x="2157" y="2073"/>
                  <a:pt x="2158" y="2070"/>
                </a:cubicBezTo>
                <a:cubicBezTo>
                  <a:pt x="2154" y="1989"/>
                  <a:pt x="2157" y="1975"/>
                  <a:pt x="2151" y="1957"/>
                </a:cubicBezTo>
                <a:cubicBezTo>
                  <a:pt x="2143" y="1854"/>
                  <a:pt x="2143" y="1852"/>
                  <a:pt x="2142" y="1850"/>
                </a:cubicBezTo>
                <a:cubicBezTo>
                  <a:pt x="2122" y="1784"/>
                  <a:pt x="2128" y="1782"/>
                  <a:pt x="2124" y="1776"/>
                </a:cubicBezTo>
                <a:cubicBezTo>
                  <a:pt x="2100" y="1714"/>
                  <a:pt x="2097" y="1705"/>
                  <a:pt x="2095" y="1697"/>
                </a:cubicBezTo>
                <a:cubicBezTo>
                  <a:pt x="2101" y="1724"/>
                  <a:pt x="2102" y="1725"/>
                  <a:pt x="2102" y="1726"/>
                </a:cubicBezTo>
                <a:cubicBezTo>
                  <a:pt x="2129" y="1819"/>
                  <a:pt x="2126" y="1827"/>
                  <a:pt x="2131" y="1837"/>
                </a:cubicBezTo>
                <a:cubicBezTo>
                  <a:pt x="2132" y="1855"/>
                  <a:pt x="2141" y="1862"/>
                  <a:pt x="2135" y="1865"/>
                </a:cubicBezTo>
                <a:cubicBezTo>
                  <a:pt x="2138" y="1931"/>
                  <a:pt x="2140" y="1935"/>
                  <a:pt x="2142" y="1939"/>
                </a:cubicBezTo>
                <a:cubicBezTo>
                  <a:pt x="2150" y="2010"/>
                  <a:pt x="2145" y="2021"/>
                  <a:pt x="2147" y="2033"/>
                </a:cubicBezTo>
                <a:cubicBezTo>
                  <a:pt x="2149" y="2123"/>
                  <a:pt x="2150" y="2136"/>
                  <a:pt x="2149" y="2149"/>
                </a:cubicBezTo>
                <a:cubicBezTo>
                  <a:pt x="2160" y="2157"/>
                  <a:pt x="2161" y="2153"/>
                  <a:pt x="2162" y="2149"/>
                </a:cubicBezTo>
                <a:cubicBezTo>
                  <a:pt x="2159" y="2097"/>
                  <a:pt x="2156" y="2088"/>
                  <a:pt x="2161" y="2081"/>
                </a:cubicBezTo>
                <a:close/>
                <a:moveTo>
                  <a:pt x="33" y="1449"/>
                </a:moveTo>
                <a:cubicBezTo>
                  <a:pt x="56" y="1462"/>
                  <a:pt x="71" y="1482"/>
                  <a:pt x="95" y="1494"/>
                </a:cubicBezTo>
                <a:cubicBezTo>
                  <a:pt x="97" y="1500"/>
                  <a:pt x="105" y="1501"/>
                  <a:pt x="110" y="1505"/>
                </a:cubicBezTo>
                <a:cubicBezTo>
                  <a:pt x="117" y="1507"/>
                  <a:pt x="116" y="1516"/>
                  <a:pt x="127" y="1514"/>
                </a:cubicBezTo>
                <a:cubicBezTo>
                  <a:pt x="134" y="1525"/>
                  <a:pt x="150" y="1528"/>
                  <a:pt x="160" y="1536"/>
                </a:cubicBezTo>
                <a:cubicBezTo>
                  <a:pt x="158" y="1527"/>
                  <a:pt x="150" y="1527"/>
                  <a:pt x="145" y="1522"/>
                </a:cubicBezTo>
                <a:cubicBezTo>
                  <a:pt x="142" y="1514"/>
                  <a:pt x="131" y="1514"/>
                  <a:pt x="127" y="1508"/>
                </a:cubicBezTo>
                <a:cubicBezTo>
                  <a:pt x="115" y="1500"/>
                  <a:pt x="103" y="1492"/>
                  <a:pt x="92" y="1483"/>
                </a:cubicBezTo>
                <a:cubicBezTo>
                  <a:pt x="81" y="1473"/>
                  <a:pt x="67" y="1466"/>
                  <a:pt x="59" y="1454"/>
                </a:cubicBezTo>
                <a:cubicBezTo>
                  <a:pt x="45" y="1448"/>
                  <a:pt x="37" y="1434"/>
                  <a:pt x="21" y="1429"/>
                </a:cubicBezTo>
                <a:cubicBezTo>
                  <a:pt x="19" y="1426"/>
                  <a:pt x="17" y="1423"/>
                  <a:pt x="12" y="1424"/>
                </a:cubicBezTo>
                <a:cubicBezTo>
                  <a:pt x="13" y="1418"/>
                  <a:pt x="8" y="1418"/>
                  <a:pt x="6" y="1415"/>
                </a:cubicBezTo>
                <a:cubicBezTo>
                  <a:pt x="4" y="1414"/>
                  <a:pt x="2" y="1413"/>
                  <a:pt x="0" y="1412"/>
                </a:cubicBezTo>
                <a:cubicBezTo>
                  <a:pt x="0" y="1427"/>
                  <a:pt x="0" y="1427"/>
                  <a:pt x="0" y="1427"/>
                </a:cubicBezTo>
                <a:cubicBezTo>
                  <a:pt x="9" y="1427"/>
                  <a:pt x="12" y="1433"/>
                  <a:pt x="18" y="1435"/>
                </a:cubicBezTo>
                <a:cubicBezTo>
                  <a:pt x="22" y="1440"/>
                  <a:pt x="30" y="1442"/>
                  <a:pt x="33" y="1449"/>
                </a:cubicBezTo>
                <a:close/>
                <a:moveTo>
                  <a:pt x="11" y="1606"/>
                </a:moveTo>
                <a:cubicBezTo>
                  <a:pt x="16" y="1604"/>
                  <a:pt x="21" y="1615"/>
                  <a:pt x="22" y="1606"/>
                </a:cubicBezTo>
                <a:cubicBezTo>
                  <a:pt x="16" y="1602"/>
                  <a:pt x="8" y="1601"/>
                  <a:pt x="0" y="1599"/>
                </a:cubicBezTo>
                <a:cubicBezTo>
                  <a:pt x="0" y="1604"/>
                  <a:pt x="0" y="1604"/>
                  <a:pt x="0" y="1604"/>
                </a:cubicBezTo>
                <a:cubicBezTo>
                  <a:pt x="3" y="1605"/>
                  <a:pt x="5" y="1608"/>
                  <a:pt x="11" y="1606"/>
                </a:cubicBezTo>
                <a:close/>
                <a:moveTo>
                  <a:pt x="2119" y="2102"/>
                </a:moveTo>
                <a:cubicBezTo>
                  <a:pt x="2125" y="2098"/>
                  <a:pt x="2116" y="2089"/>
                  <a:pt x="2121" y="2085"/>
                </a:cubicBezTo>
                <a:cubicBezTo>
                  <a:pt x="2115" y="2006"/>
                  <a:pt x="2120" y="1984"/>
                  <a:pt x="2114" y="1959"/>
                </a:cubicBezTo>
                <a:cubicBezTo>
                  <a:pt x="2119" y="1920"/>
                  <a:pt x="2112" y="1912"/>
                  <a:pt x="2114" y="1907"/>
                </a:cubicBezTo>
                <a:cubicBezTo>
                  <a:pt x="2109" y="1878"/>
                  <a:pt x="2111" y="1869"/>
                  <a:pt x="2111" y="1861"/>
                </a:cubicBezTo>
                <a:cubicBezTo>
                  <a:pt x="2104" y="1826"/>
                  <a:pt x="2110" y="1824"/>
                  <a:pt x="2106" y="1818"/>
                </a:cubicBezTo>
                <a:cubicBezTo>
                  <a:pt x="2101" y="1785"/>
                  <a:pt x="2098" y="1779"/>
                  <a:pt x="2101" y="1775"/>
                </a:cubicBezTo>
                <a:cubicBezTo>
                  <a:pt x="2089" y="1739"/>
                  <a:pt x="2087" y="1733"/>
                  <a:pt x="2084" y="1728"/>
                </a:cubicBezTo>
                <a:cubicBezTo>
                  <a:pt x="2070" y="1693"/>
                  <a:pt x="2059" y="1670"/>
                  <a:pt x="2047" y="1646"/>
                </a:cubicBezTo>
                <a:cubicBezTo>
                  <a:pt x="2025" y="1605"/>
                  <a:pt x="2014" y="1602"/>
                  <a:pt x="2016" y="1610"/>
                </a:cubicBezTo>
                <a:cubicBezTo>
                  <a:pt x="2040" y="1652"/>
                  <a:pt x="2043" y="1652"/>
                  <a:pt x="2047" y="1666"/>
                </a:cubicBezTo>
                <a:cubicBezTo>
                  <a:pt x="2064" y="1692"/>
                  <a:pt x="2065" y="1707"/>
                  <a:pt x="2073" y="1718"/>
                </a:cubicBezTo>
                <a:cubicBezTo>
                  <a:pt x="2101" y="1833"/>
                  <a:pt x="2096" y="1839"/>
                  <a:pt x="2098" y="1848"/>
                </a:cubicBezTo>
                <a:cubicBezTo>
                  <a:pt x="2102" y="1892"/>
                  <a:pt x="2102" y="1908"/>
                  <a:pt x="2104" y="1925"/>
                </a:cubicBezTo>
                <a:cubicBezTo>
                  <a:pt x="2102" y="2001"/>
                  <a:pt x="2110" y="2008"/>
                  <a:pt x="2107" y="2011"/>
                </a:cubicBezTo>
                <a:cubicBezTo>
                  <a:pt x="2106" y="2090"/>
                  <a:pt x="2110" y="2108"/>
                  <a:pt x="2111" y="2125"/>
                </a:cubicBezTo>
                <a:cubicBezTo>
                  <a:pt x="2120" y="2161"/>
                  <a:pt x="2120" y="2161"/>
                  <a:pt x="2120" y="2161"/>
                </a:cubicBezTo>
                <a:cubicBezTo>
                  <a:pt x="2117" y="2124"/>
                  <a:pt x="2124" y="2115"/>
                  <a:pt x="2119" y="2102"/>
                </a:cubicBezTo>
                <a:close/>
                <a:moveTo>
                  <a:pt x="17" y="1522"/>
                </a:moveTo>
                <a:cubicBezTo>
                  <a:pt x="18" y="1528"/>
                  <a:pt x="28" y="1525"/>
                  <a:pt x="29" y="1531"/>
                </a:cubicBezTo>
                <a:cubicBezTo>
                  <a:pt x="34" y="1532"/>
                  <a:pt x="41" y="1532"/>
                  <a:pt x="44" y="1536"/>
                </a:cubicBezTo>
                <a:cubicBezTo>
                  <a:pt x="46" y="1541"/>
                  <a:pt x="57" y="1535"/>
                  <a:pt x="58" y="1541"/>
                </a:cubicBezTo>
                <a:cubicBezTo>
                  <a:pt x="65" y="1541"/>
                  <a:pt x="67" y="1546"/>
                  <a:pt x="76" y="1544"/>
                </a:cubicBezTo>
                <a:cubicBezTo>
                  <a:pt x="77" y="1547"/>
                  <a:pt x="89" y="1554"/>
                  <a:pt x="90" y="1546"/>
                </a:cubicBezTo>
                <a:cubicBezTo>
                  <a:pt x="64" y="1540"/>
                  <a:pt x="44" y="1527"/>
                  <a:pt x="20" y="1519"/>
                </a:cubicBezTo>
                <a:cubicBezTo>
                  <a:pt x="17" y="1514"/>
                  <a:pt x="10" y="1514"/>
                  <a:pt x="5" y="1511"/>
                </a:cubicBezTo>
                <a:cubicBezTo>
                  <a:pt x="3" y="1511"/>
                  <a:pt x="2" y="1510"/>
                  <a:pt x="0" y="1509"/>
                </a:cubicBezTo>
                <a:cubicBezTo>
                  <a:pt x="0" y="1516"/>
                  <a:pt x="0" y="1516"/>
                  <a:pt x="0" y="1516"/>
                </a:cubicBezTo>
                <a:cubicBezTo>
                  <a:pt x="1" y="1516"/>
                  <a:pt x="2" y="1516"/>
                  <a:pt x="3" y="1517"/>
                </a:cubicBezTo>
                <a:cubicBezTo>
                  <a:pt x="5" y="1521"/>
                  <a:pt x="12" y="1521"/>
                  <a:pt x="17" y="1522"/>
                </a:cubicBezTo>
                <a:close/>
                <a:moveTo>
                  <a:pt x="13" y="1574"/>
                </a:moveTo>
                <a:cubicBezTo>
                  <a:pt x="18" y="1579"/>
                  <a:pt x="24" y="1583"/>
                  <a:pt x="33" y="1583"/>
                </a:cubicBezTo>
                <a:cubicBezTo>
                  <a:pt x="34" y="1585"/>
                  <a:pt x="36" y="1586"/>
                  <a:pt x="37" y="1587"/>
                </a:cubicBezTo>
                <a:cubicBezTo>
                  <a:pt x="41" y="1590"/>
                  <a:pt x="48" y="1590"/>
                  <a:pt x="54" y="1591"/>
                </a:cubicBezTo>
                <a:cubicBezTo>
                  <a:pt x="57" y="1597"/>
                  <a:pt x="68" y="1596"/>
                  <a:pt x="72" y="1602"/>
                </a:cubicBezTo>
                <a:cubicBezTo>
                  <a:pt x="81" y="1598"/>
                  <a:pt x="90" y="1610"/>
                  <a:pt x="95" y="1601"/>
                </a:cubicBezTo>
                <a:cubicBezTo>
                  <a:pt x="82" y="1602"/>
                  <a:pt x="77" y="1594"/>
                  <a:pt x="66" y="1593"/>
                </a:cubicBezTo>
                <a:cubicBezTo>
                  <a:pt x="63" y="1589"/>
                  <a:pt x="56" y="1589"/>
                  <a:pt x="51" y="1588"/>
                </a:cubicBezTo>
                <a:cubicBezTo>
                  <a:pt x="50" y="1588"/>
                  <a:pt x="50" y="1587"/>
                  <a:pt x="50" y="1587"/>
                </a:cubicBezTo>
                <a:cubicBezTo>
                  <a:pt x="46" y="1585"/>
                  <a:pt x="42" y="1583"/>
                  <a:pt x="39" y="1580"/>
                </a:cubicBezTo>
                <a:cubicBezTo>
                  <a:pt x="27" y="1579"/>
                  <a:pt x="22" y="1572"/>
                  <a:pt x="13" y="1569"/>
                </a:cubicBezTo>
                <a:cubicBezTo>
                  <a:pt x="10" y="1565"/>
                  <a:pt x="5" y="1565"/>
                  <a:pt x="0" y="1564"/>
                </a:cubicBezTo>
                <a:cubicBezTo>
                  <a:pt x="0" y="1571"/>
                  <a:pt x="0" y="1571"/>
                  <a:pt x="0" y="1571"/>
                </a:cubicBezTo>
                <a:cubicBezTo>
                  <a:pt x="1" y="1571"/>
                  <a:pt x="1" y="1571"/>
                  <a:pt x="1" y="1572"/>
                </a:cubicBezTo>
                <a:cubicBezTo>
                  <a:pt x="5" y="1573"/>
                  <a:pt x="7" y="1576"/>
                  <a:pt x="13" y="1574"/>
                </a:cubicBezTo>
                <a:close/>
                <a:moveTo>
                  <a:pt x="27" y="1336"/>
                </a:moveTo>
                <a:cubicBezTo>
                  <a:pt x="28" y="1340"/>
                  <a:pt x="30" y="1341"/>
                  <a:pt x="33" y="1342"/>
                </a:cubicBezTo>
                <a:cubicBezTo>
                  <a:pt x="35" y="1349"/>
                  <a:pt x="43" y="1349"/>
                  <a:pt x="45" y="1356"/>
                </a:cubicBezTo>
                <a:cubicBezTo>
                  <a:pt x="57" y="1360"/>
                  <a:pt x="63" y="1371"/>
                  <a:pt x="72" y="1379"/>
                </a:cubicBezTo>
                <a:cubicBezTo>
                  <a:pt x="91" y="1393"/>
                  <a:pt x="107" y="1411"/>
                  <a:pt x="122" y="1430"/>
                </a:cubicBezTo>
                <a:cubicBezTo>
                  <a:pt x="131" y="1437"/>
                  <a:pt x="136" y="1449"/>
                  <a:pt x="146" y="1455"/>
                </a:cubicBezTo>
                <a:cubicBezTo>
                  <a:pt x="146" y="1459"/>
                  <a:pt x="151" y="1458"/>
                  <a:pt x="152" y="1461"/>
                </a:cubicBezTo>
                <a:cubicBezTo>
                  <a:pt x="153" y="1464"/>
                  <a:pt x="155" y="1465"/>
                  <a:pt x="158" y="1466"/>
                </a:cubicBezTo>
                <a:cubicBezTo>
                  <a:pt x="160" y="1473"/>
                  <a:pt x="168" y="1474"/>
                  <a:pt x="170" y="1481"/>
                </a:cubicBezTo>
                <a:cubicBezTo>
                  <a:pt x="181" y="1486"/>
                  <a:pt x="186" y="1497"/>
                  <a:pt x="197" y="1503"/>
                </a:cubicBezTo>
                <a:cubicBezTo>
                  <a:pt x="199" y="1509"/>
                  <a:pt x="207" y="1510"/>
                  <a:pt x="211" y="1514"/>
                </a:cubicBezTo>
                <a:cubicBezTo>
                  <a:pt x="215" y="1519"/>
                  <a:pt x="218" y="1526"/>
                  <a:pt x="226" y="1526"/>
                </a:cubicBezTo>
                <a:cubicBezTo>
                  <a:pt x="226" y="1517"/>
                  <a:pt x="219" y="1515"/>
                  <a:pt x="214" y="1511"/>
                </a:cubicBezTo>
                <a:cubicBezTo>
                  <a:pt x="209" y="1507"/>
                  <a:pt x="207" y="1499"/>
                  <a:pt x="199" y="1497"/>
                </a:cubicBezTo>
                <a:cubicBezTo>
                  <a:pt x="195" y="1493"/>
                  <a:pt x="190" y="1489"/>
                  <a:pt x="185" y="1486"/>
                </a:cubicBezTo>
                <a:cubicBezTo>
                  <a:pt x="181" y="1480"/>
                  <a:pt x="176" y="1475"/>
                  <a:pt x="170" y="1472"/>
                </a:cubicBezTo>
                <a:cubicBezTo>
                  <a:pt x="169" y="1468"/>
                  <a:pt x="169" y="1465"/>
                  <a:pt x="164" y="1466"/>
                </a:cubicBezTo>
                <a:cubicBezTo>
                  <a:pt x="162" y="1463"/>
                  <a:pt x="161" y="1460"/>
                  <a:pt x="158" y="1458"/>
                </a:cubicBezTo>
                <a:cubicBezTo>
                  <a:pt x="154" y="1452"/>
                  <a:pt x="149" y="1447"/>
                  <a:pt x="143" y="1444"/>
                </a:cubicBezTo>
                <a:cubicBezTo>
                  <a:pt x="142" y="1440"/>
                  <a:pt x="142" y="1437"/>
                  <a:pt x="137" y="1438"/>
                </a:cubicBezTo>
                <a:cubicBezTo>
                  <a:pt x="137" y="1433"/>
                  <a:pt x="135" y="1430"/>
                  <a:pt x="131" y="1429"/>
                </a:cubicBezTo>
                <a:cubicBezTo>
                  <a:pt x="131" y="1419"/>
                  <a:pt x="121" y="1420"/>
                  <a:pt x="119" y="1412"/>
                </a:cubicBezTo>
                <a:cubicBezTo>
                  <a:pt x="102" y="1392"/>
                  <a:pt x="83" y="1375"/>
                  <a:pt x="65" y="1356"/>
                </a:cubicBezTo>
                <a:cubicBezTo>
                  <a:pt x="45" y="1338"/>
                  <a:pt x="25" y="1320"/>
                  <a:pt x="6" y="1302"/>
                </a:cubicBezTo>
                <a:cubicBezTo>
                  <a:pt x="4" y="1301"/>
                  <a:pt x="2" y="1300"/>
                  <a:pt x="0" y="1299"/>
                </a:cubicBezTo>
                <a:cubicBezTo>
                  <a:pt x="0" y="1316"/>
                  <a:pt x="0" y="1316"/>
                  <a:pt x="0" y="1316"/>
                </a:cubicBezTo>
                <a:cubicBezTo>
                  <a:pt x="7" y="1321"/>
                  <a:pt x="14" y="1326"/>
                  <a:pt x="21" y="1331"/>
                </a:cubicBezTo>
                <a:cubicBezTo>
                  <a:pt x="21" y="1334"/>
                  <a:pt x="26" y="1333"/>
                  <a:pt x="27" y="1336"/>
                </a:cubicBezTo>
                <a:close/>
                <a:moveTo>
                  <a:pt x="28" y="1371"/>
                </a:moveTo>
                <a:cubicBezTo>
                  <a:pt x="35" y="1372"/>
                  <a:pt x="35" y="1380"/>
                  <a:pt x="40" y="1382"/>
                </a:cubicBezTo>
                <a:cubicBezTo>
                  <a:pt x="38" y="1393"/>
                  <a:pt x="51" y="1388"/>
                  <a:pt x="52" y="1397"/>
                </a:cubicBezTo>
                <a:cubicBezTo>
                  <a:pt x="69" y="1412"/>
                  <a:pt x="85" y="1429"/>
                  <a:pt x="99" y="1448"/>
                </a:cubicBezTo>
                <a:cubicBezTo>
                  <a:pt x="109" y="1454"/>
                  <a:pt x="115" y="1465"/>
                  <a:pt x="123" y="1473"/>
                </a:cubicBezTo>
                <a:cubicBezTo>
                  <a:pt x="131" y="1473"/>
                  <a:pt x="128" y="1484"/>
                  <a:pt x="135" y="1484"/>
                </a:cubicBezTo>
                <a:cubicBezTo>
                  <a:pt x="138" y="1491"/>
                  <a:pt x="146" y="1490"/>
                  <a:pt x="147" y="1499"/>
                </a:cubicBezTo>
                <a:cubicBezTo>
                  <a:pt x="153" y="1500"/>
                  <a:pt x="157" y="1504"/>
                  <a:pt x="162" y="1507"/>
                </a:cubicBezTo>
                <a:cubicBezTo>
                  <a:pt x="160" y="1518"/>
                  <a:pt x="173" y="1513"/>
                  <a:pt x="174" y="1521"/>
                </a:cubicBezTo>
                <a:cubicBezTo>
                  <a:pt x="179" y="1524"/>
                  <a:pt x="182" y="1528"/>
                  <a:pt x="189" y="1529"/>
                </a:cubicBezTo>
                <a:cubicBezTo>
                  <a:pt x="189" y="1533"/>
                  <a:pt x="192" y="1534"/>
                  <a:pt x="195" y="1535"/>
                </a:cubicBezTo>
                <a:cubicBezTo>
                  <a:pt x="198" y="1535"/>
                  <a:pt x="201" y="1540"/>
                  <a:pt x="203" y="1535"/>
                </a:cubicBezTo>
                <a:cubicBezTo>
                  <a:pt x="197" y="1531"/>
                  <a:pt x="192" y="1527"/>
                  <a:pt x="188" y="1521"/>
                </a:cubicBezTo>
                <a:cubicBezTo>
                  <a:pt x="183" y="1522"/>
                  <a:pt x="183" y="1517"/>
                  <a:pt x="179" y="1515"/>
                </a:cubicBezTo>
                <a:cubicBezTo>
                  <a:pt x="179" y="1510"/>
                  <a:pt x="170" y="1513"/>
                  <a:pt x="171" y="1507"/>
                </a:cubicBezTo>
                <a:cubicBezTo>
                  <a:pt x="164" y="1503"/>
                  <a:pt x="159" y="1498"/>
                  <a:pt x="156" y="1492"/>
                </a:cubicBezTo>
                <a:cubicBezTo>
                  <a:pt x="147" y="1491"/>
                  <a:pt x="148" y="1479"/>
                  <a:pt x="138" y="1478"/>
                </a:cubicBezTo>
                <a:cubicBezTo>
                  <a:pt x="133" y="1463"/>
                  <a:pt x="117" y="1459"/>
                  <a:pt x="111" y="1444"/>
                </a:cubicBezTo>
                <a:cubicBezTo>
                  <a:pt x="99" y="1435"/>
                  <a:pt x="91" y="1422"/>
                  <a:pt x="81" y="1410"/>
                </a:cubicBezTo>
                <a:cubicBezTo>
                  <a:pt x="73" y="1398"/>
                  <a:pt x="60" y="1391"/>
                  <a:pt x="51" y="1379"/>
                </a:cubicBezTo>
                <a:cubicBezTo>
                  <a:pt x="40" y="1370"/>
                  <a:pt x="32" y="1358"/>
                  <a:pt x="22" y="1348"/>
                </a:cubicBezTo>
                <a:cubicBezTo>
                  <a:pt x="13" y="1343"/>
                  <a:pt x="7" y="1336"/>
                  <a:pt x="0" y="1329"/>
                </a:cubicBezTo>
                <a:cubicBezTo>
                  <a:pt x="0" y="1344"/>
                  <a:pt x="0" y="1344"/>
                  <a:pt x="0" y="1344"/>
                </a:cubicBezTo>
                <a:cubicBezTo>
                  <a:pt x="2" y="1346"/>
                  <a:pt x="3" y="1347"/>
                  <a:pt x="4" y="1348"/>
                </a:cubicBezTo>
                <a:cubicBezTo>
                  <a:pt x="13" y="1355"/>
                  <a:pt x="21" y="1362"/>
                  <a:pt x="28" y="1371"/>
                </a:cubicBezTo>
                <a:close/>
                <a:moveTo>
                  <a:pt x="5" y="1267"/>
                </a:moveTo>
                <a:cubicBezTo>
                  <a:pt x="4" y="1275"/>
                  <a:pt x="11" y="1275"/>
                  <a:pt x="17" y="1276"/>
                </a:cubicBezTo>
                <a:cubicBezTo>
                  <a:pt x="22" y="1284"/>
                  <a:pt x="32" y="1288"/>
                  <a:pt x="40" y="1292"/>
                </a:cubicBezTo>
                <a:cubicBezTo>
                  <a:pt x="46" y="1300"/>
                  <a:pt x="52" y="1306"/>
                  <a:pt x="58" y="1312"/>
                </a:cubicBezTo>
                <a:cubicBezTo>
                  <a:pt x="61" y="1316"/>
                  <a:pt x="63" y="1321"/>
                  <a:pt x="70" y="1321"/>
                </a:cubicBezTo>
                <a:cubicBezTo>
                  <a:pt x="70" y="1328"/>
                  <a:pt x="75" y="1330"/>
                  <a:pt x="79" y="1332"/>
                </a:cubicBezTo>
                <a:cubicBezTo>
                  <a:pt x="92" y="1347"/>
                  <a:pt x="102" y="1363"/>
                  <a:pt x="118" y="1375"/>
                </a:cubicBezTo>
                <a:cubicBezTo>
                  <a:pt x="124" y="1382"/>
                  <a:pt x="129" y="1390"/>
                  <a:pt x="136" y="1397"/>
                </a:cubicBezTo>
                <a:cubicBezTo>
                  <a:pt x="141" y="1406"/>
                  <a:pt x="149" y="1411"/>
                  <a:pt x="154" y="1420"/>
                </a:cubicBezTo>
                <a:cubicBezTo>
                  <a:pt x="158" y="1430"/>
                  <a:pt x="170" y="1431"/>
                  <a:pt x="172" y="1443"/>
                </a:cubicBezTo>
                <a:cubicBezTo>
                  <a:pt x="176" y="1445"/>
                  <a:pt x="181" y="1447"/>
                  <a:pt x="181" y="1454"/>
                </a:cubicBezTo>
                <a:cubicBezTo>
                  <a:pt x="185" y="1454"/>
                  <a:pt x="190" y="1466"/>
                  <a:pt x="193" y="1457"/>
                </a:cubicBezTo>
                <a:cubicBezTo>
                  <a:pt x="182" y="1462"/>
                  <a:pt x="190" y="1447"/>
                  <a:pt x="184" y="1448"/>
                </a:cubicBezTo>
                <a:cubicBezTo>
                  <a:pt x="182" y="1444"/>
                  <a:pt x="179" y="1441"/>
                  <a:pt x="178" y="1437"/>
                </a:cubicBezTo>
                <a:cubicBezTo>
                  <a:pt x="169" y="1433"/>
                  <a:pt x="166" y="1423"/>
                  <a:pt x="160" y="1417"/>
                </a:cubicBezTo>
                <a:cubicBezTo>
                  <a:pt x="159" y="1411"/>
                  <a:pt x="152" y="1414"/>
                  <a:pt x="154" y="1406"/>
                </a:cubicBezTo>
                <a:cubicBezTo>
                  <a:pt x="144" y="1408"/>
                  <a:pt x="149" y="1396"/>
                  <a:pt x="142" y="1397"/>
                </a:cubicBezTo>
                <a:cubicBezTo>
                  <a:pt x="141" y="1385"/>
                  <a:pt x="131" y="1383"/>
                  <a:pt x="127" y="1374"/>
                </a:cubicBezTo>
                <a:cubicBezTo>
                  <a:pt x="114" y="1362"/>
                  <a:pt x="105" y="1347"/>
                  <a:pt x="91" y="1338"/>
                </a:cubicBezTo>
                <a:cubicBezTo>
                  <a:pt x="89" y="1327"/>
                  <a:pt x="80" y="1323"/>
                  <a:pt x="73" y="1318"/>
                </a:cubicBezTo>
                <a:cubicBezTo>
                  <a:pt x="72" y="1306"/>
                  <a:pt x="60" y="1306"/>
                  <a:pt x="58" y="1295"/>
                </a:cubicBezTo>
                <a:cubicBezTo>
                  <a:pt x="45" y="1292"/>
                  <a:pt x="43" y="1279"/>
                  <a:pt x="28" y="1278"/>
                </a:cubicBezTo>
                <a:cubicBezTo>
                  <a:pt x="29" y="1270"/>
                  <a:pt x="20" y="1271"/>
                  <a:pt x="17" y="1267"/>
                </a:cubicBezTo>
                <a:cubicBezTo>
                  <a:pt x="10" y="1265"/>
                  <a:pt x="9" y="1258"/>
                  <a:pt x="2" y="1256"/>
                </a:cubicBezTo>
                <a:cubicBezTo>
                  <a:pt x="1" y="1255"/>
                  <a:pt x="1" y="1255"/>
                  <a:pt x="0" y="1255"/>
                </a:cubicBezTo>
                <a:cubicBezTo>
                  <a:pt x="0" y="1265"/>
                  <a:pt x="0" y="1265"/>
                  <a:pt x="0" y="1265"/>
                </a:cubicBezTo>
                <a:cubicBezTo>
                  <a:pt x="2" y="1265"/>
                  <a:pt x="4" y="1266"/>
                  <a:pt x="5" y="1267"/>
                </a:cubicBezTo>
                <a:close/>
                <a:moveTo>
                  <a:pt x="3825" y="1569"/>
                </a:moveTo>
                <a:cubicBezTo>
                  <a:pt x="3816" y="1562"/>
                  <a:pt x="3807" y="1560"/>
                  <a:pt x="3797" y="1562"/>
                </a:cubicBezTo>
                <a:cubicBezTo>
                  <a:pt x="3787" y="1561"/>
                  <a:pt x="3777" y="1555"/>
                  <a:pt x="3766" y="1557"/>
                </a:cubicBezTo>
                <a:cubicBezTo>
                  <a:pt x="3762" y="1555"/>
                  <a:pt x="3758" y="1552"/>
                  <a:pt x="3752" y="1556"/>
                </a:cubicBezTo>
                <a:cubicBezTo>
                  <a:pt x="3748" y="1551"/>
                  <a:pt x="3743" y="1552"/>
                  <a:pt x="3739" y="1551"/>
                </a:cubicBezTo>
                <a:cubicBezTo>
                  <a:pt x="3728" y="1553"/>
                  <a:pt x="3718" y="1550"/>
                  <a:pt x="3708" y="1546"/>
                </a:cubicBezTo>
                <a:cubicBezTo>
                  <a:pt x="3688" y="1545"/>
                  <a:pt x="3669" y="1541"/>
                  <a:pt x="3648" y="1542"/>
                </a:cubicBezTo>
                <a:cubicBezTo>
                  <a:pt x="3638" y="1539"/>
                  <a:pt x="3625" y="1548"/>
                  <a:pt x="3617" y="1541"/>
                </a:cubicBezTo>
                <a:cubicBezTo>
                  <a:pt x="3611" y="1543"/>
                  <a:pt x="3607" y="1540"/>
                  <a:pt x="3601" y="1544"/>
                </a:cubicBezTo>
                <a:cubicBezTo>
                  <a:pt x="3595" y="1547"/>
                  <a:pt x="3591" y="1538"/>
                  <a:pt x="3584" y="1544"/>
                </a:cubicBezTo>
                <a:cubicBezTo>
                  <a:pt x="3589" y="1552"/>
                  <a:pt x="3598" y="1544"/>
                  <a:pt x="3604" y="1549"/>
                </a:cubicBezTo>
                <a:cubicBezTo>
                  <a:pt x="3612" y="1549"/>
                  <a:pt x="3620" y="1549"/>
                  <a:pt x="3628" y="1548"/>
                </a:cubicBezTo>
                <a:cubicBezTo>
                  <a:pt x="3642" y="1550"/>
                  <a:pt x="3656" y="1550"/>
                  <a:pt x="3672" y="1548"/>
                </a:cubicBezTo>
                <a:cubicBezTo>
                  <a:pt x="3677" y="1557"/>
                  <a:pt x="3685" y="1551"/>
                  <a:pt x="3691" y="1556"/>
                </a:cubicBezTo>
                <a:cubicBezTo>
                  <a:pt x="3699" y="1550"/>
                  <a:pt x="3704" y="1562"/>
                  <a:pt x="3712" y="1557"/>
                </a:cubicBezTo>
                <a:cubicBezTo>
                  <a:pt x="3718" y="1559"/>
                  <a:pt x="3725" y="1560"/>
                  <a:pt x="3732" y="1562"/>
                </a:cubicBezTo>
                <a:cubicBezTo>
                  <a:pt x="3738" y="1564"/>
                  <a:pt x="3746" y="1561"/>
                  <a:pt x="3752" y="1566"/>
                </a:cubicBezTo>
                <a:cubicBezTo>
                  <a:pt x="3760" y="1560"/>
                  <a:pt x="3764" y="1575"/>
                  <a:pt x="3773" y="1567"/>
                </a:cubicBezTo>
                <a:cubicBezTo>
                  <a:pt x="3775" y="1570"/>
                  <a:pt x="3779" y="1569"/>
                  <a:pt x="3782" y="1571"/>
                </a:cubicBezTo>
                <a:cubicBezTo>
                  <a:pt x="3786" y="1568"/>
                  <a:pt x="3789" y="1572"/>
                  <a:pt x="3792" y="1572"/>
                </a:cubicBezTo>
                <a:cubicBezTo>
                  <a:pt x="3806" y="1576"/>
                  <a:pt x="3821" y="1577"/>
                  <a:pt x="3835" y="1580"/>
                </a:cubicBezTo>
                <a:cubicBezTo>
                  <a:pt x="3837" y="1580"/>
                  <a:pt x="3839" y="1580"/>
                  <a:pt x="3840" y="1580"/>
                </a:cubicBezTo>
                <a:cubicBezTo>
                  <a:pt x="3840" y="1569"/>
                  <a:pt x="3840" y="1569"/>
                  <a:pt x="3840" y="1569"/>
                </a:cubicBezTo>
                <a:cubicBezTo>
                  <a:pt x="3835" y="1568"/>
                  <a:pt x="3830" y="1567"/>
                  <a:pt x="3825" y="1569"/>
                </a:cubicBezTo>
                <a:close/>
                <a:moveTo>
                  <a:pt x="66" y="1161"/>
                </a:moveTo>
                <a:cubicBezTo>
                  <a:pt x="76" y="1163"/>
                  <a:pt x="80" y="1170"/>
                  <a:pt x="90" y="1172"/>
                </a:cubicBezTo>
                <a:cubicBezTo>
                  <a:pt x="130" y="1194"/>
                  <a:pt x="136" y="1196"/>
                  <a:pt x="142" y="1197"/>
                </a:cubicBezTo>
                <a:cubicBezTo>
                  <a:pt x="203" y="1236"/>
                  <a:pt x="209" y="1238"/>
                  <a:pt x="216" y="1239"/>
                </a:cubicBezTo>
                <a:cubicBezTo>
                  <a:pt x="270" y="1269"/>
                  <a:pt x="279" y="1275"/>
                  <a:pt x="292" y="1277"/>
                </a:cubicBezTo>
                <a:cubicBezTo>
                  <a:pt x="334" y="1289"/>
                  <a:pt x="331" y="1300"/>
                  <a:pt x="342" y="1296"/>
                </a:cubicBezTo>
                <a:cubicBezTo>
                  <a:pt x="412" y="1309"/>
                  <a:pt x="424" y="1309"/>
                  <a:pt x="435" y="1308"/>
                </a:cubicBezTo>
                <a:cubicBezTo>
                  <a:pt x="429" y="1305"/>
                  <a:pt x="396" y="1300"/>
                  <a:pt x="360" y="1296"/>
                </a:cubicBezTo>
                <a:cubicBezTo>
                  <a:pt x="314" y="1274"/>
                  <a:pt x="305" y="1273"/>
                  <a:pt x="298" y="1271"/>
                </a:cubicBezTo>
                <a:cubicBezTo>
                  <a:pt x="268" y="1253"/>
                  <a:pt x="261" y="1256"/>
                  <a:pt x="260" y="1252"/>
                </a:cubicBezTo>
                <a:cubicBezTo>
                  <a:pt x="193" y="1210"/>
                  <a:pt x="176" y="1209"/>
                  <a:pt x="168" y="1196"/>
                </a:cubicBezTo>
                <a:cubicBezTo>
                  <a:pt x="83" y="1155"/>
                  <a:pt x="76" y="1152"/>
                  <a:pt x="71" y="1147"/>
                </a:cubicBezTo>
                <a:cubicBezTo>
                  <a:pt x="140" y="1177"/>
                  <a:pt x="150" y="1176"/>
                  <a:pt x="156" y="1179"/>
                </a:cubicBezTo>
                <a:cubicBezTo>
                  <a:pt x="201" y="1206"/>
                  <a:pt x="215" y="1202"/>
                  <a:pt x="218" y="1210"/>
                </a:cubicBezTo>
                <a:cubicBezTo>
                  <a:pt x="278" y="1230"/>
                  <a:pt x="285" y="1243"/>
                  <a:pt x="303" y="1245"/>
                </a:cubicBezTo>
                <a:cubicBezTo>
                  <a:pt x="364" y="1264"/>
                  <a:pt x="384" y="1264"/>
                  <a:pt x="399" y="1269"/>
                </a:cubicBezTo>
                <a:cubicBezTo>
                  <a:pt x="485" y="1272"/>
                  <a:pt x="483" y="1270"/>
                  <a:pt x="495" y="1272"/>
                </a:cubicBezTo>
                <a:cubicBezTo>
                  <a:pt x="565" y="1259"/>
                  <a:pt x="573" y="1259"/>
                  <a:pt x="576" y="1253"/>
                </a:cubicBezTo>
                <a:cubicBezTo>
                  <a:pt x="439" y="1260"/>
                  <a:pt x="413" y="1263"/>
                  <a:pt x="396" y="1257"/>
                </a:cubicBezTo>
                <a:cubicBezTo>
                  <a:pt x="354" y="1249"/>
                  <a:pt x="344" y="1252"/>
                  <a:pt x="344" y="1247"/>
                </a:cubicBezTo>
                <a:cubicBezTo>
                  <a:pt x="309" y="1236"/>
                  <a:pt x="298" y="1236"/>
                  <a:pt x="294" y="1228"/>
                </a:cubicBezTo>
                <a:cubicBezTo>
                  <a:pt x="210" y="1194"/>
                  <a:pt x="205" y="1188"/>
                  <a:pt x="194" y="1187"/>
                </a:cubicBezTo>
                <a:cubicBezTo>
                  <a:pt x="138" y="1160"/>
                  <a:pt x="130" y="1156"/>
                  <a:pt x="124" y="1151"/>
                </a:cubicBezTo>
                <a:cubicBezTo>
                  <a:pt x="81" y="1136"/>
                  <a:pt x="64" y="1128"/>
                  <a:pt x="50" y="1118"/>
                </a:cubicBezTo>
                <a:cubicBezTo>
                  <a:pt x="0" y="1116"/>
                  <a:pt x="0" y="1116"/>
                  <a:pt x="0" y="1116"/>
                </a:cubicBezTo>
                <a:cubicBezTo>
                  <a:pt x="0" y="1130"/>
                  <a:pt x="0" y="1130"/>
                  <a:pt x="0" y="1130"/>
                </a:cubicBezTo>
                <a:close/>
                <a:moveTo>
                  <a:pt x="45" y="1130"/>
                </a:moveTo>
                <a:cubicBezTo>
                  <a:pt x="45" y="1137"/>
                  <a:pt x="35" y="1131"/>
                  <a:pt x="33" y="1130"/>
                </a:cubicBezTo>
                <a:cubicBezTo>
                  <a:pt x="35" y="1121"/>
                  <a:pt x="40" y="1133"/>
                  <a:pt x="45" y="1130"/>
                </a:cubicBezTo>
                <a:close/>
                <a:moveTo>
                  <a:pt x="3833" y="1489"/>
                </a:moveTo>
                <a:cubicBezTo>
                  <a:pt x="3825" y="1493"/>
                  <a:pt x="3818" y="1494"/>
                  <a:pt x="3812" y="1488"/>
                </a:cubicBezTo>
                <a:cubicBezTo>
                  <a:pt x="3742" y="1497"/>
                  <a:pt x="3737" y="1489"/>
                  <a:pt x="3728" y="1496"/>
                </a:cubicBezTo>
                <a:cubicBezTo>
                  <a:pt x="3675" y="1496"/>
                  <a:pt x="3676" y="1502"/>
                  <a:pt x="3666" y="1500"/>
                </a:cubicBezTo>
                <a:cubicBezTo>
                  <a:pt x="3595" y="1515"/>
                  <a:pt x="3582" y="1508"/>
                  <a:pt x="3582" y="1518"/>
                </a:cubicBezTo>
                <a:cubicBezTo>
                  <a:pt x="3657" y="1509"/>
                  <a:pt x="3660" y="1510"/>
                  <a:pt x="3663" y="1512"/>
                </a:cubicBezTo>
                <a:cubicBezTo>
                  <a:pt x="3728" y="1514"/>
                  <a:pt x="3735" y="1511"/>
                  <a:pt x="3740" y="1515"/>
                </a:cubicBezTo>
                <a:cubicBezTo>
                  <a:pt x="3764" y="1515"/>
                  <a:pt x="3762" y="1517"/>
                  <a:pt x="3770" y="1514"/>
                </a:cubicBezTo>
                <a:cubicBezTo>
                  <a:pt x="3782" y="1527"/>
                  <a:pt x="3789" y="1525"/>
                  <a:pt x="3795" y="1526"/>
                </a:cubicBezTo>
                <a:cubicBezTo>
                  <a:pt x="3840" y="1512"/>
                  <a:pt x="3840" y="1512"/>
                  <a:pt x="3840" y="1512"/>
                </a:cubicBezTo>
                <a:cubicBezTo>
                  <a:pt x="3784" y="1503"/>
                  <a:pt x="3777" y="1507"/>
                  <a:pt x="3773" y="1502"/>
                </a:cubicBezTo>
                <a:cubicBezTo>
                  <a:pt x="3766" y="1498"/>
                  <a:pt x="3768" y="1501"/>
                  <a:pt x="3772" y="1499"/>
                </a:cubicBezTo>
                <a:cubicBezTo>
                  <a:pt x="3788" y="1503"/>
                  <a:pt x="3792" y="1500"/>
                  <a:pt x="3795" y="1499"/>
                </a:cubicBezTo>
                <a:cubicBezTo>
                  <a:pt x="3824" y="1498"/>
                  <a:pt x="3829" y="1501"/>
                  <a:pt x="3834" y="1502"/>
                </a:cubicBezTo>
                <a:cubicBezTo>
                  <a:pt x="3838" y="1490"/>
                  <a:pt x="3835" y="1489"/>
                  <a:pt x="3833" y="1489"/>
                </a:cubicBezTo>
                <a:close/>
                <a:moveTo>
                  <a:pt x="66" y="1257"/>
                </a:moveTo>
                <a:cubicBezTo>
                  <a:pt x="68" y="1264"/>
                  <a:pt x="75" y="1265"/>
                  <a:pt x="78" y="1271"/>
                </a:cubicBezTo>
                <a:cubicBezTo>
                  <a:pt x="98" y="1294"/>
                  <a:pt x="102" y="1294"/>
                  <a:pt x="104" y="1297"/>
                </a:cubicBezTo>
                <a:cubicBezTo>
                  <a:pt x="116" y="1304"/>
                  <a:pt x="117" y="1308"/>
                  <a:pt x="119" y="1311"/>
                </a:cubicBezTo>
                <a:cubicBezTo>
                  <a:pt x="217" y="1393"/>
                  <a:pt x="223" y="1405"/>
                  <a:pt x="238" y="1409"/>
                </a:cubicBezTo>
                <a:cubicBezTo>
                  <a:pt x="279" y="1431"/>
                  <a:pt x="282" y="1437"/>
                  <a:pt x="291" y="1437"/>
                </a:cubicBezTo>
                <a:cubicBezTo>
                  <a:pt x="303" y="1435"/>
                  <a:pt x="293" y="1433"/>
                  <a:pt x="285" y="1428"/>
                </a:cubicBezTo>
                <a:cubicBezTo>
                  <a:pt x="204" y="1374"/>
                  <a:pt x="190" y="1370"/>
                  <a:pt x="181" y="1358"/>
                </a:cubicBezTo>
                <a:cubicBezTo>
                  <a:pt x="117" y="1297"/>
                  <a:pt x="118" y="1286"/>
                  <a:pt x="110" y="1285"/>
                </a:cubicBezTo>
                <a:cubicBezTo>
                  <a:pt x="88" y="1258"/>
                  <a:pt x="74" y="1254"/>
                  <a:pt x="65" y="1243"/>
                </a:cubicBezTo>
                <a:cubicBezTo>
                  <a:pt x="10" y="1204"/>
                  <a:pt x="6" y="1201"/>
                  <a:pt x="0" y="1199"/>
                </a:cubicBezTo>
                <a:cubicBezTo>
                  <a:pt x="32" y="1237"/>
                  <a:pt x="49" y="1247"/>
                  <a:pt x="66" y="1257"/>
                </a:cubicBezTo>
                <a:close/>
                <a:moveTo>
                  <a:pt x="3" y="1183"/>
                </a:moveTo>
                <a:cubicBezTo>
                  <a:pt x="9" y="1185"/>
                  <a:pt x="7" y="1190"/>
                  <a:pt x="15" y="1189"/>
                </a:cubicBezTo>
                <a:cubicBezTo>
                  <a:pt x="78" y="1222"/>
                  <a:pt x="81" y="1227"/>
                  <a:pt x="85" y="1230"/>
                </a:cubicBezTo>
                <a:cubicBezTo>
                  <a:pt x="116" y="1250"/>
                  <a:pt x="119" y="1255"/>
                  <a:pt x="126" y="1255"/>
                </a:cubicBezTo>
                <a:cubicBezTo>
                  <a:pt x="154" y="1289"/>
                  <a:pt x="171" y="1286"/>
                  <a:pt x="174" y="1298"/>
                </a:cubicBezTo>
                <a:cubicBezTo>
                  <a:pt x="211" y="1321"/>
                  <a:pt x="215" y="1332"/>
                  <a:pt x="227" y="1334"/>
                </a:cubicBezTo>
                <a:cubicBezTo>
                  <a:pt x="262" y="1360"/>
                  <a:pt x="270" y="1366"/>
                  <a:pt x="280" y="1370"/>
                </a:cubicBezTo>
                <a:cubicBezTo>
                  <a:pt x="327" y="1381"/>
                  <a:pt x="332" y="1388"/>
                  <a:pt x="342" y="1389"/>
                </a:cubicBezTo>
                <a:cubicBezTo>
                  <a:pt x="379" y="1386"/>
                  <a:pt x="362" y="1382"/>
                  <a:pt x="341" y="1383"/>
                </a:cubicBezTo>
                <a:cubicBezTo>
                  <a:pt x="264" y="1347"/>
                  <a:pt x="251" y="1347"/>
                  <a:pt x="247" y="1336"/>
                </a:cubicBezTo>
                <a:cubicBezTo>
                  <a:pt x="207" y="1310"/>
                  <a:pt x="191" y="1298"/>
                  <a:pt x="179" y="1283"/>
                </a:cubicBezTo>
                <a:cubicBezTo>
                  <a:pt x="147" y="1262"/>
                  <a:pt x="143" y="1252"/>
                  <a:pt x="132" y="1250"/>
                </a:cubicBezTo>
                <a:cubicBezTo>
                  <a:pt x="97" y="1221"/>
                  <a:pt x="94" y="1221"/>
                  <a:pt x="94" y="1219"/>
                </a:cubicBezTo>
                <a:cubicBezTo>
                  <a:pt x="109" y="1228"/>
                  <a:pt x="115" y="1227"/>
                  <a:pt x="117" y="1230"/>
                </a:cubicBezTo>
                <a:cubicBezTo>
                  <a:pt x="148" y="1252"/>
                  <a:pt x="153" y="1256"/>
                  <a:pt x="161" y="1257"/>
                </a:cubicBezTo>
                <a:cubicBezTo>
                  <a:pt x="206" y="1287"/>
                  <a:pt x="219" y="1293"/>
                  <a:pt x="232" y="1299"/>
                </a:cubicBezTo>
                <a:cubicBezTo>
                  <a:pt x="317" y="1344"/>
                  <a:pt x="337" y="1342"/>
                  <a:pt x="349" y="1348"/>
                </a:cubicBezTo>
                <a:cubicBezTo>
                  <a:pt x="465" y="1351"/>
                  <a:pt x="474" y="1354"/>
                  <a:pt x="477" y="1348"/>
                </a:cubicBezTo>
                <a:cubicBezTo>
                  <a:pt x="383" y="1343"/>
                  <a:pt x="365" y="1340"/>
                  <a:pt x="343" y="1340"/>
                </a:cubicBezTo>
                <a:cubicBezTo>
                  <a:pt x="290" y="1316"/>
                  <a:pt x="281" y="1319"/>
                  <a:pt x="279" y="1315"/>
                </a:cubicBezTo>
                <a:cubicBezTo>
                  <a:pt x="254" y="1296"/>
                  <a:pt x="242" y="1301"/>
                  <a:pt x="243" y="1293"/>
                </a:cubicBezTo>
                <a:cubicBezTo>
                  <a:pt x="164" y="1248"/>
                  <a:pt x="155" y="1245"/>
                  <a:pt x="149" y="1237"/>
                </a:cubicBezTo>
                <a:cubicBezTo>
                  <a:pt x="95" y="1207"/>
                  <a:pt x="88" y="1202"/>
                  <a:pt x="81" y="1196"/>
                </a:cubicBezTo>
                <a:cubicBezTo>
                  <a:pt x="4" y="1157"/>
                  <a:pt x="4" y="1153"/>
                  <a:pt x="0" y="1151"/>
                </a:cubicBezTo>
                <a:close/>
                <a:moveTo>
                  <a:pt x="70" y="1202"/>
                </a:moveTo>
                <a:cubicBezTo>
                  <a:pt x="73" y="1206"/>
                  <a:pt x="78" y="1207"/>
                  <a:pt x="82" y="1210"/>
                </a:cubicBezTo>
                <a:cubicBezTo>
                  <a:pt x="78" y="1220"/>
                  <a:pt x="75" y="1204"/>
                  <a:pt x="67" y="1208"/>
                </a:cubicBezTo>
                <a:cubicBezTo>
                  <a:pt x="64" y="1204"/>
                  <a:pt x="59" y="1202"/>
                  <a:pt x="55" y="1199"/>
                </a:cubicBezTo>
                <a:cubicBezTo>
                  <a:pt x="60" y="1190"/>
                  <a:pt x="63" y="1205"/>
                  <a:pt x="70" y="1202"/>
                </a:cubicBezTo>
                <a:close/>
                <a:moveTo>
                  <a:pt x="35" y="1185"/>
                </a:moveTo>
                <a:cubicBezTo>
                  <a:pt x="41" y="1188"/>
                  <a:pt x="46" y="1191"/>
                  <a:pt x="52" y="1194"/>
                </a:cubicBezTo>
                <a:cubicBezTo>
                  <a:pt x="50" y="1201"/>
                  <a:pt x="44" y="1187"/>
                  <a:pt x="35" y="1191"/>
                </a:cubicBezTo>
                <a:cubicBezTo>
                  <a:pt x="31" y="1185"/>
                  <a:pt x="25" y="1182"/>
                  <a:pt x="17" y="1180"/>
                </a:cubicBezTo>
                <a:cubicBezTo>
                  <a:pt x="20" y="1173"/>
                  <a:pt x="32" y="1182"/>
                  <a:pt x="35" y="1185"/>
                </a:cubicBezTo>
                <a:close/>
                <a:moveTo>
                  <a:pt x="29" y="1923"/>
                </a:moveTo>
                <a:cubicBezTo>
                  <a:pt x="24" y="1917"/>
                  <a:pt x="30" y="1914"/>
                  <a:pt x="34" y="1910"/>
                </a:cubicBezTo>
                <a:cubicBezTo>
                  <a:pt x="44" y="1877"/>
                  <a:pt x="46" y="1872"/>
                  <a:pt x="47" y="1866"/>
                </a:cubicBezTo>
                <a:cubicBezTo>
                  <a:pt x="62" y="1828"/>
                  <a:pt x="70" y="1818"/>
                  <a:pt x="74" y="1809"/>
                </a:cubicBezTo>
                <a:cubicBezTo>
                  <a:pt x="123" y="1738"/>
                  <a:pt x="116" y="1731"/>
                  <a:pt x="124" y="1727"/>
                </a:cubicBezTo>
                <a:cubicBezTo>
                  <a:pt x="146" y="1696"/>
                  <a:pt x="149" y="1692"/>
                  <a:pt x="150" y="1688"/>
                </a:cubicBezTo>
                <a:cubicBezTo>
                  <a:pt x="168" y="1656"/>
                  <a:pt x="165" y="1657"/>
                  <a:pt x="166" y="1660"/>
                </a:cubicBezTo>
                <a:cubicBezTo>
                  <a:pt x="143" y="1677"/>
                  <a:pt x="143" y="1690"/>
                  <a:pt x="139" y="1692"/>
                </a:cubicBezTo>
                <a:cubicBezTo>
                  <a:pt x="117" y="1719"/>
                  <a:pt x="117" y="1721"/>
                  <a:pt x="116" y="1723"/>
                </a:cubicBezTo>
                <a:cubicBezTo>
                  <a:pt x="73" y="1788"/>
                  <a:pt x="59" y="1797"/>
                  <a:pt x="52" y="1807"/>
                </a:cubicBezTo>
                <a:cubicBezTo>
                  <a:pt x="32" y="1842"/>
                  <a:pt x="29" y="1846"/>
                  <a:pt x="25" y="1850"/>
                </a:cubicBezTo>
                <a:cubicBezTo>
                  <a:pt x="7" y="1875"/>
                  <a:pt x="6" y="1884"/>
                  <a:pt x="0" y="1891"/>
                </a:cubicBezTo>
                <a:cubicBezTo>
                  <a:pt x="5" y="1904"/>
                  <a:pt x="3" y="1897"/>
                  <a:pt x="12" y="1893"/>
                </a:cubicBezTo>
                <a:cubicBezTo>
                  <a:pt x="35" y="1848"/>
                  <a:pt x="36" y="1847"/>
                  <a:pt x="36" y="1845"/>
                </a:cubicBezTo>
                <a:cubicBezTo>
                  <a:pt x="49" y="1838"/>
                  <a:pt x="48" y="1841"/>
                  <a:pt x="45" y="1843"/>
                </a:cubicBezTo>
                <a:cubicBezTo>
                  <a:pt x="31" y="1867"/>
                  <a:pt x="35" y="1879"/>
                  <a:pt x="26" y="1887"/>
                </a:cubicBezTo>
                <a:cubicBezTo>
                  <a:pt x="14" y="1906"/>
                  <a:pt x="22" y="1913"/>
                  <a:pt x="14" y="1916"/>
                </a:cubicBezTo>
                <a:cubicBezTo>
                  <a:pt x="0" y="1980"/>
                  <a:pt x="0" y="1980"/>
                  <a:pt x="0" y="1980"/>
                </a:cubicBezTo>
                <a:close/>
                <a:moveTo>
                  <a:pt x="1055" y="2111"/>
                </a:moveTo>
                <a:cubicBezTo>
                  <a:pt x="1052" y="2102"/>
                  <a:pt x="1048" y="2094"/>
                  <a:pt x="1043" y="2087"/>
                </a:cubicBezTo>
                <a:cubicBezTo>
                  <a:pt x="1043" y="2076"/>
                  <a:pt x="1032" y="2071"/>
                  <a:pt x="1036" y="2058"/>
                </a:cubicBezTo>
                <a:cubicBezTo>
                  <a:pt x="1029" y="2052"/>
                  <a:pt x="1031" y="2040"/>
                  <a:pt x="1028" y="2032"/>
                </a:cubicBezTo>
                <a:cubicBezTo>
                  <a:pt x="1026" y="2022"/>
                  <a:pt x="1023" y="2012"/>
                  <a:pt x="1024" y="2001"/>
                </a:cubicBezTo>
                <a:cubicBezTo>
                  <a:pt x="1020" y="1993"/>
                  <a:pt x="1020" y="1983"/>
                  <a:pt x="1023" y="1970"/>
                </a:cubicBezTo>
                <a:cubicBezTo>
                  <a:pt x="1018" y="1968"/>
                  <a:pt x="1026" y="1958"/>
                  <a:pt x="1022" y="1955"/>
                </a:cubicBezTo>
                <a:cubicBezTo>
                  <a:pt x="1021" y="1950"/>
                  <a:pt x="1029" y="1939"/>
                  <a:pt x="1023" y="1937"/>
                </a:cubicBezTo>
                <a:cubicBezTo>
                  <a:pt x="1019" y="1939"/>
                  <a:pt x="1012" y="1956"/>
                  <a:pt x="1017" y="1960"/>
                </a:cubicBezTo>
                <a:cubicBezTo>
                  <a:pt x="1016" y="1965"/>
                  <a:pt x="1016" y="1969"/>
                  <a:pt x="1017" y="1972"/>
                </a:cubicBezTo>
                <a:cubicBezTo>
                  <a:pt x="1016" y="1976"/>
                  <a:pt x="1013" y="1982"/>
                  <a:pt x="1017" y="1984"/>
                </a:cubicBezTo>
                <a:cubicBezTo>
                  <a:pt x="1016" y="2000"/>
                  <a:pt x="1018" y="2015"/>
                  <a:pt x="1020" y="2029"/>
                </a:cubicBezTo>
                <a:cubicBezTo>
                  <a:pt x="1017" y="2034"/>
                  <a:pt x="1010" y="2032"/>
                  <a:pt x="1010" y="2042"/>
                </a:cubicBezTo>
                <a:cubicBezTo>
                  <a:pt x="1015" y="2047"/>
                  <a:pt x="1011" y="2058"/>
                  <a:pt x="1014" y="2064"/>
                </a:cubicBezTo>
                <a:cubicBezTo>
                  <a:pt x="1012" y="2073"/>
                  <a:pt x="1016" y="2078"/>
                  <a:pt x="1017" y="2086"/>
                </a:cubicBezTo>
                <a:cubicBezTo>
                  <a:pt x="1020" y="2099"/>
                  <a:pt x="1020" y="2115"/>
                  <a:pt x="1027" y="2127"/>
                </a:cubicBezTo>
                <a:cubicBezTo>
                  <a:pt x="1026" y="2140"/>
                  <a:pt x="1032" y="2149"/>
                  <a:pt x="1035" y="2161"/>
                </a:cubicBezTo>
                <a:cubicBezTo>
                  <a:pt x="1046" y="2161"/>
                  <a:pt x="1046" y="2161"/>
                  <a:pt x="1046" y="2161"/>
                </a:cubicBezTo>
                <a:cubicBezTo>
                  <a:pt x="1045" y="2157"/>
                  <a:pt x="1044" y="2153"/>
                  <a:pt x="1042" y="2149"/>
                </a:cubicBezTo>
                <a:cubicBezTo>
                  <a:pt x="1042" y="2143"/>
                  <a:pt x="1038" y="2139"/>
                  <a:pt x="1037" y="2133"/>
                </a:cubicBezTo>
                <a:cubicBezTo>
                  <a:pt x="1039" y="2126"/>
                  <a:pt x="1035" y="2123"/>
                  <a:pt x="1032" y="2120"/>
                </a:cubicBezTo>
                <a:cubicBezTo>
                  <a:pt x="1033" y="2095"/>
                  <a:pt x="1020" y="2079"/>
                  <a:pt x="1022" y="2054"/>
                </a:cubicBezTo>
                <a:cubicBezTo>
                  <a:pt x="1030" y="2055"/>
                  <a:pt x="1022" y="2065"/>
                  <a:pt x="1028" y="2068"/>
                </a:cubicBezTo>
                <a:cubicBezTo>
                  <a:pt x="1031" y="2070"/>
                  <a:pt x="1031" y="2075"/>
                  <a:pt x="1030" y="2080"/>
                </a:cubicBezTo>
                <a:cubicBezTo>
                  <a:pt x="1035" y="2087"/>
                  <a:pt x="1039" y="2094"/>
                  <a:pt x="1039" y="2104"/>
                </a:cubicBezTo>
                <a:cubicBezTo>
                  <a:pt x="1050" y="2121"/>
                  <a:pt x="1057" y="2141"/>
                  <a:pt x="1065" y="2161"/>
                </a:cubicBezTo>
                <a:cubicBezTo>
                  <a:pt x="1075" y="2161"/>
                  <a:pt x="1075" y="2161"/>
                  <a:pt x="1075" y="2161"/>
                </a:cubicBezTo>
                <a:cubicBezTo>
                  <a:pt x="1075" y="2150"/>
                  <a:pt x="1068" y="2144"/>
                  <a:pt x="1067" y="2135"/>
                </a:cubicBezTo>
                <a:cubicBezTo>
                  <a:pt x="1062" y="2127"/>
                  <a:pt x="1058" y="2119"/>
                  <a:pt x="1055" y="2111"/>
                </a:cubicBezTo>
                <a:close/>
                <a:moveTo>
                  <a:pt x="1023" y="2051"/>
                </a:moveTo>
                <a:cubicBezTo>
                  <a:pt x="1014" y="2052"/>
                  <a:pt x="1020" y="2044"/>
                  <a:pt x="1020" y="2039"/>
                </a:cubicBezTo>
                <a:cubicBezTo>
                  <a:pt x="1024" y="2041"/>
                  <a:pt x="1024" y="2046"/>
                  <a:pt x="1023" y="2051"/>
                </a:cubicBezTo>
                <a:close/>
                <a:moveTo>
                  <a:pt x="1015" y="2136"/>
                </a:moveTo>
                <a:cubicBezTo>
                  <a:pt x="1005" y="2126"/>
                  <a:pt x="1005" y="2111"/>
                  <a:pt x="998" y="2099"/>
                </a:cubicBezTo>
                <a:cubicBezTo>
                  <a:pt x="1001" y="2092"/>
                  <a:pt x="995" y="2091"/>
                  <a:pt x="999" y="2084"/>
                </a:cubicBezTo>
                <a:cubicBezTo>
                  <a:pt x="995" y="2081"/>
                  <a:pt x="1003" y="2070"/>
                  <a:pt x="994" y="2071"/>
                </a:cubicBezTo>
                <a:cubicBezTo>
                  <a:pt x="985" y="2097"/>
                  <a:pt x="999" y="2110"/>
                  <a:pt x="998" y="2132"/>
                </a:cubicBezTo>
                <a:cubicBezTo>
                  <a:pt x="1003" y="2139"/>
                  <a:pt x="1005" y="2149"/>
                  <a:pt x="1007" y="2158"/>
                </a:cubicBezTo>
                <a:cubicBezTo>
                  <a:pt x="1007" y="2159"/>
                  <a:pt x="1008" y="2160"/>
                  <a:pt x="1009" y="2161"/>
                </a:cubicBezTo>
                <a:cubicBezTo>
                  <a:pt x="1019" y="2161"/>
                  <a:pt x="1019" y="2161"/>
                  <a:pt x="1019" y="2161"/>
                </a:cubicBezTo>
                <a:cubicBezTo>
                  <a:pt x="1019" y="2160"/>
                  <a:pt x="1019" y="2159"/>
                  <a:pt x="1018" y="2158"/>
                </a:cubicBezTo>
                <a:cubicBezTo>
                  <a:pt x="1019" y="2150"/>
                  <a:pt x="1011" y="2147"/>
                  <a:pt x="1015" y="2136"/>
                </a:cubicBezTo>
                <a:close/>
                <a:moveTo>
                  <a:pt x="3774" y="1597"/>
                </a:moveTo>
                <a:cubicBezTo>
                  <a:pt x="3765" y="1591"/>
                  <a:pt x="3753" y="1597"/>
                  <a:pt x="3745" y="1588"/>
                </a:cubicBezTo>
                <a:cubicBezTo>
                  <a:pt x="3741" y="1588"/>
                  <a:pt x="3738" y="1588"/>
                  <a:pt x="3735" y="1587"/>
                </a:cubicBezTo>
                <a:cubicBezTo>
                  <a:pt x="3718" y="1585"/>
                  <a:pt x="3703" y="1579"/>
                  <a:pt x="3686" y="1576"/>
                </a:cubicBezTo>
                <a:cubicBezTo>
                  <a:pt x="3676" y="1577"/>
                  <a:pt x="3668" y="1571"/>
                  <a:pt x="3658" y="1570"/>
                </a:cubicBezTo>
                <a:cubicBezTo>
                  <a:pt x="3655" y="1560"/>
                  <a:pt x="3649" y="1569"/>
                  <a:pt x="3645" y="1564"/>
                </a:cubicBezTo>
                <a:cubicBezTo>
                  <a:pt x="3640" y="1559"/>
                  <a:pt x="3633" y="1565"/>
                  <a:pt x="3630" y="1557"/>
                </a:cubicBezTo>
                <a:cubicBezTo>
                  <a:pt x="3625" y="1560"/>
                  <a:pt x="3623" y="1556"/>
                  <a:pt x="3619" y="1556"/>
                </a:cubicBezTo>
                <a:cubicBezTo>
                  <a:pt x="3613" y="1564"/>
                  <a:pt x="3612" y="1550"/>
                  <a:pt x="3606" y="1558"/>
                </a:cubicBezTo>
                <a:cubicBezTo>
                  <a:pt x="3600" y="1553"/>
                  <a:pt x="3591" y="1556"/>
                  <a:pt x="3584" y="1554"/>
                </a:cubicBezTo>
                <a:cubicBezTo>
                  <a:pt x="3581" y="1551"/>
                  <a:pt x="3576" y="1556"/>
                  <a:pt x="3574" y="1550"/>
                </a:cubicBezTo>
                <a:cubicBezTo>
                  <a:pt x="3569" y="1553"/>
                  <a:pt x="3567" y="1545"/>
                  <a:pt x="3561" y="1551"/>
                </a:cubicBezTo>
                <a:cubicBezTo>
                  <a:pt x="3556" y="1543"/>
                  <a:pt x="3546" y="1551"/>
                  <a:pt x="3540" y="1544"/>
                </a:cubicBezTo>
                <a:cubicBezTo>
                  <a:pt x="3534" y="1547"/>
                  <a:pt x="3528" y="1548"/>
                  <a:pt x="3523" y="1544"/>
                </a:cubicBezTo>
                <a:cubicBezTo>
                  <a:pt x="3517" y="1548"/>
                  <a:pt x="3512" y="1545"/>
                  <a:pt x="3506" y="1545"/>
                </a:cubicBezTo>
                <a:cubicBezTo>
                  <a:pt x="3500" y="1551"/>
                  <a:pt x="3496" y="1545"/>
                  <a:pt x="3490" y="1551"/>
                </a:cubicBezTo>
                <a:cubicBezTo>
                  <a:pt x="3485" y="1550"/>
                  <a:pt x="3475" y="1555"/>
                  <a:pt x="3479" y="1561"/>
                </a:cubicBezTo>
                <a:cubicBezTo>
                  <a:pt x="3494" y="1558"/>
                  <a:pt x="3507" y="1561"/>
                  <a:pt x="3523" y="1555"/>
                </a:cubicBezTo>
                <a:cubicBezTo>
                  <a:pt x="3530" y="1561"/>
                  <a:pt x="3541" y="1555"/>
                  <a:pt x="3549" y="1559"/>
                </a:cubicBezTo>
                <a:cubicBezTo>
                  <a:pt x="3559" y="1558"/>
                  <a:pt x="3566" y="1564"/>
                  <a:pt x="3576" y="1563"/>
                </a:cubicBezTo>
                <a:cubicBezTo>
                  <a:pt x="3593" y="1568"/>
                  <a:pt x="3612" y="1569"/>
                  <a:pt x="3631" y="1570"/>
                </a:cubicBezTo>
                <a:cubicBezTo>
                  <a:pt x="3635" y="1574"/>
                  <a:pt x="3640" y="1572"/>
                  <a:pt x="3643" y="1579"/>
                </a:cubicBezTo>
                <a:cubicBezTo>
                  <a:pt x="3650" y="1572"/>
                  <a:pt x="3652" y="1585"/>
                  <a:pt x="3658" y="1580"/>
                </a:cubicBezTo>
                <a:cubicBezTo>
                  <a:pt x="3664" y="1586"/>
                  <a:pt x="3673" y="1584"/>
                  <a:pt x="3680" y="1587"/>
                </a:cubicBezTo>
                <a:cubicBezTo>
                  <a:pt x="3682" y="1588"/>
                  <a:pt x="3683" y="1589"/>
                  <a:pt x="3685" y="1591"/>
                </a:cubicBezTo>
                <a:cubicBezTo>
                  <a:pt x="3696" y="1584"/>
                  <a:pt x="3703" y="1597"/>
                  <a:pt x="3714" y="1593"/>
                </a:cubicBezTo>
                <a:cubicBezTo>
                  <a:pt x="3722" y="1603"/>
                  <a:pt x="3735" y="1594"/>
                  <a:pt x="3743" y="1602"/>
                </a:cubicBezTo>
                <a:cubicBezTo>
                  <a:pt x="3776" y="1609"/>
                  <a:pt x="3808" y="1614"/>
                  <a:pt x="3840" y="1621"/>
                </a:cubicBezTo>
                <a:cubicBezTo>
                  <a:pt x="3840" y="1609"/>
                  <a:pt x="3840" y="1609"/>
                  <a:pt x="3840" y="1609"/>
                </a:cubicBezTo>
                <a:cubicBezTo>
                  <a:pt x="3828" y="1606"/>
                  <a:pt x="3815" y="1604"/>
                  <a:pt x="3803" y="1599"/>
                </a:cubicBezTo>
                <a:cubicBezTo>
                  <a:pt x="3791" y="1606"/>
                  <a:pt x="3785" y="1593"/>
                  <a:pt x="3774" y="1597"/>
                </a:cubicBezTo>
                <a:close/>
                <a:moveTo>
                  <a:pt x="1087" y="2104"/>
                </a:moveTo>
                <a:cubicBezTo>
                  <a:pt x="1080" y="2082"/>
                  <a:pt x="1073" y="2060"/>
                  <a:pt x="1069" y="2036"/>
                </a:cubicBezTo>
                <a:cubicBezTo>
                  <a:pt x="1070" y="2030"/>
                  <a:pt x="1069" y="2024"/>
                  <a:pt x="1068" y="2018"/>
                </a:cubicBezTo>
                <a:cubicBezTo>
                  <a:pt x="1069" y="2010"/>
                  <a:pt x="1075" y="2000"/>
                  <a:pt x="1067" y="1997"/>
                </a:cubicBezTo>
                <a:cubicBezTo>
                  <a:pt x="1060" y="2006"/>
                  <a:pt x="1063" y="2019"/>
                  <a:pt x="1060" y="2037"/>
                </a:cubicBezTo>
                <a:cubicBezTo>
                  <a:pt x="1065" y="2043"/>
                  <a:pt x="1063" y="2054"/>
                  <a:pt x="1065" y="2062"/>
                </a:cubicBezTo>
                <a:cubicBezTo>
                  <a:pt x="1065" y="2072"/>
                  <a:pt x="1071" y="2078"/>
                  <a:pt x="1070" y="2088"/>
                </a:cubicBezTo>
                <a:cubicBezTo>
                  <a:pt x="1076" y="2094"/>
                  <a:pt x="1074" y="2104"/>
                  <a:pt x="1079" y="2111"/>
                </a:cubicBezTo>
                <a:cubicBezTo>
                  <a:pt x="1081" y="2120"/>
                  <a:pt x="1086" y="2128"/>
                  <a:pt x="1087" y="2137"/>
                </a:cubicBezTo>
                <a:cubicBezTo>
                  <a:pt x="1091" y="2145"/>
                  <a:pt x="1094" y="2153"/>
                  <a:pt x="1097" y="2161"/>
                </a:cubicBezTo>
                <a:cubicBezTo>
                  <a:pt x="1111" y="2161"/>
                  <a:pt x="1111" y="2161"/>
                  <a:pt x="1111" y="2161"/>
                </a:cubicBezTo>
                <a:cubicBezTo>
                  <a:pt x="1109" y="2152"/>
                  <a:pt x="1102" y="2146"/>
                  <a:pt x="1103" y="2135"/>
                </a:cubicBezTo>
                <a:cubicBezTo>
                  <a:pt x="1093" y="2127"/>
                  <a:pt x="1093" y="2114"/>
                  <a:pt x="1087" y="2104"/>
                </a:cubicBezTo>
                <a:close/>
                <a:moveTo>
                  <a:pt x="1121" y="2089"/>
                </a:moveTo>
                <a:cubicBezTo>
                  <a:pt x="1117" y="2074"/>
                  <a:pt x="1115" y="2058"/>
                  <a:pt x="1112" y="2042"/>
                </a:cubicBezTo>
                <a:cubicBezTo>
                  <a:pt x="1113" y="2033"/>
                  <a:pt x="1107" y="2028"/>
                  <a:pt x="1110" y="2017"/>
                </a:cubicBezTo>
                <a:cubicBezTo>
                  <a:pt x="1112" y="2012"/>
                  <a:pt x="1108" y="2010"/>
                  <a:pt x="1110" y="2005"/>
                </a:cubicBezTo>
                <a:cubicBezTo>
                  <a:pt x="1103" y="2005"/>
                  <a:pt x="1115" y="1993"/>
                  <a:pt x="1104" y="1995"/>
                </a:cubicBezTo>
                <a:cubicBezTo>
                  <a:pt x="1103" y="2007"/>
                  <a:pt x="1106" y="2017"/>
                  <a:pt x="1103" y="2031"/>
                </a:cubicBezTo>
                <a:cubicBezTo>
                  <a:pt x="1106" y="2036"/>
                  <a:pt x="1104" y="2043"/>
                  <a:pt x="1108" y="2047"/>
                </a:cubicBezTo>
                <a:cubicBezTo>
                  <a:pt x="1106" y="2054"/>
                  <a:pt x="1106" y="2061"/>
                  <a:pt x="1109" y="2065"/>
                </a:cubicBezTo>
                <a:cubicBezTo>
                  <a:pt x="1111" y="2089"/>
                  <a:pt x="1115" y="2113"/>
                  <a:pt x="1121" y="2134"/>
                </a:cubicBezTo>
                <a:cubicBezTo>
                  <a:pt x="1124" y="2143"/>
                  <a:pt x="1126" y="2152"/>
                  <a:pt x="1129" y="2161"/>
                </a:cubicBezTo>
                <a:cubicBezTo>
                  <a:pt x="1142" y="2161"/>
                  <a:pt x="1142" y="2161"/>
                  <a:pt x="1142" y="2161"/>
                </a:cubicBezTo>
                <a:cubicBezTo>
                  <a:pt x="1139" y="2152"/>
                  <a:pt x="1137" y="2143"/>
                  <a:pt x="1133" y="2134"/>
                </a:cubicBezTo>
                <a:cubicBezTo>
                  <a:pt x="1128" y="2120"/>
                  <a:pt x="1124" y="2105"/>
                  <a:pt x="1121" y="2089"/>
                </a:cubicBezTo>
                <a:close/>
                <a:moveTo>
                  <a:pt x="84" y="1642"/>
                </a:moveTo>
                <a:cubicBezTo>
                  <a:pt x="87" y="1632"/>
                  <a:pt x="72" y="1640"/>
                  <a:pt x="69" y="1634"/>
                </a:cubicBezTo>
                <a:cubicBezTo>
                  <a:pt x="60" y="1635"/>
                  <a:pt x="57" y="1629"/>
                  <a:pt x="46" y="1632"/>
                </a:cubicBezTo>
                <a:cubicBezTo>
                  <a:pt x="44" y="1625"/>
                  <a:pt x="31" y="1630"/>
                  <a:pt x="29" y="1623"/>
                </a:cubicBezTo>
                <a:cubicBezTo>
                  <a:pt x="20" y="1624"/>
                  <a:pt x="15" y="1620"/>
                  <a:pt x="8" y="1618"/>
                </a:cubicBezTo>
                <a:cubicBezTo>
                  <a:pt x="6" y="1617"/>
                  <a:pt x="3" y="1616"/>
                  <a:pt x="0" y="1615"/>
                </a:cubicBezTo>
                <a:cubicBezTo>
                  <a:pt x="0" y="1623"/>
                  <a:pt x="0" y="1623"/>
                  <a:pt x="0" y="1623"/>
                </a:cubicBezTo>
                <a:cubicBezTo>
                  <a:pt x="8" y="1624"/>
                  <a:pt x="14" y="1626"/>
                  <a:pt x="20" y="1629"/>
                </a:cubicBezTo>
                <a:cubicBezTo>
                  <a:pt x="42" y="1633"/>
                  <a:pt x="63" y="1637"/>
                  <a:pt x="84" y="1642"/>
                </a:cubicBezTo>
                <a:close/>
                <a:moveTo>
                  <a:pt x="1168" y="2102"/>
                </a:moveTo>
                <a:cubicBezTo>
                  <a:pt x="1168" y="2095"/>
                  <a:pt x="1170" y="2087"/>
                  <a:pt x="1168" y="2081"/>
                </a:cubicBezTo>
                <a:cubicBezTo>
                  <a:pt x="1168" y="2069"/>
                  <a:pt x="1174" y="2069"/>
                  <a:pt x="1167" y="2063"/>
                </a:cubicBezTo>
                <a:cubicBezTo>
                  <a:pt x="1163" y="2072"/>
                  <a:pt x="1162" y="2081"/>
                  <a:pt x="1163" y="2088"/>
                </a:cubicBezTo>
                <a:cubicBezTo>
                  <a:pt x="1161" y="2093"/>
                  <a:pt x="1161" y="2097"/>
                  <a:pt x="1163" y="2100"/>
                </a:cubicBezTo>
                <a:cubicBezTo>
                  <a:pt x="1162" y="2105"/>
                  <a:pt x="1159" y="2111"/>
                  <a:pt x="1163" y="2112"/>
                </a:cubicBezTo>
                <a:cubicBezTo>
                  <a:pt x="1158" y="2123"/>
                  <a:pt x="1161" y="2129"/>
                  <a:pt x="1159" y="2138"/>
                </a:cubicBezTo>
                <a:cubicBezTo>
                  <a:pt x="1156" y="2145"/>
                  <a:pt x="1164" y="2157"/>
                  <a:pt x="1156" y="2159"/>
                </a:cubicBezTo>
                <a:cubicBezTo>
                  <a:pt x="1158" y="2152"/>
                  <a:pt x="1155" y="2147"/>
                  <a:pt x="1154" y="2146"/>
                </a:cubicBezTo>
                <a:cubicBezTo>
                  <a:pt x="1153" y="2145"/>
                  <a:pt x="1155" y="2142"/>
                  <a:pt x="1155" y="2140"/>
                </a:cubicBezTo>
                <a:cubicBezTo>
                  <a:pt x="1155" y="2140"/>
                  <a:pt x="1153" y="2140"/>
                  <a:pt x="1152" y="2140"/>
                </a:cubicBezTo>
                <a:cubicBezTo>
                  <a:pt x="1152" y="2139"/>
                  <a:pt x="1152" y="2132"/>
                  <a:pt x="1152" y="2131"/>
                </a:cubicBezTo>
                <a:cubicBezTo>
                  <a:pt x="1150" y="2126"/>
                  <a:pt x="1149" y="2117"/>
                  <a:pt x="1150" y="2115"/>
                </a:cubicBezTo>
                <a:cubicBezTo>
                  <a:pt x="1151" y="2112"/>
                  <a:pt x="1148" y="2113"/>
                  <a:pt x="1148" y="2111"/>
                </a:cubicBezTo>
                <a:cubicBezTo>
                  <a:pt x="1145" y="2096"/>
                  <a:pt x="1144" y="2079"/>
                  <a:pt x="1143" y="2062"/>
                </a:cubicBezTo>
                <a:cubicBezTo>
                  <a:pt x="1144" y="2044"/>
                  <a:pt x="1138" y="2030"/>
                  <a:pt x="1142" y="2011"/>
                </a:cubicBezTo>
                <a:cubicBezTo>
                  <a:pt x="1142" y="2007"/>
                  <a:pt x="1139" y="2004"/>
                  <a:pt x="1142" y="1999"/>
                </a:cubicBezTo>
                <a:cubicBezTo>
                  <a:pt x="1134" y="1999"/>
                  <a:pt x="1147" y="1986"/>
                  <a:pt x="1139" y="1986"/>
                </a:cubicBezTo>
                <a:cubicBezTo>
                  <a:pt x="1142" y="1976"/>
                  <a:pt x="1143" y="1967"/>
                  <a:pt x="1137" y="1962"/>
                </a:cubicBezTo>
                <a:cubicBezTo>
                  <a:pt x="1131" y="2001"/>
                  <a:pt x="1136" y="2035"/>
                  <a:pt x="1134" y="2072"/>
                </a:cubicBezTo>
                <a:cubicBezTo>
                  <a:pt x="1138" y="2074"/>
                  <a:pt x="1135" y="2079"/>
                  <a:pt x="1134" y="2084"/>
                </a:cubicBezTo>
                <a:cubicBezTo>
                  <a:pt x="1139" y="2086"/>
                  <a:pt x="1133" y="2094"/>
                  <a:pt x="1137" y="2097"/>
                </a:cubicBezTo>
                <a:cubicBezTo>
                  <a:pt x="1142" y="2103"/>
                  <a:pt x="1134" y="2117"/>
                  <a:pt x="1142" y="2122"/>
                </a:cubicBezTo>
                <a:cubicBezTo>
                  <a:pt x="1143" y="2131"/>
                  <a:pt x="1143" y="2140"/>
                  <a:pt x="1144" y="2149"/>
                </a:cubicBezTo>
                <a:cubicBezTo>
                  <a:pt x="1146" y="2153"/>
                  <a:pt x="1147" y="2157"/>
                  <a:pt x="1147" y="2161"/>
                </a:cubicBezTo>
                <a:cubicBezTo>
                  <a:pt x="1172" y="2161"/>
                  <a:pt x="1172" y="2161"/>
                  <a:pt x="1172" y="2161"/>
                </a:cubicBezTo>
                <a:cubicBezTo>
                  <a:pt x="1169" y="2155"/>
                  <a:pt x="1169" y="2147"/>
                  <a:pt x="1167" y="2141"/>
                </a:cubicBezTo>
                <a:cubicBezTo>
                  <a:pt x="1169" y="2129"/>
                  <a:pt x="1168" y="2118"/>
                  <a:pt x="1168" y="2102"/>
                </a:cubicBezTo>
                <a:close/>
                <a:moveTo>
                  <a:pt x="1211" y="2053"/>
                </a:moveTo>
                <a:cubicBezTo>
                  <a:pt x="1208" y="2066"/>
                  <a:pt x="1204" y="2080"/>
                  <a:pt x="1201" y="2093"/>
                </a:cubicBezTo>
                <a:cubicBezTo>
                  <a:pt x="1199" y="2112"/>
                  <a:pt x="1196" y="2132"/>
                  <a:pt x="1191" y="2153"/>
                </a:cubicBezTo>
                <a:cubicBezTo>
                  <a:pt x="1192" y="2155"/>
                  <a:pt x="1192" y="2158"/>
                  <a:pt x="1192" y="2161"/>
                </a:cubicBezTo>
                <a:cubicBezTo>
                  <a:pt x="1201" y="2161"/>
                  <a:pt x="1201" y="2161"/>
                  <a:pt x="1201" y="2161"/>
                </a:cubicBezTo>
                <a:cubicBezTo>
                  <a:pt x="1204" y="2134"/>
                  <a:pt x="1209" y="2110"/>
                  <a:pt x="1209" y="2083"/>
                </a:cubicBezTo>
                <a:cubicBezTo>
                  <a:pt x="1211" y="2073"/>
                  <a:pt x="1221" y="2057"/>
                  <a:pt x="1211" y="2053"/>
                </a:cubicBezTo>
                <a:close/>
                <a:moveTo>
                  <a:pt x="3" y="1812"/>
                </a:moveTo>
                <a:cubicBezTo>
                  <a:pt x="15" y="1804"/>
                  <a:pt x="13" y="1794"/>
                  <a:pt x="25" y="1787"/>
                </a:cubicBezTo>
                <a:cubicBezTo>
                  <a:pt x="28" y="1782"/>
                  <a:pt x="34" y="1779"/>
                  <a:pt x="33" y="1774"/>
                </a:cubicBezTo>
                <a:cubicBezTo>
                  <a:pt x="39" y="1769"/>
                  <a:pt x="44" y="1765"/>
                  <a:pt x="45" y="1759"/>
                </a:cubicBezTo>
                <a:cubicBezTo>
                  <a:pt x="26" y="1773"/>
                  <a:pt x="12" y="1788"/>
                  <a:pt x="0" y="1803"/>
                </a:cubicBezTo>
                <a:cubicBezTo>
                  <a:pt x="0" y="1818"/>
                  <a:pt x="0" y="1818"/>
                  <a:pt x="0" y="1818"/>
                </a:cubicBezTo>
                <a:cubicBezTo>
                  <a:pt x="2" y="1816"/>
                  <a:pt x="4" y="1814"/>
                  <a:pt x="3" y="1812"/>
                </a:cubicBezTo>
                <a:close/>
                <a:moveTo>
                  <a:pt x="61" y="2080"/>
                </a:moveTo>
                <a:cubicBezTo>
                  <a:pt x="72" y="2073"/>
                  <a:pt x="81" y="2079"/>
                  <a:pt x="92" y="2069"/>
                </a:cubicBezTo>
                <a:cubicBezTo>
                  <a:pt x="158" y="2058"/>
                  <a:pt x="160" y="2071"/>
                  <a:pt x="167" y="2061"/>
                </a:cubicBezTo>
                <a:cubicBezTo>
                  <a:pt x="246" y="2065"/>
                  <a:pt x="264" y="2056"/>
                  <a:pt x="280" y="2062"/>
                </a:cubicBezTo>
                <a:cubicBezTo>
                  <a:pt x="346" y="2063"/>
                  <a:pt x="349" y="2073"/>
                  <a:pt x="354" y="2068"/>
                </a:cubicBezTo>
                <a:cubicBezTo>
                  <a:pt x="394" y="2077"/>
                  <a:pt x="399" y="2069"/>
                  <a:pt x="403" y="2074"/>
                </a:cubicBezTo>
                <a:cubicBezTo>
                  <a:pt x="443" y="2084"/>
                  <a:pt x="447" y="2085"/>
                  <a:pt x="450" y="2087"/>
                </a:cubicBezTo>
                <a:cubicBezTo>
                  <a:pt x="477" y="2102"/>
                  <a:pt x="483" y="2089"/>
                  <a:pt x="486" y="2098"/>
                </a:cubicBezTo>
                <a:cubicBezTo>
                  <a:pt x="526" y="2104"/>
                  <a:pt x="530" y="2105"/>
                  <a:pt x="534" y="2108"/>
                </a:cubicBezTo>
                <a:cubicBezTo>
                  <a:pt x="561" y="2108"/>
                  <a:pt x="572" y="2108"/>
                  <a:pt x="569" y="2102"/>
                </a:cubicBezTo>
                <a:cubicBezTo>
                  <a:pt x="510" y="2093"/>
                  <a:pt x="504" y="2091"/>
                  <a:pt x="498" y="2090"/>
                </a:cubicBezTo>
                <a:cubicBezTo>
                  <a:pt x="415" y="2067"/>
                  <a:pt x="405" y="2061"/>
                  <a:pt x="392" y="2063"/>
                </a:cubicBezTo>
                <a:cubicBezTo>
                  <a:pt x="314" y="2045"/>
                  <a:pt x="307" y="2053"/>
                  <a:pt x="301" y="2052"/>
                </a:cubicBezTo>
                <a:cubicBezTo>
                  <a:pt x="235" y="2048"/>
                  <a:pt x="222" y="2050"/>
                  <a:pt x="209" y="2050"/>
                </a:cubicBezTo>
                <a:cubicBezTo>
                  <a:pt x="146" y="2052"/>
                  <a:pt x="139" y="2053"/>
                  <a:pt x="133" y="2056"/>
                </a:cubicBezTo>
                <a:cubicBezTo>
                  <a:pt x="32" y="2067"/>
                  <a:pt x="24" y="2078"/>
                  <a:pt x="18" y="2078"/>
                </a:cubicBezTo>
                <a:cubicBezTo>
                  <a:pt x="10" y="2091"/>
                  <a:pt x="20" y="2089"/>
                  <a:pt x="31" y="2087"/>
                </a:cubicBezTo>
                <a:close/>
                <a:moveTo>
                  <a:pt x="595" y="2136"/>
                </a:moveTo>
                <a:cubicBezTo>
                  <a:pt x="587" y="2131"/>
                  <a:pt x="577" y="2136"/>
                  <a:pt x="569" y="2133"/>
                </a:cubicBezTo>
                <a:cubicBezTo>
                  <a:pt x="483" y="2122"/>
                  <a:pt x="477" y="2123"/>
                  <a:pt x="474" y="2117"/>
                </a:cubicBezTo>
                <a:cubicBezTo>
                  <a:pt x="421" y="2114"/>
                  <a:pt x="414" y="2101"/>
                  <a:pt x="403" y="2105"/>
                </a:cubicBezTo>
                <a:cubicBezTo>
                  <a:pt x="248" y="2083"/>
                  <a:pt x="243" y="2078"/>
                  <a:pt x="236" y="2081"/>
                </a:cubicBezTo>
                <a:cubicBezTo>
                  <a:pt x="174" y="2080"/>
                  <a:pt x="168" y="2076"/>
                  <a:pt x="161" y="2083"/>
                </a:cubicBezTo>
                <a:cubicBezTo>
                  <a:pt x="128" y="2086"/>
                  <a:pt x="115" y="2085"/>
                  <a:pt x="101" y="2088"/>
                </a:cubicBezTo>
                <a:cubicBezTo>
                  <a:pt x="19" y="2094"/>
                  <a:pt x="10" y="2104"/>
                  <a:pt x="5" y="2100"/>
                </a:cubicBezTo>
                <a:cubicBezTo>
                  <a:pt x="8" y="2114"/>
                  <a:pt x="16" y="2111"/>
                  <a:pt x="23" y="2112"/>
                </a:cubicBezTo>
                <a:cubicBezTo>
                  <a:pt x="108" y="2099"/>
                  <a:pt x="113" y="2102"/>
                  <a:pt x="121" y="2096"/>
                </a:cubicBezTo>
                <a:cubicBezTo>
                  <a:pt x="164" y="2097"/>
                  <a:pt x="172" y="2090"/>
                  <a:pt x="178" y="2092"/>
                </a:cubicBezTo>
                <a:cubicBezTo>
                  <a:pt x="325" y="2095"/>
                  <a:pt x="332" y="2108"/>
                  <a:pt x="343" y="2104"/>
                </a:cubicBezTo>
                <a:cubicBezTo>
                  <a:pt x="441" y="2120"/>
                  <a:pt x="450" y="2125"/>
                  <a:pt x="459" y="2127"/>
                </a:cubicBezTo>
                <a:cubicBezTo>
                  <a:pt x="493" y="2135"/>
                  <a:pt x="495" y="2139"/>
                  <a:pt x="499" y="2138"/>
                </a:cubicBezTo>
                <a:cubicBezTo>
                  <a:pt x="537" y="2143"/>
                  <a:pt x="542" y="2137"/>
                  <a:pt x="544" y="2143"/>
                </a:cubicBezTo>
                <a:cubicBezTo>
                  <a:pt x="585" y="2145"/>
                  <a:pt x="590" y="2143"/>
                  <a:pt x="595" y="2147"/>
                </a:cubicBezTo>
                <a:cubicBezTo>
                  <a:pt x="634" y="2140"/>
                  <a:pt x="643" y="2135"/>
                  <a:pt x="639" y="2128"/>
                </a:cubicBezTo>
                <a:close/>
                <a:moveTo>
                  <a:pt x="995" y="2146"/>
                </a:moveTo>
                <a:cubicBezTo>
                  <a:pt x="988" y="2140"/>
                  <a:pt x="999" y="2125"/>
                  <a:pt x="990" y="2120"/>
                </a:cubicBezTo>
                <a:cubicBezTo>
                  <a:pt x="981" y="2132"/>
                  <a:pt x="987" y="2147"/>
                  <a:pt x="987" y="2161"/>
                </a:cubicBezTo>
                <a:cubicBezTo>
                  <a:pt x="995" y="2161"/>
                  <a:pt x="995" y="2161"/>
                  <a:pt x="995" y="2161"/>
                </a:cubicBezTo>
                <a:cubicBezTo>
                  <a:pt x="995" y="2156"/>
                  <a:pt x="994" y="2151"/>
                  <a:pt x="995" y="2146"/>
                </a:cubicBezTo>
                <a:close/>
                <a:moveTo>
                  <a:pt x="514" y="2146"/>
                </a:moveTo>
                <a:cubicBezTo>
                  <a:pt x="506" y="2145"/>
                  <a:pt x="499" y="2146"/>
                  <a:pt x="491" y="2147"/>
                </a:cubicBezTo>
                <a:cubicBezTo>
                  <a:pt x="419" y="2148"/>
                  <a:pt x="414" y="2136"/>
                  <a:pt x="406" y="2141"/>
                </a:cubicBezTo>
                <a:cubicBezTo>
                  <a:pt x="358" y="2140"/>
                  <a:pt x="354" y="2125"/>
                  <a:pt x="345" y="2133"/>
                </a:cubicBezTo>
                <a:cubicBezTo>
                  <a:pt x="311" y="2126"/>
                  <a:pt x="297" y="2125"/>
                  <a:pt x="282" y="2123"/>
                </a:cubicBezTo>
                <a:cubicBezTo>
                  <a:pt x="214" y="2116"/>
                  <a:pt x="206" y="2121"/>
                  <a:pt x="200" y="2120"/>
                </a:cubicBezTo>
                <a:cubicBezTo>
                  <a:pt x="151" y="2120"/>
                  <a:pt x="144" y="2119"/>
                  <a:pt x="137" y="2120"/>
                </a:cubicBezTo>
                <a:cubicBezTo>
                  <a:pt x="111" y="2118"/>
                  <a:pt x="106" y="2125"/>
                  <a:pt x="103" y="2122"/>
                </a:cubicBezTo>
                <a:cubicBezTo>
                  <a:pt x="40" y="2130"/>
                  <a:pt x="36" y="2131"/>
                  <a:pt x="32" y="2131"/>
                </a:cubicBezTo>
                <a:cubicBezTo>
                  <a:pt x="4" y="2137"/>
                  <a:pt x="2" y="2138"/>
                  <a:pt x="0" y="2139"/>
                </a:cubicBezTo>
                <a:cubicBezTo>
                  <a:pt x="60" y="2138"/>
                  <a:pt x="69" y="2138"/>
                  <a:pt x="80" y="2134"/>
                </a:cubicBezTo>
                <a:cubicBezTo>
                  <a:pt x="151" y="2133"/>
                  <a:pt x="162" y="2129"/>
                  <a:pt x="172" y="2131"/>
                </a:cubicBezTo>
                <a:cubicBezTo>
                  <a:pt x="273" y="2131"/>
                  <a:pt x="282" y="2138"/>
                  <a:pt x="293" y="2134"/>
                </a:cubicBezTo>
                <a:cubicBezTo>
                  <a:pt x="356" y="2145"/>
                  <a:pt x="360" y="2148"/>
                  <a:pt x="366" y="2144"/>
                </a:cubicBezTo>
                <a:cubicBezTo>
                  <a:pt x="431" y="2152"/>
                  <a:pt x="450" y="2156"/>
                  <a:pt x="471" y="2154"/>
                </a:cubicBezTo>
                <a:cubicBezTo>
                  <a:pt x="523" y="2147"/>
                  <a:pt x="527" y="2156"/>
                  <a:pt x="534" y="215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2943226" y="1514476"/>
            <a:ext cx="8743950" cy="5200650"/>
            <a:chOff x="2452688" y="1262063"/>
            <a:chExt cx="7286625" cy="4333875"/>
          </a:xfrm>
        </p:grpSpPr>
        <p:sp>
          <p:nvSpPr>
            <p:cNvPr id="175" name="Freeform 159"/>
            <p:cNvSpPr/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0" name="Freeform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1692" y="7556077"/>
            <a:ext cx="3291840" cy="4381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E6ABD51-ABF9-4721-920A-B7B36FB23B51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49092" y="7556077"/>
            <a:ext cx="4937760" cy="438150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6891" y="7556077"/>
            <a:ext cx="3337850" cy="438150"/>
          </a:xfrm>
        </p:spPr>
        <p:txBody>
          <a:bodyPr anchor="ctr"/>
          <a:lstStyle>
            <a:lvl1pPr algn="l">
              <a:defRPr sz="1440">
                <a:solidFill>
                  <a:schemeClr val="bg2"/>
                </a:solidFill>
              </a:defRPr>
            </a:lvl1pPr>
          </a:lstStyle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4761" y="2196695"/>
            <a:ext cx="7031669" cy="2210058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468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7501" y="5011358"/>
            <a:ext cx="5479769" cy="1246568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4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74833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20439" y="2926080"/>
            <a:ext cx="4992624" cy="43891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52501" y="2926080"/>
            <a:ext cx="4992624" cy="43891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9089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0438" y="680314"/>
            <a:ext cx="10524688" cy="18763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0439" y="2947690"/>
            <a:ext cx="4992624" cy="988694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880" b="0" baseline="0">
                <a:solidFill>
                  <a:schemeClr val="accent2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20439" y="3979968"/>
            <a:ext cx="4992624" cy="33352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052501" y="2947690"/>
            <a:ext cx="4992624" cy="988694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880" b="0" baseline="0">
                <a:solidFill>
                  <a:schemeClr val="accent2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052501" y="3979968"/>
            <a:ext cx="4992624" cy="33352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1183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817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title="Feathers"/>
          <p:cNvGrpSpPr/>
          <p:nvPr/>
        </p:nvGrpSpPr>
        <p:grpSpPr>
          <a:xfrm>
            <a:off x="480857" y="434910"/>
            <a:ext cx="4195175" cy="7445266"/>
            <a:chOff x="400714" y="362425"/>
            <a:chExt cx="3495979" cy="6204388"/>
          </a:xfrm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7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7071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5" title="Feather"/>
          <p:cNvSpPr>
            <a:spLocks noEditPoints="1"/>
          </p:cNvSpPr>
          <p:nvPr/>
        </p:nvSpPr>
        <p:spPr bwMode="auto">
          <a:xfrm rot="2047334" flipH="1">
            <a:off x="10286949" y="544418"/>
            <a:ext cx="4091334" cy="7028754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71786" y="1804688"/>
            <a:ext cx="3873258" cy="2025509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40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76" y="529697"/>
            <a:ext cx="9116448" cy="6785503"/>
          </a:xfrm>
        </p:spPr>
        <p:txBody>
          <a:bodyPr/>
          <a:lstStyle>
            <a:lvl1pPr>
              <a:defRPr sz="2400"/>
            </a:lvl1pPr>
            <a:lvl2pPr>
              <a:defRPr sz="2160"/>
            </a:lvl2pPr>
            <a:lvl3pPr>
              <a:defRPr sz="1920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71786" y="3868564"/>
            <a:ext cx="3873258" cy="3446636"/>
          </a:xfrm>
        </p:spPr>
        <p:txBody>
          <a:bodyPr/>
          <a:lstStyle>
            <a:lvl1pPr marL="0" indent="0">
              <a:spcBef>
                <a:spcPts val="1680"/>
              </a:spcBef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171867" y="7543801"/>
            <a:ext cx="3873258" cy="438150"/>
          </a:xfrm>
        </p:spPr>
        <p:txBody>
          <a:bodyPr/>
          <a:lstStyle>
            <a:lvl1pPr algn="l">
              <a:defRPr/>
            </a:lvl1pPr>
          </a:lstStyle>
          <a:p>
            <a:fld id="{87C88E31-9B8A-4001-84E0-778AE56E9614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5276" y="7543801"/>
            <a:ext cx="9116448" cy="43815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71786" y="448326"/>
            <a:ext cx="3873258" cy="979777"/>
          </a:xfrm>
        </p:spPr>
        <p:txBody>
          <a:bodyPr anchor="t"/>
          <a:lstStyle>
            <a:lvl1pPr algn="l">
              <a:defRPr sz="5280"/>
            </a:lvl1pPr>
          </a:lstStyle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8949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6887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5" title="Feather"/>
          <p:cNvSpPr>
            <a:spLocks noEditPoints="1"/>
          </p:cNvSpPr>
          <p:nvPr/>
        </p:nvSpPr>
        <p:spPr bwMode="auto">
          <a:xfrm rot="2047334" flipH="1">
            <a:off x="10286949" y="544418"/>
            <a:ext cx="4091334" cy="7028754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71786" y="1804692"/>
            <a:ext cx="3876750" cy="2025509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40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" y="1"/>
            <a:ext cx="9723181" cy="8229599"/>
          </a:xfrm>
        </p:spPr>
        <p:txBody>
          <a:bodyPr anchor="t"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71786" y="3868567"/>
            <a:ext cx="3873398" cy="3446633"/>
          </a:xfrm>
        </p:spPr>
        <p:txBody>
          <a:bodyPr/>
          <a:lstStyle>
            <a:lvl1pPr marL="0" indent="0">
              <a:spcBef>
                <a:spcPts val="1680"/>
              </a:spcBef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171786" y="7549287"/>
            <a:ext cx="3873398" cy="438150"/>
          </a:xfrm>
        </p:spPr>
        <p:txBody>
          <a:bodyPr/>
          <a:lstStyle>
            <a:lvl1pPr algn="l">
              <a:defRPr/>
            </a:lvl1pPr>
          </a:lstStyle>
          <a:p>
            <a:fld id="{CE6ABD51-ABF9-4721-920A-B7B36FB23B51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5277" y="7549287"/>
            <a:ext cx="9118397" cy="43815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71786" y="448329"/>
            <a:ext cx="3873398" cy="979778"/>
          </a:xfrm>
        </p:spPr>
        <p:txBody>
          <a:bodyPr anchor="t"/>
          <a:lstStyle>
            <a:lvl1pPr algn="l">
              <a:defRPr sz="5280"/>
            </a:lvl1pPr>
          </a:lstStyle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0608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7625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 title="Feather"/>
          <p:cNvGrpSpPr/>
          <p:nvPr/>
        </p:nvGrpSpPr>
        <p:grpSpPr>
          <a:xfrm>
            <a:off x="480857" y="434910"/>
            <a:ext cx="4195175" cy="7445266"/>
            <a:chOff x="400714" y="362425"/>
            <a:chExt cx="3495979" cy="6204388"/>
          </a:xfrm>
        </p:grpSpPr>
        <p:sp>
          <p:nvSpPr>
            <p:cNvPr id="25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6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133558" y="608445"/>
            <a:ext cx="1885951" cy="640791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20441" y="629248"/>
            <a:ext cx="7151492" cy="638711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133558" y="7555939"/>
            <a:ext cx="3007195" cy="438150"/>
          </a:xfrm>
        </p:spPr>
        <p:txBody>
          <a:bodyPr/>
          <a:lstStyle/>
          <a:p>
            <a:fld id="{87C88E31-9B8A-4001-84E0-778AE56E9614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20440" y="7555939"/>
            <a:ext cx="7151492" cy="43815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10481572" y="3423842"/>
            <a:ext cx="6459920" cy="725123"/>
          </a:xfrm>
        </p:spPr>
        <p:txBody>
          <a:bodyPr/>
          <a:lstStyle>
            <a:lvl1pPr algn="l">
              <a:defRPr/>
            </a:lvl1pPr>
          </a:lstStyle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 title="Rule Line"/>
          <p:cNvCxnSpPr/>
          <p:nvPr/>
        </p:nvCxnSpPr>
        <p:spPr>
          <a:xfrm>
            <a:off x="10933898" y="685803"/>
            <a:ext cx="0" cy="633056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27046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01335" y="962758"/>
            <a:ext cx="10364488" cy="3049717"/>
          </a:xfrm>
        </p:spPr>
        <p:txBody>
          <a:bodyPr bIns="0" anchor="b">
            <a:normAutofit/>
          </a:bodyPr>
          <a:lstStyle>
            <a:lvl1pPr algn="l">
              <a:defRPr sz="792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01336" y="4237446"/>
            <a:ext cx="10364486" cy="1173145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2160" b="0" cap="all" baseline="0">
                <a:solidFill>
                  <a:schemeClr val="tx1"/>
                </a:solidFill>
              </a:defRPr>
            </a:lvl1pPr>
            <a:lvl2pPr marL="548640" indent="0" algn="ctr">
              <a:buNone/>
              <a:defRPr sz="216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9801" y="395169"/>
            <a:ext cx="5968698" cy="37104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5197" y="958767"/>
            <a:ext cx="973223" cy="604294"/>
          </a:xfrm>
        </p:spPr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901336" y="4234250"/>
            <a:ext cx="1036448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64399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744675" y="2216506"/>
            <a:ext cx="1152902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75616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5087" y="2107356"/>
            <a:ext cx="10371785" cy="2265540"/>
          </a:xfrm>
        </p:spPr>
        <p:txBody>
          <a:bodyPr anchor="b">
            <a:normAutofit/>
          </a:bodyPr>
          <a:lstStyle>
            <a:lvl1pPr algn="l">
              <a:defRPr sz="432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45087" y="4567435"/>
            <a:ext cx="10356535" cy="1215515"/>
          </a:xfrm>
        </p:spPr>
        <p:txBody>
          <a:bodyPr tIns="91440">
            <a:normAutofit/>
          </a:bodyPr>
          <a:lstStyle>
            <a:lvl1pPr marL="0" indent="0" algn="l">
              <a:buNone/>
              <a:defRPr sz="2160">
                <a:solidFill>
                  <a:schemeClr val="tx1"/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745087" y="4565982"/>
            <a:ext cx="1035653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21638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9061" y="965867"/>
            <a:ext cx="11526762" cy="1271166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36797" y="2413054"/>
            <a:ext cx="5574182" cy="4138314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96525" y="2420812"/>
            <a:ext cx="5574182" cy="4129824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744675" y="2216506"/>
            <a:ext cx="1152902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39125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6630" y="964996"/>
            <a:ext cx="11529193" cy="126758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6629" y="2423459"/>
            <a:ext cx="5574182" cy="96233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640" b="0" cap="all" baseline="0">
                <a:solidFill>
                  <a:schemeClr val="accent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36629" y="3389124"/>
            <a:ext cx="5574182" cy="317334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94835" y="2427604"/>
            <a:ext cx="5574182" cy="962684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640" b="0" cap="all" baseline="0">
                <a:solidFill>
                  <a:schemeClr val="accent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94835" y="3385790"/>
            <a:ext cx="5574182" cy="3164845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744675" y="2216506"/>
            <a:ext cx="1152902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94338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744675" y="2216506"/>
            <a:ext cx="1152902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8225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717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/>
          <p:cNvSpPr>
            <a:spLocks noEditPoints="1"/>
          </p:cNvSpPr>
          <p:nvPr/>
        </p:nvSpPr>
        <p:spPr bwMode="auto">
          <a:xfrm>
            <a:off x="3811" y="1"/>
            <a:ext cx="14620876" cy="8294370"/>
          </a:xfrm>
          <a:custGeom>
            <a:avLst/>
            <a:gdLst/>
            <a:ahLst/>
            <a:cxnLst/>
            <a:rect l="0" t="0" r="r" b="b"/>
            <a:pathLst>
              <a:path w="3840" h="2177">
                <a:moveTo>
                  <a:pt x="813" y="187"/>
                </a:moveTo>
                <a:cubicBezTo>
                  <a:pt x="858" y="167"/>
                  <a:pt x="893" y="143"/>
                  <a:pt x="911" y="109"/>
                </a:cubicBezTo>
                <a:cubicBezTo>
                  <a:pt x="929" y="77"/>
                  <a:pt x="934" y="39"/>
                  <a:pt x="944" y="0"/>
                </a:cubicBezTo>
                <a:cubicBezTo>
                  <a:pt x="916" y="0"/>
                  <a:pt x="916" y="0"/>
                  <a:pt x="916" y="0"/>
                </a:cubicBezTo>
                <a:cubicBezTo>
                  <a:pt x="921" y="28"/>
                  <a:pt x="908" y="57"/>
                  <a:pt x="900" y="85"/>
                </a:cubicBezTo>
                <a:cubicBezTo>
                  <a:pt x="894" y="105"/>
                  <a:pt x="883" y="125"/>
                  <a:pt x="857" y="134"/>
                </a:cubicBezTo>
                <a:cubicBezTo>
                  <a:pt x="840" y="89"/>
                  <a:pt x="827" y="48"/>
                  <a:pt x="808" y="10"/>
                </a:cubicBezTo>
                <a:cubicBezTo>
                  <a:pt x="806" y="6"/>
                  <a:pt x="805" y="3"/>
                  <a:pt x="803" y="0"/>
                </a:cubicBezTo>
                <a:cubicBezTo>
                  <a:pt x="781" y="0"/>
                  <a:pt x="781" y="0"/>
                  <a:pt x="781" y="0"/>
                </a:cubicBezTo>
                <a:cubicBezTo>
                  <a:pt x="791" y="20"/>
                  <a:pt x="800" y="41"/>
                  <a:pt x="809" y="62"/>
                </a:cubicBezTo>
                <a:cubicBezTo>
                  <a:pt x="826" y="100"/>
                  <a:pt x="835" y="139"/>
                  <a:pt x="813" y="187"/>
                </a:cubicBezTo>
                <a:close/>
                <a:moveTo>
                  <a:pt x="1209" y="90"/>
                </a:moveTo>
                <a:cubicBezTo>
                  <a:pt x="1182" y="65"/>
                  <a:pt x="1168" y="33"/>
                  <a:pt x="1156" y="0"/>
                </a:cubicBezTo>
                <a:cubicBezTo>
                  <a:pt x="1130" y="0"/>
                  <a:pt x="1130" y="0"/>
                  <a:pt x="1130" y="0"/>
                </a:cubicBezTo>
                <a:cubicBezTo>
                  <a:pt x="1138" y="25"/>
                  <a:pt x="1149" y="50"/>
                  <a:pt x="1163" y="75"/>
                </a:cubicBezTo>
                <a:cubicBezTo>
                  <a:pt x="1133" y="65"/>
                  <a:pt x="1102" y="58"/>
                  <a:pt x="1073" y="46"/>
                </a:cubicBezTo>
                <a:cubicBezTo>
                  <a:pt x="1043" y="33"/>
                  <a:pt x="1015" y="18"/>
                  <a:pt x="989" y="0"/>
                </a:cubicBezTo>
                <a:cubicBezTo>
                  <a:pt x="952" y="0"/>
                  <a:pt x="952" y="0"/>
                  <a:pt x="952" y="0"/>
                </a:cubicBezTo>
                <a:cubicBezTo>
                  <a:pt x="1028" y="59"/>
                  <a:pt x="1116" y="91"/>
                  <a:pt x="1215" y="108"/>
                </a:cubicBezTo>
                <a:cubicBezTo>
                  <a:pt x="1212" y="99"/>
                  <a:pt x="1212" y="93"/>
                  <a:pt x="1209" y="90"/>
                </a:cubicBezTo>
                <a:close/>
                <a:moveTo>
                  <a:pt x="1306" y="346"/>
                </a:moveTo>
                <a:cubicBezTo>
                  <a:pt x="1328" y="357"/>
                  <a:pt x="1352" y="362"/>
                  <a:pt x="1375" y="370"/>
                </a:cubicBezTo>
                <a:cubicBezTo>
                  <a:pt x="1342" y="428"/>
                  <a:pt x="1310" y="484"/>
                  <a:pt x="1277" y="541"/>
                </a:cubicBezTo>
                <a:cubicBezTo>
                  <a:pt x="1288" y="548"/>
                  <a:pt x="1294" y="555"/>
                  <a:pt x="1301" y="556"/>
                </a:cubicBezTo>
                <a:cubicBezTo>
                  <a:pt x="1364" y="567"/>
                  <a:pt x="1425" y="557"/>
                  <a:pt x="1482" y="532"/>
                </a:cubicBezTo>
                <a:cubicBezTo>
                  <a:pt x="1524" y="513"/>
                  <a:pt x="1551" y="473"/>
                  <a:pt x="1579" y="436"/>
                </a:cubicBezTo>
                <a:cubicBezTo>
                  <a:pt x="1604" y="403"/>
                  <a:pt x="1617" y="365"/>
                  <a:pt x="1626" y="325"/>
                </a:cubicBezTo>
                <a:cubicBezTo>
                  <a:pt x="1629" y="310"/>
                  <a:pt x="1632" y="295"/>
                  <a:pt x="1656" y="290"/>
                </a:cubicBezTo>
                <a:cubicBezTo>
                  <a:pt x="1634" y="348"/>
                  <a:pt x="1638" y="405"/>
                  <a:pt x="1650" y="462"/>
                </a:cubicBezTo>
                <a:cubicBezTo>
                  <a:pt x="1663" y="521"/>
                  <a:pt x="1697" y="568"/>
                  <a:pt x="1738" y="614"/>
                </a:cubicBezTo>
                <a:cubicBezTo>
                  <a:pt x="1799" y="558"/>
                  <a:pt x="1823" y="487"/>
                  <a:pt x="1829" y="408"/>
                </a:cubicBezTo>
                <a:cubicBezTo>
                  <a:pt x="1834" y="330"/>
                  <a:pt x="1816" y="259"/>
                  <a:pt x="1759" y="199"/>
                </a:cubicBezTo>
                <a:cubicBezTo>
                  <a:pt x="1805" y="136"/>
                  <a:pt x="1840" y="70"/>
                  <a:pt x="1863" y="0"/>
                </a:cubicBezTo>
                <a:cubicBezTo>
                  <a:pt x="1839" y="0"/>
                  <a:pt x="1839" y="0"/>
                  <a:pt x="1839" y="0"/>
                </a:cubicBezTo>
                <a:cubicBezTo>
                  <a:pt x="1830" y="29"/>
                  <a:pt x="1817" y="57"/>
                  <a:pt x="1804" y="77"/>
                </a:cubicBezTo>
                <a:cubicBezTo>
                  <a:pt x="1812" y="50"/>
                  <a:pt x="1819" y="25"/>
                  <a:pt x="1827" y="0"/>
                </a:cubicBezTo>
                <a:cubicBezTo>
                  <a:pt x="1807" y="0"/>
                  <a:pt x="1807" y="0"/>
                  <a:pt x="1807" y="0"/>
                </a:cubicBezTo>
                <a:cubicBezTo>
                  <a:pt x="1799" y="27"/>
                  <a:pt x="1789" y="54"/>
                  <a:pt x="1775" y="79"/>
                </a:cubicBezTo>
                <a:cubicBezTo>
                  <a:pt x="1736" y="151"/>
                  <a:pt x="1693" y="222"/>
                  <a:pt x="1622" y="275"/>
                </a:cubicBezTo>
                <a:cubicBezTo>
                  <a:pt x="1548" y="177"/>
                  <a:pt x="1376" y="143"/>
                  <a:pt x="1228" y="259"/>
                </a:cubicBezTo>
                <a:cubicBezTo>
                  <a:pt x="1232" y="307"/>
                  <a:pt x="1268" y="328"/>
                  <a:pt x="1306" y="346"/>
                </a:cubicBezTo>
                <a:close/>
                <a:moveTo>
                  <a:pt x="1665" y="348"/>
                </a:moveTo>
                <a:cubicBezTo>
                  <a:pt x="1671" y="316"/>
                  <a:pt x="1683" y="287"/>
                  <a:pt x="1722" y="274"/>
                </a:cubicBezTo>
                <a:cubicBezTo>
                  <a:pt x="1739" y="322"/>
                  <a:pt x="1722" y="375"/>
                  <a:pt x="1750" y="418"/>
                </a:cubicBezTo>
                <a:cubicBezTo>
                  <a:pt x="1752" y="375"/>
                  <a:pt x="1753" y="333"/>
                  <a:pt x="1755" y="284"/>
                </a:cubicBezTo>
                <a:cubicBezTo>
                  <a:pt x="1786" y="300"/>
                  <a:pt x="1796" y="320"/>
                  <a:pt x="1802" y="344"/>
                </a:cubicBezTo>
                <a:cubicBezTo>
                  <a:pt x="1813" y="394"/>
                  <a:pt x="1806" y="441"/>
                  <a:pt x="1792" y="489"/>
                </a:cubicBezTo>
                <a:cubicBezTo>
                  <a:pt x="1781" y="524"/>
                  <a:pt x="1767" y="556"/>
                  <a:pt x="1735" y="583"/>
                </a:cubicBezTo>
                <a:cubicBezTo>
                  <a:pt x="1718" y="556"/>
                  <a:pt x="1702" y="532"/>
                  <a:pt x="1689" y="507"/>
                </a:cubicBezTo>
                <a:cubicBezTo>
                  <a:pt x="1663" y="457"/>
                  <a:pt x="1656" y="403"/>
                  <a:pt x="1665" y="348"/>
                </a:cubicBezTo>
                <a:close/>
                <a:moveTo>
                  <a:pt x="1572" y="348"/>
                </a:moveTo>
                <a:cubicBezTo>
                  <a:pt x="1587" y="380"/>
                  <a:pt x="1576" y="405"/>
                  <a:pt x="1561" y="426"/>
                </a:cubicBezTo>
                <a:cubicBezTo>
                  <a:pt x="1527" y="475"/>
                  <a:pt x="1488" y="518"/>
                  <a:pt x="1424" y="527"/>
                </a:cubicBezTo>
                <a:cubicBezTo>
                  <a:pt x="1388" y="533"/>
                  <a:pt x="1352" y="546"/>
                  <a:pt x="1305" y="536"/>
                </a:cubicBezTo>
                <a:cubicBezTo>
                  <a:pt x="1341" y="485"/>
                  <a:pt x="1357" y="428"/>
                  <a:pt x="1398" y="385"/>
                </a:cubicBezTo>
                <a:cubicBezTo>
                  <a:pt x="1438" y="344"/>
                  <a:pt x="1480" y="315"/>
                  <a:pt x="1547" y="332"/>
                </a:cubicBezTo>
                <a:cubicBezTo>
                  <a:pt x="1536" y="349"/>
                  <a:pt x="1529" y="363"/>
                  <a:pt x="1519" y="374"/>
                </a:cubicBezTo>
                <a:cubicBezTo>
                  <a:pt x="1509" y="386"/>
                  <a:pt x="1497" y="395"/>
                  <a:pt x="1485" y="405"/>
                </a:cubicBezTo>
                <a:cubicBezTo>
                  <a:pt x="1476" y="415"/>
                  <a:pt x="1466" y="424"/>
                  <a:pt x="1456" y="433"/>
                </a:cubicBezTo>
                <a:cubicBezTo>
                  <a:pt x="1506" y="421"/>
                  <a:pt x="1539" y="386"/>
                  <a:pt x="1572" y="348"/>
                </a:cubicBezTo>
                <a:close/>
                <a:moveTo>
                  <a:pt x="1449" y="206"/>
                </a:moveTo>
                <a:cubicBezTo>
                  <a:pt x="1484" y="209"/>
                  <a:pt x="1520" y="218"/>
                  <a:pt x="1543" y="257"/>
                </a:cubicBezTo>
                <a:cubicBezTo>
                  <a:pt x="1484" y="266"/>
                  <a:pt x="1426" y="258"/>
                  <a:pt x="1373" y="283"/>
                </a:cubicBezTo>
                <a:cubicBezTo>
                  <a:pt x="1412" y="284"/>
                  <a:pt x="1452" y="285"/>
                  <a:pt x="1500" y="287"/>
                </a:cubicBezTo>
                <a:cubicBezTo>
                  <a:pt x="1463" y="309"/>
                  <a:pt x="1432" y="327"/>
                  <a:pt x="1401" y="345"/>
                </a:cubicBezTo>
                <a:cubicBezTo>
                  <a:pt x="1398" y="347"/>
                  <a:pt x="1393" y="346"/>
                  <a:pt x="1389" y="346"/>
                </a:cubicBezTo>
                <a:cubicBezTo>
                  <a:pt x="1334" y="339"/>
                  <a:pt x="1286" y="321"/>
                  <a:pt x="1248" y="272"/>
                </a:cubicBezTo>
                <a:cubicBezTo>
                  <a:pt x="1309" y="222"/>
                  <a:pt x="1375" y="200"/>
                  <a:pt x="1449" y="206"/>
                </a:cubicBezTo>
                <a:close/>
                <a:moveTo>
                  <a:pt x="3289" y="0"/>
                </a:moveTo>
                <a:cubicBezTo>
                  <a:pt x="3279" y="12"/>
                  <a:pt x="3269" y="25"/>
                  <a:pt x="3260" y="39"/>
                </a:cubicBezTo>
                <a:cubicBezTo>
                  <a:pt x="3279" y="29"/>
                  <a:pt x="3296" y="16"/>
                  <a:pt x="3313" y="0"/>
                </a:cubicBezTo>
                <a:lnTo>
                  <a:pt x="3289" y="0"/>
                </a:lnTo>
                <a:close/>
                <a:moveTo>
                  <a:pt x="3415" y="0"/>
                </a:moveTo>
                <a:cubicBezTo>
                  <a:pt x="3375" y="0"/>
                  <a:pt x="3375" y="0"/>
                  <a:pt x="3375" y="0"/>
                </a:cubicBezTo>
                <a:cubicBezTo>
                  <a:pt x="3372" y="21"/>
                  <a:pt x="3363" y="41"/>
                  <a:pt x="3348" y="59"/>
                </a:cubicBezTo>
                <a:cubicBezTo>
                  <a:pt x="3302" y="115"/>
                  <a:pt x="3237" y="132"/>
                  <a:pt x="3169" y="144"/>
                </a:cubicBezTo>
                <a:cubicBezTo>
                  <a:pt x="3165" y="96"/>
                  <a:pt x="3177" y="44"/>
                  <a:pt x="3197" y="0"/>
                </a:cubicBezTo>
                <a:cubicBezTo>
                  <a:pt x="3172" y="0"/>
                  <a:pt x="3172" y="0"/>
                  <a:pt x="3172" y="0"/>
                </a:cubicBezTo>
                <a:cubicBezTo>
                  <a:pt x="3151" y="46"/>
                  <a:pt x="3143" y="97"/>
                  <a:pt x="3150" y="154"/>
                </a:cubicBezTo>
                <a:cubicBezTo>
                  <a:pt x="3232" y="183"/>
                  <a:pt x="3359" y="112"/>
                  <a:pt x="3415" y="0"/>
                </a:cubicBezTo>
                <a:close/>
                <a:moveTo>
                  <a:pt x="1637" y="0"/>
                </a:moveTo>
                <a:cubicBezTo>
                  <a:pt x="1612" y="0"/>
                  <a:pt x="1612" y="0"/>
                  <a:pt x="1612" y="0"/>
                </a:cubicBezTo>
                <a:cubicBezTo>
                  <a:pt x="1614" y="2"/>
                  <a:pt x="1616" y="5"/>
                  <a:pt x="1618" y="8"/>
                </a:cubicBezTo>
                <a:cubicBezTo>
                  <a:pt x="1624" y="5"/>
                  <a:pt x="1632" y="4"/>
                  <a:pt x="1637" y="0"/>
                </a:cubicBezTo>
                <a:close/>
                <a:moveTo>
                  <a:pt x="1799" y="933"/>
                </a:moveTo>
                <a:cubicBezTo>
                  <a:pt x="1846" y="949"/>
                  <a:pt x="1887" y="956"/>
                  <a:pt x="1924" y="944"/>
                </a:cubicBezTo>
                <a:cubicBezTo>
                  <a:pt x="1960" y="932"/>
                  <a:pt x="1992" y="906"/>
                  <a:pt x="2028" y="884"/>
                </a:cubicBezTo>
                <a:cubicBezTo>
                  <a:pt x="2041" y="982"/>
                  <a:pt x="2084" y="1069"/>
                  <a:pt x="2146" y="1151"/>
                </a:cubicBezTo>
                <a:cubicBezTo>
                  <a:pt x="2150" y="1143"/>
                  <a:pt x="2154" y="1138"/>
                  <a:pt x="2154" y="1134"/>
                </a:cubicBezTo>
                <a:cubicBezTo>
                  <a:pt x="2150" y="1083"/>
                  <a:pt x="2175" y="1039"/>
                  <a:pt x="2194" y="995"/>
                </a:cubicBezTo>
                <a:cubicBezTo>
                  <a:pt x="2209" y="958"/>
                  <a:pt x="2229" y="923"/>
                  <a:pt x="2247" y="886"/>
                </a:cubicBezTo>
                <a:cubicBezTo>
                  <a:pt x="2274" y="893"/>
                  <a:pt x="2305" y="900"/>
                  <a:pt x="2336" y="908"/>
                </a:cubicBezTo>
                <a:cubicBezTo>
                  <a:pt x="2366" y="916"/>
                  <a:pt x="2396" y="926"/>
                  <a:pt x="2429" y="936"/>
                </a:cubicBezTo>
                <a:cubicBezTo>
                  <a:pt x="2452" y="861"/>
                  <a:pt x="2411" y="800"/>
                  <a:pt x="2371" y="740"/>
                </a:cubicBezTo>
                <a:cubicBezTo>
                  <a:pt x="2329" y="679"/>
                  <a:pt x="2274" y="635"/>
                  <a:pt x="2193" y="638"/>
                </a:cubicBezTo>
                <a:cubicBezTo>
                  <a:pt x="2196" y="596"/>
                  <a:pt x="2200" y="557"/>
                  <a:pt x="2201" y="518"/>
                </a:cubicBezTo>
                <a:cubicBezTo>
                  <a:pt x="2202" y="479"/>
                  <a:pt x="2199" y="440"/>
                  <a:pt x="2198" y="394"/>
                </a:cubicBezTo>
                <a:cubicBezTo>
                  <a:pt x="2290" y="476"/>
                  <a:pt x="2392" y="518"/>
                  <a:pt x="2515" y="496"/>
                </a:cubicBezTo>
                <a:cubicBezTo>
                  <a:pt x="2522" y="464"/>
                  <a:pt x="2508" y="435"/>
                  <a:pt x="2499" y="407"/>
                </a:cubicBezTo>
                <a:cubicBezTo>
                  <a:pt x="2476" y="334"/>
                  <a:pt x="2424" y="283"/>
                  <a:pt x="2363" y="240"/>
                </a:cubicBezTo>
                <a:cubicBezTo>
                  <a:pt x="2295" y="191"/>
                  <a:pt x="2217" y="164"/>
                  <a:pt x="2135" y="139"/>
                </a:cubicBezTo>
                <a:cubicBezTo>
                  <a:pt x="2120" y="92"/>
                  <a:pt x="2103" y="45"/>
                  <a:pt x="2084" y="0"/>
                </a:cubicBezTo>
                <a:cubicBezTo>
                  <a:pt x="2028" y="0"/>
                  <a:pt x="2028" y="0"/>
                  <a:pt x="2028" y="0"/>
                </a:cubicBezTo>
                <a:cubicBezTo>
                  <a:pt x="2055" y="52"/>
                  <a:pt x="2079" y="107"/>
                  <a:pt x="2101" y="163"/>
                </a:cubicBezTo>
                <a:cubicBezTo>
                  <a:pt x="2080" y="179"/>
                  <a:pt x="2060" y="192"/>
                  <a:pt x="2043" y="208"/>
                </a:cubicBezTo>
                <a:cubicBezTo>
                  <a:pt x="1989" y="259"/>
                  <a:pt x="1953" y="322"/>
                  <a:pt x="1938" y="395"/>
                </a:cubicBezTo>
                <a:cubicBezTo>
                  <a:pt x="1931" y="430"/>
                  <a:pt x="1935" y="467"/>
                  <a:pt x="1936" y="503"/>
                </a:cubicBezTo>
                <a:cubicBezTo>
                  <a:pt x="1937" y="517"/>
                  <a:pt x="1948" y="523"/>
                  <a:pt x="1963" y="524"/>
                </a:cubicBezTo>
                <a:cubicBezTo>
                  <a:pt x="2002" y="528"/>
                  <a:pt x="2033" y="508"/>
                  <a:pt x="2064" y="489"/>
                </a:cubicBezTo>
                <a:cubicBezTo>
                  <a:pt x="2088" y="474"/>
                  <a:pt x="2108" y="452"/>
                  <a:pt x="2133" y="431"/>
                </a:cubicBezTo>
                <a:cubicBezTo>
                  <a:pt x="2147" y="495"/>
                  <a:pt x="2145" y="560"/>
                  <a:pt x="2146" y="629"/>
                </a:cubicBezTo>
                <a:cubicBezTo>
                  <a:pt x="2125" y="621"/>
                  <a:pt x="2108" y="612"/>
                  <a:pt x="2090" y="608"/>
                </a:cubicBezTo>
                <a:cubicBezTo>
                  <a:pt x="2045" y="600"/>
                  <a:pt x="2008" y="621"/>
                  <a:pt x="1977" y="650"/>
                </a:cubicBezTo>
                <a:cubicBezTo>
                  <a:pt x="1944" y="682"/>
                  <a:pt x="1920" y="722"/>
                  <a:pt x="1907" y="768"/>
                </a:cubicBezTo>
                <a:cubicBezTo>
                  <a:pt x="1900" y="792"/>
                  <a:pt x="1891" y="816"/>
                  <a:pt x="1883" y="839"/>
                </a:cubicBezTo>
                <a:cubicBezTo>
                  <a:pt x="1869" y="879"/>
                  <a:pt x="1849" y="913"/>
                  <a:pt x="1799" y="933"/>
                </a:cubicBezTo>
                <a:close/>
                <a:moveTo>
                  <a:pt x="2122" y="396"/>
                </a:moveTo>
                <a:cubicBezTo>
                  <a:pt x="2112" y="413"/>
                  <a:pt x="2102" y="431"/>
                  <a:pt x="2088" y="444"/>
                </a:cubicBezTo>
                <a:cubicBezTo>
                  <a:pt x="2055" y="476"/>
                  <a:pt x="2017" y="501"/>
                  <a:pt x="1967" y="504"/>
                </a:cubicBezTo>
                <a:cubicBezTo>
                  <a:pt x="1926" y="408"/>
                  <a:pt x="2005" y="235"/>
                  <a:pt x="2087" y="238"/>
                </a:cubicBezTo>
                <a:cubicBezTo>
                  <a:pt x="2093" y="299"/>
                  <a:pt x="2056" y="349"/>
                  <a:pt x="2036" y="409"/>
                </a:cubicBezTo>
                <a:cubicBezTo>
                  <a:pt x="2081" y="368"/>
                  <a:pt x="2090" y="314"/>
                  <a:pt x="2114" y="266"/>
                </a:cubicBezTo>
                <a:cubicBezTo>
                  <a:pt x="2148" y="312"/>
                  <a:pt x="2145" y="354"/>
                  <a:pt x="2122" y="396"/>
                </a:cubicBezTo>
                <a:close/>
                <a:moveTo>
                  <a:pt x="2311" y="707"/>
                </a:moveTo>
                <a:cubicBezTo>
                  <a:pt x="2361" y="754"/>
                  <a:pt x="2395" y="811"/>
                  <a:pt x="2413" y="877"/>
                </a:cubicBezTo>
                <a:cubicBezTo>
                  <a:pt x="2415" y="886"/>
                  <a:pt x="2414" y="895"/>
                  <a:pt x="2414" y="901"/>
                </a:cubicBezTo>
                <a:cubicBezTo>
                  <a:pt x="2379" y="894"/>
                  <a:pt x="2348" y="887"/>
                  <a:pt x="2315" y="881"/>
                </a:cubicBezTo>
                <a:cubicBezTo>
                  <a:pt x="2287" y="877"/>
                  <a:pt x="2262" y="867"/>
                  <a:pt x="2246" y="849"/>
                </a:cubicBezTo>
                <a:cubicBezTo>
                  <a:pt x="2243" y="816"/>
                  <a:pt x="2240" y="789"/>
                  <a:pt x="2237" y="758"/>
                </a:cubicBezTo>
                <a:cubicBezTo>
                  <a:pt x="2263" y="775"/>
                  <a:pt x="2286" y="789"/>
                  <a:pt x="2309" y="804"/>
                </a:cubicBezTo>
                <a:cubicBezTo>
                  <a:pt x="2284" y="769"/>
                  <a:pt x="2245" y="747"/>
                  <a:pt x="2233" y="703"/>
                </a:cubicBezTo>
                <a:cubicBezTo>
                  <a:pt x="2268" y="684"/>
                  <a:pt x="2287" y="685"/>
                  <a:pt x="2311" y="707"/>
                </a:cubicBezTo>
                <a:close/>
                <a:moveTo>
                  <a:pt x="2174" y="259"/>
                </a:moveTo>
                <a:cubicBezTo>
                  <a:pt x="2216" y="285"/>
                  <a:pt x="2255" y="309"/>
                  <a:pt x="2294" y="333"/>
                </a:cubicBezTo>
                <a:cubicBezTo>
                  <a:pt x="2295" y="331"/>
                  <a:pt x="2297" y="328"/>
                  <a:pt x="2298" y="326"/>
                </a:cubicBezTo>
                <a:cubicBezTo>
                  <a:pt x="2263" y="296"/>
                  <a:pt x="2228" y="266"/>
                  <a:pt x="2192" y="235"/>
                </a:cubicBezTo>
                <a:cubicBezTo>
                  <a:pt x="2221" y="214"/>
                  <a:pt x="2267" y="214"/>
                  <a:pt x="2335" y="249"/>
                </a:cubicBezTo>
                <a:cubicBezTo>
                  <a:pt x="2425" y="295"/>
                  <a:pt x="2477" y="372"/>
                  <a:pt x="2493" y="476"/>
                </a:cubicBezTo>
                <a:cubicBezTo>
                  <a:pt x="2375" y="501"/>
                  <a:pt x="2244" y="433"/>
                  <a:pt x="2187" y="340"/>
                </a:cubicBezTo>
                <a:cubicBezTo>
                  <a:pt x="2172" y="318"/>
                  <a:pt x="2164" y="291"/>
                  <a:pt x="2174" y="259"/>
                </a:cubicBezTo>
                <a:close/>
                <a:moveTo>
                  <a:pt x="2165" y="368"/>
                </a:moveTo>
                <a:cubicBezTo>
                  <a:pt x="2185" y="440"/>
                  <a:pt x="2184" y="509"/>
                  <a:pt x="2173" y="578"/>
                </a:cubicBezTo>
                <a:cubicBezTo>
                  <a:pt x="2151" y="457"/>
                  <a:pt x="2149" y="402"/>
                  <a:pt x="2165" y="368"/>
                </a:cubicBezTo>
                <a:close/>
                <a:moveTo>
                  <a:pt x="2131" y="869"/>
                </a:moveTo>
                <a:cubicBezTo>
                  <a:pt x="2145" y="825"/>
                  <a:pt x="2146" y="777"/>
                  <a:pt x="2171" y="737"/>
                </a:cubicBezTo>
                <a:cubicBezTo>
                  <a:pt x="2177" y="739"/>
                  <a:pt x="2180" y="740"/>
                  <a:pt x="2183" y="741"/>
                </a:cubicBezTo>
                <a:cubicBezTo>
                  <a:pt x="2185" y="743"/>
                  <a:pt x="2187" y="745"/>
                  <a:pt x="2189" y="747"/>
                </a:cubicBezTo>
                <a:cubicBezTo>
                  <a:pt x="2228" y="810"/>
                  <a:pt x="2232" y="875"/>
                  <a:pt x="2197" y="942"/>
                </a:cubicBezTo>
                <a:cubicBezTo>
                  <a:pt x="2172" y="989"/>
                  <a:pt x="2145" y="1035"/>
                  <a:pt x="2131" y="1091"/>
                </a:cubicBezTo>
                <a:cubicBezTo>
                  <a:pt x="2115" y="1064"/>
                  <a:pt x="2098" y="1037"/>
                  <a:pt x="2085" y="1009"/>
                </a:cubicBezTo>
                <a:cubicBezTo>
                  <a:pt x="2062" y="956"/>
                  <a:pt x="2048" y="900"/>
                  <a:pt x="2051" y="842"/>
                </a:cubicBezTo>
                <a:cubicBezTo>
                  <a:pt x="2055" y="774"/>
                  <a:pt x="2079" y="743"/>
                  <a:pt x="2141" y="730"/>
                </a:cubicBezTo>
                <a:cubicBezTo>
                  <a:pt x="2134" y="776"/>
                  <a:pt x="2120" y="822"/>
                  <a:pt x="2131" y="869"/>
                </a:cubicBezTo>
                <a:close/>
                <a:moveTo>
                  <a:pt x="1918" y="800"/>
                </a:moveTo>
                <a:cubicBezTo>
                  <a:pt x="1928" y="765"/>
                  <a:pt x="1949" y="738"/>
                  <a:pt x="1971" y="711"/>
                </a:cubicBezTo>
                <a:cubicBezTo>
                  <a:pt x="1988" y="690"/>
                  <a:pt x="2012" y="677"/>
                  <a:pt x="2044" y="680"/>
                </a:cubicBezTo>
                <a:cubicBezTo>
                  <a:pt x="2027" y="705"/>
                  <a:pt x="2012" y="727"/>
                  <a:pt x="1997" y="749"/>
                </a:cubicBezTo>
                <a:cubicBezTo>
                  <a:pt x="2016" y="738"/>
                  <a:pt x="2030" y="723"/>
                  <a:pt x="2046" y="710"/>
                </a:cubicBezTo>
                <a:cubicBezTo>
                  <a:pt x="2061" y="697"/>
                  <a:pt x="2076" y="681"/>
                  <a:pt x="2102" y="691"/>
                </a:cubicBezTo>
                <a:cubicBezTo>
                  <a:pt x="2085" y="714"/>
                  <a:pt x="2067" y="736"/>
                  <a:pt x="2052" y="758"/>
                </a:cubicBezTo>
                <a:cubicBezTo>
                  <a:pt x="2036" y="782"/>
                  <a:pt x="2041" y="817"/>
                  <a:pt x="2015" y="836"/>
                </a:cubicBezTo>
                <a:cubicBezTo>
                  <a:pt x="2008" y="884"/>
                  <a:pt x="1967" y="898"/>
                  <a:pt x="1933" y="918"/>
                </a:cubicBezTo>
                <a:cubicBezTo>
                  <a:pt x="1914" y="929"/>
                  <a:pt x="1893" y="936"/>
                  <a:pt x="1868" y="924"/>
                </a:cubicBezTo>
                <a:cubicBezTo>
                  <a:pt x="1886" y="880"/>
                  <a:pt x="1905" y="841"/>
                  <a:pt x="1918" y="800"/>
                </a:cubicBezTo>
                <a:close/>
                <a:moveTo>
                  <a:pt x="2652" y="273"/>
                </a:moveTo>
                <a:cubicBezTo>
                  <a:pt x="2723" y="253"/>
                  <a:pt x="2772" y="203"/>
                  <a:pt x="2818" y="150"/>
                </a:cubicBezTo>
                <a:cubicBezTo>
                  <a:pt x="2825" y="141"/>
                  <a:pt x="2832" y="133"/>
                  <a:pt x="2839" y="124"/>
                </a:cubicBezTo>
                <a:cubicBezTo>
                  <a:pt x="2839" y="124"/>
                  <a:pt x="2841" y="124"/>
                  <a:pt x="2846" y="124"/>
                </a:cubicBezTo>
                <a:cubicBezTo>
                  <a:pt x="2865" y="210"/>
                  <a:pt x="2890" y="295"/>
                  <a:pt x="2947" y="368"/>
                </a:cubicBezTo>
                <a:cubicBezTo>
                  <a:pt x="3012" y="310"/>
                  <a:pt x="3030" y="234"/>
                  <a:pt x="3034" y="155"/>
                </a:cubicBezTo>
                <a:cubicBezTo>
                  <a:pt x="3037" y="97"/>
                  <a:pt x="3021" y="46"/>
                  <a:pt x="2988" y="0"/>
                </a:cubicBezTo>
                <a:cubicBezTo>
                  <a:pt x="2797" y="0"/>
                  <a:pt x="2797" y="0"/>
                  <a:pt x="2797" y="0"/>
                </a:cubicBezTo>
                <a:cubicBezTo>
                  <a:pt x="2802" y="1"/>
                  <a:pt x="2808" y="3"/>
                  <a:pt x="2814" y="6"/>
                </a:cubicBezTo>
                <a:cubicBezTo>
                  <a:pt x="2779" y="52"/>
                  <a:pt x="2744" y="97"/>
                  <a:pt x="2710" y="141"/>
                </a:cubicBezTo>
                <a:cubicBezTo>
                  <a:pt x="2712" y="142"/>
                  <a:pt x="2714" y="144"/>
                  <a:pt x="2716" y="145"/>
                </a:cubicBezTo>
                <a:cubicBezTo>
                  <a:pt x="2755" y="107"/>
                  <a:pt x="2793" y="68"/>
                  <a:pt x="2839" y="22"/>
                </a:cubicBezTo>
                <a:cubicBezTo>
                  <a:pt x="2839" y="96"/>
                  <a:pt x="2801" y="142"/>
                  <a:pt x="2760" y="183"/>
                </a:cubicBezTo>
                <a:cubicBezTo>
                  <a:pt x="2722" y="222"/>
                  <a:pt x="2677" y="256"/>
                  <a:pt x="2613" y="257"/>
                </a:cubicBezTo>
                <a:cubicBezTo>
                  <a:pt x="2640" y="154"/>
                  <a:pt x="2695" y="73"/>
                  <a:pt x="2771" y="6"/>
                </a:cubicBezTo>
                <a:cubicBezTo>
                  <a:pt x="2775" y="3"/>
                  <a:pt x="2779" y="1"/>
                  <a:pt x="2784" y="0"/>
                </a:cubicBezTo>
                <a:cubicBezTo>
                  <a:pt x="2597" y="0"/>
                  <a:pt x="2597" y="0"/>
                  <a:pt x="2597" y="0"/>
                </a:cubicBezTo>
                <a:cubicBezTo>
                  <a:pt x="2634" y="14"/>
                  <a:pt x="2673" y="23"/>
                  <a:pt x="2716" y="20"/>
                </a:cubicBezTo>
                <a:cubicBezTo>
                  <a:pt x="2717" y="20"/>
                  <a:pt x="2718" y="22"/>
                  <a:pt x="2719" y="23"/>
                </a:cubicBezTo>
                <a:cubicBezTo>
                  <a:pt x="2653" y="98"/>
                  <a:pt x="2601" y="196"/>
                  <a:pt x="2589" y="270"/>
                </a:cubicBezTo>
                <a:cubicBezTo>
                  <a:pt x="2609" y="282"/>
                  <a:pt x="2630" y="280"/>
                  <a:pt x="2652" y="273"/>
                </a:cubicBezTo>
                <a:close/>
                <a:moveTo>
                  <a:pt x="2870" y="107"/>
                </a:moveTo>
                <a:cubicBezTo>
                  <a:pt x="2873" y="76"/>
                  <a:pt x="2870" y="37"/>
                  <a:pt x="2913" y="17"/>
                </a:cubicBezTo>
                <a:cubicBezTo>
                  <a:pt x="2932" y="57"/>
                  <a:pt x="2929" y="99"/>
                  <a:pt x="2944" y="138"/>
                </a:cubicBezTo>
                <a:cubicBezTo>
                  <a:pt x="2959" y="97"/>
                  <a:pt x="2940" y="56"/>
                  <a:pt x="2942" y="12"/>
                </a:cubicBezTo>
                <a:cubicBezTo>
                  <a:pt x="2971" y="25"/>
                  <a:pt x="2991" y="43"/>
                  <a:pt x="3000" y="71"/>
                </a:cubicBezTo>
                <a:cubicBezTo>
                  <a:pt x="3029" y="166"/>
                  <a:pt x="3007" y="252"/>
                  <a:pt x="2954" y="335"/>
                </a:cubicBezTo>
                <a:cubicBezTo>
                  <a:pt x="2908" y="279"/>
                  <a:pt x="2865" y="171"/>
                  <a:pt x="2870" y="107"/>
                </a:cubicBezTo>
                <a:close/>
                <a:moveTo>
                  <a:pt x="77" y="680"/>
                </a:moveTo>
                <a:cubicBezTo>
                  <a:pt x="64" y="684"/>
                  <a:pt x="52" y="689"/>
                  <a:pt x="39" y="694"/>
                </a:cubicBezTo>
                <a:cubicBezTo>
                  <a:pt x="26" y="699"/>
                  <a:pt x="13" y="706"/>
                  <a:pt x="0" y="710"/>
                </a:cubicBezTo>
                <a:cubicBezTo>
                  <a:pt x="0" y="732"/>
                  <a:pt x="0" y="732"/>
                  <a:pt x="0" y="732"/>
                </a:cubicBezTo>
                <a:cubicBezTo>
                  <a:pt x="29" y="721"/>
                  <a:pt x="56" y="706"/>
                  <a:pt x="77" y="680"/>
                </a:cubicBezTo>
                <a:close/>
                <a:moveTo>
                  <a:pt x="3767" y="2160"/>
                </a:moveTo>
                <a:cubicBezTo>
                  <a:pt x="3792" y="2160"/>
                  <a:pt x="3792" y="2160"/>
                  <a:pt x="3792" y="2160"/>
                </a:cubicBezTo>
                <a:cubicBezTo>
                  <a:pt x="3801" y="2149"/>
                  <a:pt x="3810" y="2139"/>
                  <a:pt x="3819" y="2129"/>
                </a:cubicBezTo>
                <a:cubicBezTo>
                  <a:pt x="3826" y="2122"/>
                  <a:pt x="3833" y="2115"/>
                  <a:pt x="3840" y="2109"/>
                </a:cubicBezTo>
                <a:cubicBezTo>
                  <a:pt x="3840" y="2086"/>
                  <a:pt x="3840" y="2086"/>
                  <a:pt x="3840" y="2086"/>
                </a:cubicBezTo>
                <a:cubicBezTo>
                  <a:pt x="3814" y="2108"/>
                  <a:pt x="3790" y="2133"/>
                  <a:pt x="3767" y="2160"/>
                </a:cubicBezTo>
                <a:close/>
                <a:moveTo>
                  <a:pt x="3765" y="938"/>
                </a:moveTo>
                <a:cubicBezTo>
                  <a:pt x="3763" y="976"/>
                  <a:pt x="3776" y="1015"/>
                  <a:pt x="3784" y="1057"/>
                </a:cubicBezTo>
                <a:cubicBezTo>
                  <a:pt x="3687" y="1034"/>
                  <a:pt x="3591" y="1043"/>
                  <a:pt x="3492" y="1072"/>
                </a:cubicBezTo>
                <a:cubicBezTo>
                  <a:pt x="3498" y="1079"/>
                  <a:pt x="3501" y="1085"/>
                  <a:pt x="3505" y="1086"/>
                </a:cubicBezTo>
                <a:cubicBezTo>
                  <a:pt x="3554" y="1100"/>
                  <a:pt x="3587" y="1139"/>
                  <a:pt x="3622" y="1172"/>
                </a:cubicBezTo>
                <a:cubicBezTo>
                  <a:pt x="3651" y="1200"/>
                  <a:pt x="3677" y="1230"/>
                  <a:pt x="3705" y="1260"/>
                </a:cubicBezTo>
                <a:cubicBezTo>
                  <a:pt x="3689" y="1284"/>
                  <a:pt x="3671" y="1310"/>
                  <a:pt x="3653" y="1336"/>
                </a:cubicBezTo>
                <a:cubicBezTo>
                  <a:pt x="3634" y="1361"/>
                  <a:pt x="3614" y="1386"/>
                  <a:pt x="3594" y="1413"/>
                </a:cubicBezTo>
                <a:cubicBezTo>
                  <a:pt x="3655" y="1461"/>
                  <a:pt x="3728" y="1444"/>
                  <a:pt x="3798" y="1427"/>
                </a:cubicBezTo>
                <a:cubicBezTo>
                  <a:pt x="3812" y="1424"/>
                  <a:pt x="3826" y="1420"/>
                  <a:pt x="3840" y="1414"/>
                </a:cubicBezTo>
                <a:cubicBezTo>
                  <a:pt x="3840" y="1388"/>
                  <a:pt x="3840" y="1388"/>
                  <a:pt x="3840" y="1388"/>
                </a:cubicBezTo>
                <a:cubicBezTo>
                  <a:pt x="3781" y="1415"/>
                  <a:pt x="3719" y="1425"/>
                  <a:pt x="3654" y="1419"/>
                </a:cubicBezTo>
                <a:cubicBezTo>
                  <a:pt x="3645" y="1418"/>
                  <a:pt x="3637" y="1413"/>
                  <a:pt x="3632" y="1411"/>
                </a:cubicBezTo>
                <a:cubicBezTo>
                  <a:pt x="3650" y="1381"/>
                  <a:pt x="3669" y="1354"/>
                  <a:pt x="3685" y="1326"/>
                </a:cubicBezTo>
                <a:cubicBezTo>
                  <a:pt x="3699" y="1301"/>
                  <a:pt x="3717" y="1281"/>
                  <a:pt x="3740" y="1272"/>
                </a:cubicBezTo>
                <a:cubicBezTo>
                  <a:pt x="3771" y="1281"/>
                  <a:pt x="3798" y="1288"/>
                  <a:pt x="3828" y="1296"/>
                </a:cubicBezTo>
                <a:cubicBezTo>
                  <a:pt x="3803" y="1315"/>
                  <a:pt x="3781" y="1331"/>
                  <a:pt x="3760" y="1347"/>
                </a:cubicBezTo>
                <a:cubicBezTo>
                  <a:pt x="3788" y="1340"/>
                  <a:pt x="3813" y="1324"/>
                  <a:pt x="3840" y="1316"/>
                </a:cubicBezTo>
                <a:cubicBezTo>
                  <a:pt x="3840" y="1257"/>
                  <a:pt x="3840" y="1257"/>
                  <a:pt x="3840" y="1257"/>
                </a:cubicBezTo>
                <a:cubicBezTo>
                  <a:pt x="3773" y="1266"/>
                  <a:pt x="3717" y="1246"/>
                  <a:pt x="3670" y="1194"/>
                </a:cubicBezTo>
                <a:cubicBezTo>
                  <a:pt x="3635" y="1154"/>
                  <a:pt x="3602" y="1112"/>
                  <a:pt x="3553" y="1079"/>
                </a:cubicBezTo>
                <a:cubicBezTo>
                  <a:pt x="3585" y="1075"/>
                  <a:pt x="3616" y="1067"/>
                  <a:pt x="3647" y="1066"/>
                </a:cubicBezTo>
                <a:cubicBezTo>
                  <a:pt x="3705" y="1063"/>
                  <a:pt x="3761" y="1069"/>
                  <a:pt x="3815" y="1093"/>
                </a:cubicBezTo>
                <a:cubicBezTo>
                  <a:pt x="3824" y="1097"/>
                  <a:pt x="3833" y="1101"/>
                  <a:pt x="3840" y="1106"/>
                </a:cubicBezTo>
                <a:cubicBezTo>
                  <a:pt x="3840" y="1075"/>
                  <a:pt x="3840" y="1075"/>
                  <a:pt x="3840" y="1075"/>
                </a:cubicBezTo>
                <a:cubicBezTo>
                  <a:pt x="3837" y="1071"/>
                  <a:pt x="3835" y="1066"/>
                  <a:pt x="3833" y="1061"/>
                </a:cubicBezTo>
                <a:cubicBezTo>
                  <a:pt x="3791" y="1037"/>
                  <a:pt x="3792" y="994"/>
                  <a:pt x="3785" y="955"/>
                </a:cubicBezTo>
                <a:cubicBezTo>
                  <a:pt x="3782" y="934"/>
                  <a:pt x="3783" y="911"/>
                  <a:pt x="3802" y="893"/>
                </a:cubicBezTo>
                <a:cubicBezTo>
                  <a:pt x="3815" y="905"/>
                  <a:pt x="3828" y="917"/>
                  <a:pt x="3840" y="928"/>
                </a:cubicBezTo>
                <a:cubicBezTo>
                  <a:pt x="3840" y="896"/>
                  <a:pt x="3840" y="896"/>
                  <a:pt x="3840" y="896"/>
                </a:cubicBezTo>
                <a:cubicBezTo>
                  <a:pt x="3827" y="877"/>
                  <a:pt x="3819" y="855"/>
                  <a:pt x="3819" y="825"/>
                </a:cubicBezTo>
                <a:cubicBezTo>
                  <a:pt x="3787" y="863"/>
                  <a:pt x="3766" y="899"/>
                  <a:pt x="3765" y="938"/>
                </a:cubicBezTo>
                <a:close/>
                <a:moveTo>
                  <a:pt x="224" y="0"/>
                </a:moveTo>
                <a:cubicBezTo>
                  <a:pt x="224" y="6"/>
                  <a:pt x="223" y="13"/>
                  <a:pt x="223" y="20"/>
                </a:cubicBezTo>
                <a:cubicBezTo>
                  <a:pt x="222" y="34"/>
                  <a:pt x="221" y="47"/>
                  <a:pt x="220" y="61"/>
                </a:cubicBezTo>
                <a:cubicBezTo>
                  <a:pt x="233" y="41"/>
                  <a:pt x="240" y="21"/>
                  <a:pt x="244" y="0"/>
                </a:cubicBezTo>
                <a:lnTo>
                  <a:pt x="224" y="0"/>
                </a:lnTo>
                <a:close/>
                <a:moveTo>
                  <a:pt x="3424" y="1391"/>
                </a:moveTo>
                <a:cubicBezTo>
                  <a:pt x="3382" y="1370"/>
                  <a:pt x="3334" y="1376"/>
                  <a:pt x="3287" y="1379"/>
                </a:cubicBezTo>
                <a:cubicBezTo>
                  <a:pt x="3246" y="1382"/>
                  <a:pt x="3208" y="1396"/>
                  <a:pt x="3173" y="1416"/>
                </a:cubicBezTo>
                <a:cubicBezTo>
                  <a:pt x="3159" y="1424"/>
                  <a:pt x="3146" y="1431"/>
                  <a:pt x="3126" y="1416"/>
                </a:cubicBezTo>
                <a:cubicBezTo>
                  <a:pt x="3185" y="1395"/>
                  <a:pt x="3225" y="1355"/>
                  <a:pt x="3260" y="1308"/>
                </a:cubicBezTo>
                <a:cubicBezTo>
                  <a:pt x="3297" y="1260"/>
                  <a:pt x="3311" y="1203"/>
                  <a:pt x="3319" y="1143"/>
                </a:cubicBezTo>
                <a:cubicBezTo>
                  <a:pt x="3237" y="1133"/>
                  <a:pt x="3167" y="1161"/>
                  <a:pt x="3104" y="1208"/>
                </a:cubicBezTo>
                <a:cubicBezTo>
                  <a:pt x="3041" y="1254"/>
                  <a:pt x="2998" y="1315"/>
                  <a:pt x="2990" y="1397"/>
                </a:cubicBezTo>
                <a:cubicBezTo>
                  <a:pt x="2841" y="1409"/>
                  <a:pt x="2710" y="1457"/>
                  <a:pt x="2597" y="1556"/>
                </a:cubicBezTo>
                <a:cubicBezTo>
                  <a:pt x="2619" y="1415"/>
                  <a:pt x="2674" y="1286"/>
                  <a:pt x="2740" y="1161"/>
                </a:cubicBezTo>
                <a:cubicBezTo>
                  <a:pt x="2766" y="1166"/>
                  <a:pt x="2789" y="1173"/>
                  <a:pt x="2812" y="1175"/>
                </a:cubicBezTo>
                <a:cubicBezTo>
                  <a:pt x="2886" y="1183"/>
                  <a:pt x="2958" y="1170"/>
                  <a:pt x="3022" y="1133"/>
                </a:cubicBezTo>
                <a:cubicBezTo>
                  <a:pt x="3053" y="1116"/>
                  <a:pt x="3079" y="1089"/>
                  <a:pt x="3106" y="1065"/>
                </a:cubicBezTo>
                <a:cubicBezTo>
                  <a:pt x="3116" y="1055"/>
                  <a:pt x="3113" y="1043"/>
                  <a:pt x="3105" y="1031"/>
                </a:cubicBezTo>
                <a:cubicBezTo>
                  <a:pt x="3082" y="998"/>
                  <a:pt x="3046" y="987"/>
                  <a:pt x="3012" y="977"/>
                </a:cubicBezTo>
                <a:cubicBezTo>
                  <a:pt x="2985" y="968"/>
                  <a:pt x="2955" y="967"/>
                  <a:pt x="2923" y="962"/>
                </a:cubicBezTo>
                <a:cubicBezTo>
                  <a:pt x="2963" y="910"/>
                  <a:pt x="3013" y="868"/>
                  <a:pt x="3065" y="823"/>
                </a:cubicBezTo>
                <a:cubicBezTo>
                  <a:pt x="3072" y="844"/>
                  <a:pt x="3076" y="863"/>
                  <a:pt x="3085" y="879"/>
                </a:cubicBezTo>
                <a:cubicBezTo>
                  <a:pt x="3108" y="919"/>
                  <a:pt x="3148" y="933"/>
                  <a:pt x="3191" y="938"/>
                </a:cubicBezTo>
                <a:cubicBezTo>
                  <a:pt x="3237" y="942"/>
                  <a:pt x="3283" y="934"/>
                  <a:pt x="3326" y="915"/>
                </a:cubicBezTo>
                <a:cubicBezTo>
                  <a:pt x="3349" y="904"/>
                  <a:pt x="3372" y="895"/>
                  <a:pt x="3396" y="886"/>
                </a:cubicBezTo>
                <a:cubicBezTo>
                  <a:pt x="3435" y="871"/>
                  <a:pt x="3474" y="864"/>
                  <a:pt x="3521" y="889"/>
                </a:cubicBezTo>
                <a:cubicBezTo>
                  <a:pt x="3503" y="843"/>
                  <a:pt x="3481" y="807"/>
                  <a:pt x="3448" y="787"/>
                </a:cubicBezTo>
                <a:cubicBezTo>
                  <a:pt x="3416" y="767"/>
                  <a:pt x="3375" y="760"/>
                  <a:pt x="3335" y="747"/>
                </a:cubicBezTo>
                <a:cubicBezTo>
                  <a:pt x="3401" y="673"/>
                  <a:pt x="3439" y="584"/>
                  <a:pt x="3461" y="483"/>
                </a:cubicBezTo>
                <a:cubicBezTo>
                  <a:pt x="3452" y="486"/>
                  <a:pt x="3446" y="485"/>
                  <a:pt x="3443" y="488"/>
                </a:cubicBezTo>
                <a:cubicBezTo>
                  <a:pt x="3407" y="525"/>
                  <a:pt x="3358" y="534"/>
                  <a:pt x="3311" y="549"/>
                </a:cubicBezTo>
                <a:cubicBezTo>
                  <a:pt x="3273" y="561"/>
                  <a:pt x="3234" y="569"/>
                  <a:pt x="3194" y="580"/>
                </a:cubicBezTo>
                <a:cubicBezTo>
                  <a:pt x="3181" y="554"/>
                  <a:pt x="3167" y="526"/>
                  <a:pt x="3153" y="498"/>
                </a:cubicBezTo>
                <a:cubicBezTo>
                  <a:pt x="3140" y="469"/>
                  <a:pt x="3128" y="440"/>
                  <a:pt x="3114" y="409"/>
                </a:cubicBezTo>
                <a:cubicBezTo>
                  <a:pt x="3042" y="440"/>
                  <a:pt x="3022" y="511"/>
                  <a:pt x="3003" y="581"/>
                </a:cubicBezTo>
                <a:cubicBezTo>
                  <a:pt x="2983" y="652"/>
                  <a:pt x="2986" y="722"/>
                  <a:pt x="3041" y="781"/>
                </a:cubicBezTo>
                <a:cubicBezTo>
                  <a:pt x="3007" y="807"/>
                  <a:pt x="2975" y="829"/>
                  <a:pt x="2944" y="854"/>
                </a:cubicBezTo>
                <a:cubicBezTo>
                  <a:pt x="2914" y="879"/>
                  <a:pt x="2886" y="906"/>
                  <a:pt x="2852" y="937"/>
                </a:cubicBezTo>
                <a:cubicBezTo>
                  <a:pt x="2855" y="813"/>
                  <a:pt x="2821" y="708"/>
                  <a:pt x="2724" y="630"/>
                </a:cubicBezTo>
                <a:cubicBezTo>
                  <a:pt x="2695" y="645"/>
                  <a:pt x="2682" y="675"/>
                  <a:pt x="2666" y="700"/>
                </a:cubicBezTo>
                <a:cubicBezTo>
                  <a:pt x="2626" y="765"/>
                  <a:pt x="2622" y="838"/>
                  <a:pt x="2628" y="911"/>
                </a:cubicBezTo>
                <a:cubicBezTo>
                  <a:pt x="2635" y="995"/>
                  <a:pt x="2666" y="1072"/>
                  <a:pt x="2700" y="1151"/>
                </a:cubicBezTo>
                <a:cubicBezTo>
                  <a:pt x="2639" y="1249"/>
                  <a:pt x="2586" y="1354"/>
                  <a:pt x="2552" y="1466"/>
                </a:cubicBezTo>
                <a:cubicBezTo>
                  <a:pt x="2518" y="1578"/>
                  <a:pt x="2496" y="1692"/>
                  <a:pt x="2467" y="1810"/>
                </a:cubicBezTo>
                <a:cubicBezTo>
                  <a:pt x="2457" y="1781"/>
                  <a:pt x="2447" y="1754"/>
                  <a:pt x="2437" y="1729"/>
                </a:cubicBezTo>
                <a:cubicBezTo>
                  <a:pt x="2516" y="1568"/>
                  <a:pt x="2524" y="1412"/>
                  <a:pt x="2421" y="1256"/>
                </a:cubicBezTo>
                <a:cubicBezTo>
                  <a:pt x="2369" y="1289"/>
                  <a:pt x="2340" y="1335"/>
                  <a:pt x="2328" y="1389"/>
                </a:cubicBezTo>
                <a:cubicBezTo>
                  <a:pt x="2317" y="1440"/>
                  <a:pt x="2313" y="1493"/>
                  <a:pt x="2306" y="1549"/>
                </a:cubicBezTo>
                <a:cubicBezTo>
                  <a:pt x="2228" y="1465"/>
                  <a:pt x="2130" y="1417"/>
                  <a:pt x="2023" y="1375"/>
                </a:cubicBezTo>
                <a:cubicBezTo>
                  <a:pt x="2019" y="1358"/>
                  <a:pt x="2014" y="1338"/>
                  <a:pt x="2011" y="1317"/>
                </a:cubicBezTo>
                <a:cubicBezTo>
                  <a:pt x="1998" y="1229"/>
                  <a:pt x="1945" y="1171"/>
                  <a:pt x="1871" y="1128"/>
                </a:cubicBezTo>
                <a:cubicBezTo>
                  <a:pt x="1842" y="1112"/>
                  <a:pt x="1811" y="1099"/>
                  <a:pt x="1779" y="1089"/>
                </a:cubicBezTo>
                <a:cubicBezTo>
                  <a:pt x="1742" y="1078"/>
                  <a:pt x="1727" y="1096"/>
                  <a:pt x="1734" y="1134"/>
                </a:cubicBezTo>
                <a:cubicBezTo>
                  <a:pt x="1747" y="1201"/>
                  <a:pt x="1768" y="1264"/>
                  <a:pt x="1818" y="1313"/>
                </a:cubicBezTo>
                <a:cubicBezTo>
                  <a:pt x="1819" y="1314"/>
                  <a:pt x="1818" y="1316"/>
                  <a:pt x="1818" y="1318"/>
                </a:cubicBezTo>
                <a:cubicBezTo>
                  <a:pt x="1718" y="1318"/>
                  <a:pt x="1611" y="1344"/>
                  <a:pt x="1547" y="1384"/>
                </a:cubicBezTo>
                <a:cubicBezTo>
                  <a:pt x="1551" y="1407"/>
                  <a:pt x="1567" y="1421"/>
                  <a:pt x="1586" y="1433"/>
                </a:cubicBezTo>
                <a:cubicBezTo>
                  <a:pt x="1649" y="1473"/>
                  <a:pt x="1718" y="1476"/>
                  <a:pt x="1789" y="1475"/>
                </a:cubicBezTo>
                <a:cubicBezTo>
                  <a:pt x="1800" y="1475"/>
                  <a:pt x="1811" y="1474"/>
                  <a:pt x="1822" y="1474"/>
                </a:cubicBezTo>
                <a:cubicBezTo>
                  <a:pt x="1823" y="1474"/>
                  <a:pt x="1824" y="1476"/>
                  <a:pt x="1827" y="1479"/>
                </a:cubicBezTo>
                <a:cubicBezTo>
                  <a:pt x="1775" y="1551"/>
                  <a:pt x="1728" y="1626"/>
                  <a:pt x="1711" y="1717"/>
                </a:cubicBezTo>
                <a:cubicBezTo>
                  <a:pt x="1798" y="1727"/>
                  <a:pt x="1867" y="1690"/>
                  <a:pt x="1929" y="1641"/>
                </a:cubicBezTo>
                <a:cubicBezTo>
                  <a:pt x="1992" y="1590"/>
                  <a:pt x="2021" y="1520"/>
                  <a:pt x="2022" y="1431"/>
                </a:cubicBezTo>
                <a:cubicBezTo>
                  <a:pt x="2130" y="1478"/>
                  <a:pt x="2221" y="1538"/>
                  <a:pt x="2292" y="1632"/>
                </a:cubicBezTo>
                <a:cubicBezTo>
                  <a:pt x="2177" y="1614"/>
                  <a:pt x="2081" y="1643"/>
                  <a:pt x="2005" y="1727"/>
                </a:cubicBezTo>
                <a:cubicBezTo>
                  <a:pt x="2047" y="1827"/>
                  <a:pt x="2249" y="1877"/>
                  <a:pt x="2382" y="1783"/>
                </a:cubicBezTo>
                <a:cubicBezTo>
                  <a:pt x="2411" y="1858"/>
                  <a:pt x="2428" y="1932"/>
                  <a:pt x="2411" y="2011"/>
                </a:cubicBezTo>
                <a:cubicBezTo>
                  <a:pt x="2406" y="2036"/>
                  <a:pt x="2397" y="2059"/>
                  <a:pt x="2410" y="2084"/>
                </a:cubicBezTo>
                <a:cubicBezTo>
                  <a:pt x="2414" y="2091"/>
                  <a:pt x="2411" y="2103"/>
                  <a:pt x="2408" y="2111"/>
                </a:cubicBezTo>
                <a:cubicBezTo>
                  <a:pt x="2403" y="2128"/>
                  <a:pt x="2397" y="2144"/>
                  <a:pt x="2391" y="2160"/>
                </a:cubicBezTo>
                <a:cubicBezTo>
                  <a:pt x="2414" y="2160"/>
                  <a:pt x="2414" y="2160"/>
                  <a:pt x="2414" y="2160"/>
                </a:cubicBezTo>
                <a:cubicBezTo>
                  <a:pt x="2420" y="2148"/>
                  <a:pt x="2423" y="2134"/>
                  <a:pt x="2430" y="2123"/>
                </a:cubicBezTo>
                <a:cubicBezTo>
                  <a:pt x="2444" y="2104"/>
                  <a:pt x="2447" y="2085"/>
                  <a:pt x="2432" y="2065"/>
                </a:cubicBezTo>
                <a:cubicBezTo>
                  <a:pt x="2465" y="2035"/>
                  <a:pt x="2459" y="1998"/>
                  <a:pt x="2451" y="1962"/>
                </a:cubicBezTo>
                <a:cubicBezTo>
                  <a:pt x="2438" y="1900"/>
                  <a:pt x="2430" y="1836"/>
                  <a:pt x="2405" y="1776"/>
                </a:cubicBezTo>
                <a:cubicBezTo>
                  <a:pt x="2399" y="1760"/>
                  <a:pt x="2399" y="1749"/>
                  <a:pt x="2418" y="1745"/>
                </a:cubicBezTo>
                <a:cubicBezTo>
                  <a:pt x="2455" y="1806"/>
                  <a:pt x="2445" y="1877"/>
                  <a:pt x="2465" y="1943"/>
                </a:cubicBezTo>
                <a:cubicBezTo>
                  <a:pt x="2472" y="1935"/>
                  <a:pt x="2477" y="1927"/>
                  <a:pt x="2478" y="1919"/>
                </a:cubicBezTo>
                <a:cubicBezTo>
                  <a:pt x="2496" y="1824"/>
                  <a:pt x="2514" y="1730"/>
                  <a:pt x="2529" y="1635"/>
                </a:cubicBezTo>
                <a:cubicBezTo>
                  <a:pt x="2544" y="1543"/>
                  <a:pt x="2574" y="1456"/>
                  <a:pt x="2609" y="1371"/>
                </a:cubicBezTo>
                <a:cubicBezTo>
                  <a:pt x="2616" y="1354"/>
                  <a:pt x="2625" y="1338"/>
                  <a:pt x="2633" y="1322"/>
                </a:cubicBezTo>
                <a:cubicBezTo>
                  <a:pt x="2627" y="1360"/>
                  <a:pt x="2613" y="1393"/>
                  <a:pt x="2602" y="1428"/>
                </a:cubicBezTo>
                <a:cubicBezTo>
                  <a:pt x="2568" y="1545"/>
                  <a:pt x="2542" y="1665"/>
                  <a:pt x="2521" y="1786"/>
                </a:cubicBezTo>
                <a:cubicBezTo>
                  <a:pt x="2504" y="1886"/>
                  <a:pt x="2489" y="1985"/>
                  <a:pt x="2474" y="2085"/>
                </a:cubicBezTo>
                <a:cubicBezTo>
                  <a:pt x="2470" y="2110"/>
                  <a:pt x="2464" y="2135"/>
                  <a:pt x="2458" y="2160"/>
                </a:cubicBezTo>
                <a:cubicBezTo>
                  <a:pt x="2479" y="2160"/>
                  <a:pt x="2479" y="2160"/>
                  <a:pt x="2479" y="2160"/>
                </a:cubicBezTo>
                <a:cubicBezTo>
                  <a:pt x="2485" y="2135"/>
                  <a:pt x="2491" y="2109"/>
                  <a:pt x="2495" y="2082"/>
                </a:cubicBezTo>
                <a:cubicBezTo>
                  <a:pt x="2498" y="2069"/>
                  <a:pt x="2502" y="2056"/>
                  <a:pt x="2507" y="2040"/>
                </a:cubicBezTo>
                <a:cubicBezTo>
                  <a:pt x="2516" y="2045"/>
                  <a:pt x="2523" y="2048"/>
                  <a:pt x="2529" y="2053"/>
                </a:cubicBezTo>
                <a:cubicBezTo>
                  <a:pt x="2596" y="2101"/>
                  <a:pt x="2670" y="2097"/>
                  <a:pt x="2742" y="2075"/>
                </a:cubicBezTo>
                <a:cubicBezTo>
                  <a:pt x="2782" y="2063"/>
                  <a:pt x="2818" y="2040"/>
                  <a:pt x="2853" y="2017"/>
                </a:cubicBezTo>
                <a:cubicBezTo>
                  <a:pt x="2878" y="2000"/>
                  <a:pt x="2898" y="1976"/>
                  <a:pt x="2920" y="1954"/>
                </a:cubicBezTo>
                <a:cubicBezTo>
                  <a:pt x="2891" y="1910"/>
                  <a:pt x="2845" y="1908"/>
                  <a:pt x="2801" y="1890"/>
                </a:cubicBezTo>
                <a:cubicBezTo>
                  <a:pt x="2874" y="1816"/>
                  <a:pt x="2911" y="1726"/>
                  <a:pt x="2937" y="1628"/>
                </a:cubicBezTo>
                <a:cubicBezTo>
                  <a:pt x="2930" y="1625"/>
                  <a:pt x="2923" y="1619"/>
                  <a:pt x="2916" y="1619"/>
                </a:cubicBezTo>
                <a:cubicBezTo>
                  <a:pt x="2824" y="1615"/>
                  <a:pt x="2739" y="1630"/>
                  <a:pt x="2667" y="1696"/>
                </a:cubicBezTo>
                <a:cubicBezTo>
                  <a:pt x="2621" y="1738"/>
                  <a:pt x="2574" y="1777"/>
                  <a:pt x="2540" y="1829"/>
                </a:cubicBezTo>
                <a:cubicBezTo>
                  <a:pt x="2555" y="1709"/>
                  <a:pt x="2601" y="1607"/>
                  <a:pt x="2710" y="1542"/>
                </a:cubicBezTo>
                <a:cubicBezTo>
                  <a:pt x="2766" y="1509"/>
                  <a:pt x="2824" y="1477"/>
                  <a:pt x="2889" y="1463"/>
                </a:cubicBezTo>
                <a:cubicBezTo>
                  <a:pt x="2969" y="1446"/>
                  <a:pt x="3051" y="1432"/>
                  <a:pt x="3136" y="1452"/>
                </a:cubicBezTo>
                <a:cubicBezTo>
                  <a:pt x="3111" y="1571"/>
                  <a:pt x="3197" y="1724"/>
                  <a:pt x="3382" y="1761"/>
                </a:cubicBezTo>
                <a:cubicBezTo>
                  <a:pt x="3415" y="1727"/>
                  <a:pt x="3408" y="1686"/>
                  <a:pt x="3397" y="1646"/>
                </a:cubicBezTo>
                <a:cubicBezTo>
                  <a:pt x="3390" y="1622"/>
                  <a:pt x="3379" y="1599"/>
                  <a:pt x="3370" y="1577"/>
                </a:cubicBezTo>
                <a:cubicBezTo>
                  <a:pt x="3436" y="1564"/>
                  <a:pt x="3499" y="1552"/>
                  <a:pt x="3563" y="1540"/>
                </a:cubicBezTo>
                <a:cubicBezTo>
                  <a:pt x="3562" y="1527"/>
                  <a:pt x="3563" y="1518"/>
                  <a:pt x="3559" y="1512"/>
                </a:cubicBezTo>
                <a:cubicBezTo>
                  <a:pt x="3527" y="1458"/>
                  <a:pt x="3480" y="1417"/>
                  <a:pt x="3424" y="1391"/>
                </a:cubicBezTo>
                <a:close/>
                <a:moveTo>
                  <a:pt x="3423" y="797"/>
                </a:moveTo>
                <a:cubicBezTo>
                  <a:pt x="3443" y="804"/>
                  <a:pt x="3462" y="816"/>
                  <a:pt x="3470" y="842"/>
                </a:cubicBezTo>
                <a:cubicBezTo>
                  <a:pt x="3425" y="857"/>
                  <a:pt x="3383" y="868"/>
                  <a:pt x="3343" y="885"/>
                </a:cubicBezTo>
                <a:cubicBezTo>
                  <a:pt x="3310" y="900"/>
                  <a:pt x="3276" y="902"/>
                  <a:pt x="3241" y="903"/>
                </a:cubicBezTo>
                <a:cubicBezTo>
                  <a:pt x="3214" y="904"/>
                  <a:pt x="3188" y="894"/>
                  <a:pt x="3170" y="868"/>
                </a:cubicBezTo>
                <a:cubicBezTo>
                  <a:pt x="3200" y="864"/>
                  <a:pt x="3226" y="861"/>
                  <a:pt x="3253" y="858"/>
                </a:cubicBezTo>
                <a:cubicBezTo>
                  <a:pt x="3232" y="851"/>
                  <a:pt x="3211" y="850"/>
                  <a:pt x="3191" y="847"/>
                </a:cubicBezTo>
                <a:cubicBezTo>
                  <a:pt x="3172" y="843"/>
                  <a:pt x="3149" y="842"/>
                  <a:pt x="3140" y="816"/>
                </a:cubicBezTo>
                <a:cubicBezTo>
                  <a:pt x="3170" y="814"/>
                  <a:pt x="3197" y="814"/>
                  <a:pt x="3224" y="811"/>
                </a:cubicBezTo>
                <a:cubicBezTo>
                  <a:pt x="3253" y="807"/>
                  <a:pt x="3276" y="780"/>
                  <a:pt x="3307" y="788"/>
                </a:cubicBezTo>
                <a:cubicBezTo>
                  <a:pt x="3348" y="762"/>
                  <a:pt x="3386" y="784"/>
                  <a:pt x="3423" y="797"/>
                </a:cubicBezTo>
                <a:close/>
                <a:moveTo>
                  <a:pt x="3269" y="581"/>
                </a:moveTo>
                <a:cubicBezTo>
                  <a:pt x="3321" y="570"/>
                  <a:pt x="3374" y="560"/>
                  <a:pt x="3426" y="534"/>
                </a:cubicBezTo>
                <a:cubicBezTo>
                  <a:pt x="3415" y="563"/>
                  <a:pt x="3406" y="594"/>
                  <a:pt x="3392" y="622"/>
                </a:cubicBezTo>
                <a:cubicBezTo>
                  <a:pt x="3367" y="674"/>
                  <a:pt x="3335" y="721"/>
                  <a:pt x="3288" y="757"/>
                </a:cubicBezTo>
                <a:cubicBezTo>
                  <a:pt x="3234" y="798"/>
                  <a:pt x="3195" y="800"/>
                  <a:pt x="3145" y="762"/>
                </a:cubicBezTo>
                <a:cubicBezTo>
                  <a:pt x="3185" y="737"/>
                  <a:pt x="3228" y="717"/>
                  <a:pt x="3257" y="679"/>
                </a:cubicBezTo>
                <a:cubicBezTo>
                  <a:pt x="3214" y="697"/>
                  <a:pt x="3177" y="727"/>
                  <a:pt x="3130" y="734"/>
                </a:cubicBezTo>
                <a:cubicBezTo>
                  <a:pt x="3128" y="728"/>
                  <a:pt x="3127" y="725"/>
                  <a:pt x="3126" y="722"/>
                </a:cubicBezTo>
                <a:cubicBezTo>
                  <a:pt x="3126" y="720"/>
                  <a:pt x="3126" y="717"/>
                  <a:pt x="3127" y="714"/>
                </a:cubicBezTo>
                <a:cubicBezTo>
                  <a:pt x="3149" y="643"/>
                  <a:pt x="3196" y="598"/>
                  <a:pt x="3269" y="581"/>
                </a:cubicBezTo>
                <a:close/>
                <a:moveTo>
                  <a:pt x="3017" y="647"/>
                </a:moveTo>
                <a:cubicBezTo>
                  <a:pt x="3020" y="579"/>
                  <a:pt x="3041" y="516"/>
                  <a:pt x="3079" y="459"/>
                </a:cubicBezTo>
                <a:cubicBezTo>
                  <a:pt x="3084" y="452"/>
                  <a:pt x="3093" y="447"/>
                  <a:pt x="3097" y="443"/>
                </a:cubicBezTo>
                <a:cubicBezTo>
                  <a:pt x="3114" y="474"/>
                  <a:pt x="3129" y="503"/>
                  <a:pt x="3146" y="531"/>
                </a:cubicBezTo>
                <a:cubicBezTo>
                  <a:pt x="3161" y="555"/>
                  <a:pt x="3170" y="580"/>
                  <a:pt x="3167" y="605"/>
                </a:cubicBezTo>
                <a:cubicBezTo>
                  <a:pt x="3144" y="628"/>
                  <a:pt x="3125" y="648"/>
                  <a:pt x="3103" y="671"/>
                </a:cubicBezTo>
                <a:cubicBezTo>
                  <a:pt x="3099" y="639"/>
                  <a:pt x="3095" y="613"/>
                  <a:pt x="3092" y="586"/>
                </a:cubicBezTo>
                <a:cubicBezTo>
                  <a:pt x="3081" y="628"/>
                  <a:pt x="3090" y="672"/>
                  <a:pt x="3064" y="709"/>
                </a:cubicBezTo>
                <a:cubicBezTo>
                  <a:pt x="3027" y="695"/>
                  <a:pt x="3015" y="680"/>
                  <a:pt x="3017" y="647"/>
                </a:cubicBezTo>
                <a:close/>
                <a:moveTo>
                  <a:pt x="3008" y="836"/>
                </a:moveTo>
                <a:cubicBezTo>
                  <a:pt x="2931" y="931"/>
                  <a:pt x="2891" y="969"/>
                  <a:pt x="2854" y="979"/>
                </a:cubicBezTo>
                <a:cubicBezTo>
                  <a:pt x="2896" y="917"/>
                  <a:pt x="2949" y="873"/>
                  <a:pt x="3008" y="836"/>
                </a:cubicBezTo>
                <a:close/>
                <a:moveTo>
                  <a:pt x="2904" y="993"/>
                </a:moveTo>
                <a:cubicBezTo>
                  <a:pt x="2923" y="990"/>
                  <a:pt x="2943" y="986"/>
                  <a:pt x="2962" y="988"/>
                </a:cubicBezTo>
                <a:cubicBezTo>
                  <a:pt x="3008" y="992"/>
                  <a:pt x="3052" y="1005"/>
                  <a:pt x="3087" y="1041"/>
                </a:cubicBezTo>
                <a:cubicBezTo>
                  <a:pt x="3040" y="1134"/>
                  <a:pt x="2858" y="1187"/>
                  <a:pt x="2806" y="1123"/>
                </a:cubicBezTo>
                <a:cubicBezTo>
                  <a:pt x="2849" y="1078"/>
                  <a:pt x="2910" y="1074"/>
                  <a:pt x="2970" y="1050"/>
                </a:cubicBezTo>
                <a:cubicBezTo>
                  <a:pt x="2909" y="1043"/>
                  <a:pt x="2862" y="1071"/>
                  <a:pt x="2810" y="1084"/>
                </a:cubicBezTo>
                <a:cubicBezTo>
                  <a:pt x="2823" y="1028"/>
                  <a:pt x="2856" y="1003"/>
                  <a:pt x="2904" y="993"/>
                </a:cubicBezTo>
                <a:close/>
                <a:moveTo>
                  <a:pt x="2653" y="927"/>
                </a:moveTo>
                <a:cubicBezTo>
                  <a:pt x="2630" y="829"/>
                  <a:pt x="2654" y="739"/>
                  <a:pt x="2722" y="659"/>
                </a:cubicBezTo>
                <a:cubicBezTo>
                  <a:pt x="2818" y="733"/>
                  <a:pt x="2852" y="876"/>
                  <a:pt x="2819" y="980"/>
                </a:cubicBezTo>
                <a:cubicBezTo>
                  <a:pt x="2811" y="1006"/>
                  <a:pt x="2796" y="1029"/>
                  <a:pt x="2766" y="1043"/>
                </a:cubicBezTo>
                <a:cubicBezTo>
                  <a:pt x="2758" y="994"/>
                  <a:pt x="2751" y="949"/>
                  <a:pt x="2744" y="904"/>
                </a:cubicBezTo>
                <a:cubicBezTo>
                  <a:pt x="2741" y="904"/>
                  <a:pt x="2738" y="904"/>
                  <a:pt x="2736" y="905"/>
                </a:cubicBezTo>
                <a:cubicBezTo>
                  <a:pt x="2736" y="951"/>
                  <a:pt x="2736" y="997"/>
                  <a:pt x="2736" y="1044"/>
                </a:cubicBezTo>
                <a:cubicBezTo>
                  <a:pt x="2701" y="1036"/>
                  <a:pt x="2671" y="1001"/>
                  <a:pt x="2653" y="927"/>
                </a:cubicBezTo>
                <a:close/>
                <a:moveTo>
                  <a:pt x="1758" y="1111"/>
                </a:moveTo>
                <a:cubicBezTo>
                  <a:pt x="1843" y="1110"/>
                  <a:pt x="1959" y="1220"/>
                  <a:pt x="1960" y="1300"/>
                </a:cubicBezTo>
                <a:cubicBezTo>
                  <a:pt x="1925" y="1266"/>
                  <a:pt x="1889" y="1230"/>
                  <a:pt x="1854" y="1195"/>
                </a:cubicBezTo>
                <a:cubicBezTo>
                  <a:pt x="1851" y="1197"/>
                  <a:pt x="1849" y="1199"/>
                  <a:pt x="1847" y="1201"/>
                </a:cubicBezTo>
                <a:cubicBezTo>
                  <a:pt x="1877" y="1247"/>
                  <a:pt x="1928" y="1279"/>
                  <a:pt x="1947" y="1334"/>
                </a:cubicBezTo>
                <a:cubicBezTo>
                  <a:pt x="1817" y="1329"/>
                  <a:pt x="1758" y="1225"/>
                  <a:pt x="1758" y="1111"/>
                </a:cubicBezTo>
                <a:close/>
                <a:moveTo>
                  <a:pt x="1726" y="1454"/>
                </a:moveTo>
                <a:cubicBezTo>
                  <a:pt x="1671" y="1451"/>
                  <a:pt x="1615" y="1441"/>
                  <a:pt x="1573" y="1393"/>
                </a:cubicBezTo>
                <a:cubicBezTo>
                  <a:pt x="1668" y="1346"/>
                  <a:pt x="1764" y="1333"/>
                  <a:pt x="1865" y="1346"/>
                </a:cubicBezTo>
                <a:cubicBezTo>
                  <a:pt x="1883" y="1348"/>
                  <a:pt x="1889" y="1360"/>
                  <a:pt x="1894" y="1378"/>
                </a:cubicBezTo>
                <a:cubicBezTo>
                  <a:pt x="1836" y="1382"/>
                  <a:pt x="1780" y="1385"/>
                  <a:pt x="1724" y="1389"/>
                </a:cubicBezTo>
                <a:cubicBezTo>
                  <a:pt x="1724" y="1391"/>
                  <a:pt x="1724" y="1394"/>
                  <a:pt x="1725" y="1396"/>
                </a:cubicBezTo>
                <a:cubicBezTo>
                  <a:pt x="1779" y="1400"/>
                  <a:pt x="1834" y="1403"/>
                  <a:pt x="1898" y="1406"/>
                </a:cubicBezTo>
                <a:cubicBezTo>
                  <a:pt x="1843" y="1455"/>
                  <a:pt x="1783" y="1458"/>
                  <a:pt x="1726" y="1454"/>
                </a:cubicBezTo>
                <a:close/>
                <a:moveTo>
                  <a:pt x="1968" y="1560"/>
                </a:moveTo>
                <a:cubicBezTo>
                  <a:pt x="1917" y="1644"/>
                  <a:pt x="1838" y="1685"/>
                  <a:pt x="1741" y="1700"/>
                </a:cubicBezTo>
                <a:cubicBezTo>
                  <a:pt x="1752" y="1629"/>
                  <a:pt x="1805" y="1525"/>
                  <a:pt x="1855" y="1487"/>
                </a:cubicBezTo>
                <a:cubicBezTo>
                  <a:pt x="1881" y="1467"/>
                  <a:pt x="1908" y="1440"/>
                  <a:pt x="1951" y="1458"/>
                </a:cubicBezTo>
                <a:cubicBezTo>
                  <a:pt x="1934" y="1499"/>
                  <a:pt x="1900" y="1525"/>
                  <a:pt x="1881" y="1562"/>
                </a:cubicBezTo>
                <a:cubicBezTo>
                  <a:pt x="1922" y="1546"/>
                  <a:pt x="1940" y="1505"/>
                  <a:pt x="1974" y="1477"/>
                </a:cubicBezTo>
                <a:cubicBezTo>
                  <a:pt x="1984" y="1507"/>
                  <a:pt x="1983" y="1535"/>
                  <a:pt x="1968" y="1560"/>
                </a:cubicBezTo>
                <a:close/>
                <a:moveTo>
                  <a:pt x="2205" y="1513"/>
                </a:moveTo>
                <a:cubicBezTo>
                  <a:pt x="2162" y="1479"/>
                  <a:pt x="2114" y="1452"/>
                  <a:pt x="2063" y="1419"/>
                </a:cubicBezTo>
                <a:cubicBezTo>
                  <a:pt x="2161" y="1446"/>
                  <a:pt x="2313" y="1556"/>
                  <a:pt x="2325" y="1625"/>
                </a:cubicBezTo>
                <a:cubicBezTo>
                  <a:pt x="2286" y="1588"/>
                  <a:pt x="2248" y="1547"/>
                  <a:pt x="2205" y="1513"/>
                </a:cubicBezTo>
                <a:close/>
                <a:moveTo>
                  <a:pt x="2322" y="1740"/>
                </a:moveTo>
                <a:cubicBezTo>
                  <a:pt x="2291" y="1786"/>
                  <a:pt x="2255" y="1810"/>
                  <a:pt x="2209" y="1812"/>
                </a:cubicBezTo>
                <a:cubicBezTo>
                  <a:pt x="2136" y="1815"/>
                  <a:pt x="2081" y="1778"/>
                  <a:pt x="2026" y="1735"/>
                </a:cubicBezTo>
                <a:cubicBezTo>
                  <a:pt x="2101" y="1657"/>
                  <a:pt x="2241" y="1624"/>
                  <a:pt x="2304" y="1669"/>
                </a:cubicBezTo>
                <a:cubicBezTo>
                  <a:pt x="2311" y="1682"/>
                  <a:pt x="2318" y="1695"/>
                  <a:pt x="2326" y="1710"/>
                </a:cubicBezTo>
                <a:cubicBezTo>
                  <a:pt x="2273" y="1731"/>
                  <a:pt x="2220" y="1725"/>
                  <a:pt x="2164" y="1733"/>
                </a:cubicBezTo>
                <a:cubicBezTo>
                  <a:pt x="2209" y="1749"/>
                  <a:pt x="2261" y="1752"/>
                  <a:pt x="2322" y="1740"/>
                </a:cubicBezTo>
                <a:close/>
                <a:moveTo>
                  <a:pt x="2419" y="1625"/>
                </a:moveTo>
                <a:cubicBezTo>
                  <a:pt x="2415" y="1564"/>
                  <a:pt x="2412" y="1504"/>
                  <a:pt x="2408" y="1443"/>
                </a:cubicBezTo>
                <a:cubicBezTo>
                  <a:pt x="2387" y="1508"/>
                  <a:pt x="2408" y="1577"/>
                  <a:pt x="2386" y="1647"/>
                </a:cubicBezTo>
                <a:cubicBezTo>
                  <a:pt x="2300" y="1560"/>
                  <a:pt x="2326" y="1354"/>
                  <a:pt x="2413" y="1285"/>
                </a:cubicBezTo>
                <a:cubicBezTo>
                  <a:pt x="2418" y="1290"/>
                  <a:pt x="2422" y="1295"/>
                  <a:pt x="2426" y="1301"/>
                </a:cubicBezTo>
                <a:cubicBezTo>
                  <a:pt x="2432" y="1310"/>
                  <a:pt x="2438" y="1320"/>
                  <a:pt x="2442" y="1330"/>
                </a:cubicBezTo>
                <a:cubicBezTo>
                  <a:pt x="2483" y="1417"/>
                  <a:pt x="2481" y="1506"/>
                  <a:pt x="2451" y="1595"/>
                </a:cubicBezTo>
                <a:cubicBezTo>
                  <a:pt x="2446" y="1607"/>
                  <a:pt x="2435" y="1617"/>
                  <a:pt x="2427" y="1628"/>
                </a:cubicBezTo>
                <a:cubicBezTo>
                  <a:pt x="2424" y="1627"/>
                  <a:pt x="2422" y="1626"/>
                  <a:pt x="2419" y="1625"/>
                </a:cubicBezTo>
                <a:close/>
                <a:moveTo>
                  <a:pt x="2890" y="1951"/>
                </a:moveTo>
                <a:cubicBezTo>
                  <a:pt x="2863" y="1991"/>
                  <a:pt x="2825" y="2018"/>
                  <a:pt x="2770" y="2042"/>
                </a:cubicBezTo>
                <a:cubicBezTo>
                  <a:pt x="2733" y="2058"/>
                  <a:pt x="2697" y="2071"/>
                  <a:pt x="2657" y="2066"/>
                </a:cubicBezTo>
                <a:cubicBezTo>
                  <a:pt x="2625" y="2062"/>
                  <a:pt x="2611" y="2052"/>
                  <a:pt x="2597" y="2024"/>
                </a:cubicBezTo>
                <a:cubicBezTo>
                  <a:pt x="2652" y="1999"/>
                  <a:pt x="2719" y="2019"/>
                  <a:pt x="2775" y="1970"/>
                </a:cubicBezTo>
                <a:cubicBezTo>
                  <a:pt x="2750" y="1975"/>
                  <a:pt x="2732" y="1978"/>
                  <a:pt x="2713" y="1982"/>
                </a:cubicBezTo>
                <a:cubicBezTo>
                  <a:pt x="2765" y="1909"/>
                  <a:pt x="2819" y="1899"/>
                  <a:pt x="2890" y="1951"/>
                </a:cubicBezTo>
                <a:close/>
                <a:moveTo>
                  <a:pt x="2565" y="1898"/>
                </a:moveTo>
                <a:cubicBezTo>
                  <a:pt x="2569" y="1845"/>
                  <a:pt x="2586" y="1797"/>
                  <a:pt x="2625" y="1759"/>
                </a:cubicBezTo>
                <a:cubicBezTo>
                  <a:pt x="2642" y="1743"/>
                  <a:pt x="2661" y="1728"/>
                  <a:pt x="2678" y="1712"/>
                </a:cubicBezTo>
                <a:cubicBezTo>
                  <a:pt x="2744" y="1650"/>
                  <a:pt x="2825" y="1638"/>
                  <a:pt x="2914" y="1638"/>
                </a:cubicBezTo>
                <a:cubicBezTo>
                  <a:pt x="2904" y="1670"/>
                  <a:pt x="2897" y="1700"/>
                  <a:pt x="2886" y="1728"/>
                </a:cubicBezTo>
                <a:cubicBezTo>
                  <a:pt x="2844" y="1831"/>
                  <a:pt x="2771" y="1905"/>
                  <a:pt x="2672" y="1955"/>
                </a:cubicBezTo>
                <a:cubicBezTo>
                  <a:pt x="2649" y="1966"/>
                  <a:pt x="2621" y="1966"/>
                  <a:pt x="2596" y="1944"/>
                </a:cubicBezTo>
                <a:cubicBezTo>
                  <a:pt x="2637" y="1887"/>
                  <a:pt x="2677" y="1829"/>
                  <a:pt x="2737" y="1776"/>
                </a:cubicBezTo>
                <a:cubicBezTo>
                  <a:pt x="2720" y="1783"/>
                  <a:pt x="2709" y="1785"/>
                  <a:pt x="2702" y="1791"/>
                </a:cubicBezTo>
                <a:cubicBezTo>
                  <a:pt x="2659" y="1833"/>
                  <a:pt x="2616" y="1877"/>
                  <a:pt x="2569" y="1924"/>
                </a:cubicBezTo>
                <a:cubicBezTo>
                  <a:pt x="2567" y="1914"/>
                  <a:pt x="2564" y="1906"/>
                  <a:pt x="2565" y="1898"/>
                </a:cubicBezTo>
                <a:close/>
                <a:moveTo>
                  <a:pt x="2715" y="1510"/>
                </a:moveTo>
                <a:cubicBezTo>
                  <a:pt x="2756" y="1475"/>
                  <a:pt x="2823" y="1447"/>
                  <a:pt x="2869" y="1442"/>
                </a:cubicBezTo>
                <a:cubicBezTo>
                  <a:pt x="2814" y="1467"/>
                  <a:pt x="2765" y="1489"/>
                  <a:pt x="2715" y="1510"/>
                </a:cubicBezTo>
                <a:close/>
                <a:moveTo>
                  <a:pt x="3071" y="1377"/>
                </a:moveTo>
                <a:cubicBezTo>
                  <a:pt x="3097" y="1332"/>
                  <a:pt x="3148" y="1310"/>
                  <a:pt x="3162" y="1261"/>
                </a:cubicBezTo>
                <a:cubicBezTo>
                  <a:pt x="3129" y="1288"/>
                  <a:pt x="3096" y="1314"/>
                  <a:pt x="3057" y="1345"/>
                </a:cubicBezTo>
                <a:cubicBezTo>
                  <a:pt x="3049" y="1311"/>
                  <a:pt x="3058" y="1290"/>
                  <a:pt x="3073" y="1270"/>
                </a:cubicBezTo>
                <a:cubicBezTo>
                  <a:pt x="3103" y="1229"/>
                  <a:pt x="3144" y="1204"/>
                  <a:pt x="3189" y="1183"/>
                </a:cubicBezTo>
                <a:cubicBezTo>
                  <a:pt x="3222" y="1169"/>
                  <a:pt x="3256" y="1158"/>
                  <a:pt x="3297" y="1165"/>
                </a:cubicBezTo>
                <a:cubicBezTo>
                  <a:pt x="3288" y="1195"/>
                  <a:pt x="3281" y="1223"/>
                  <a:pt x="3270" y="1250"/>
                </a:cubicBezTo>
                <a:cubicBezTo>
                  <a:pt x="3248" y="1302"/>
                  <a:pt x="3212" y="1343"/>
                  <a:pt x="3164" y="1371"/>
                </a:cubicBezTo>
                <a:cubicBezTo>
                  <a:pt x="3137" y="1388"/>
                  <a:pt x="3106" y="1397"/>
                  <a:pt x="3071" y="1377"/>
                </a:cubicBezTo>
                <a:close/>
                <a:moveTo>
                  <a:pt x="3379" y="1738"/>
                </a:moveTo>
                <a:cubicBezTo>
                  <a:pt x="3301" y="1724"/>
                  <a:pt x="3241" y="1688"/>
                  <a:pt x="3197" y="1628"/>
                </a:cubicBezTo>
                <a:cubicBezTo>
                  <a:pt x="3176" y="1599"/>
                  <a:pt x="3160" y="1566"/>
                  <a:pt x="3174" y="1523"/>
                </a:cubicBezTo>
                <a:cubicBezTo>
                  <a:pt x="3220" y="1562"/>
                  <a:pt x="3251" y="1611"/>
                  <a:pt x="3305" y="1635"/>
                </a:cubicBezTo>
                <a:cubicBezTo>
                  <a:pt x="3280" y="1605"/>
                  <a:pt x="3256" y="1574"/>
                  <a:pt x="3225" y="1536"/>
                </a:cubicBezTo>
                <a:cubicBezTo>
                  <a:pt x="3266" y="1550"/>
                  <a:pt x="3300" y="1562"/>
                  <a:pt x="3334" y="1574"/>
                </a:cubicBezTo>
                <a:cubicBezTo>
                  <a:pt x="3337" y="1575"/>
                  <a:pt x="3340" y="1579"/>
                  <a:pt x="3342" y="1583"/>
                </a:cubicBezTo>
                <a:cubicBezTo>
                  <a:pt x="3373" y="1628"/>
                  <a:pt x="3391" y="1677"/>
                  <a:pt x="3379" y="1738"/>
                </a:cubicBezTo>
                <a:close/>
                <a:moveTo>
                  <a:pt x="3366" y="1550"/>
                </a:moveTo>
                <a:cubicBezTo>
                  <a:pt x="3309" y="1547"/>
                  <a:pt x="3260" y="1533"/>
                  <a:pt x="3229" y="1471"/>
                </a:cubicBezTo>
                <a:cubicBezTo>
                  <a:pt x="3249" y="1469"/>
                  <a:pt x="3264" y="1465"/>
                  <a:pt x="3279" y="1465"/>
                </a:cubicBezTo>
                <a:cubicBezTo>
                  <a:pt x="3294" y="1465"/>
                  <a:pt x="3310" y="1469"/>
                  <a:pt x="3325" y="1470"/>
                </a:cubicBezTo>
                <a:cubicBezTo>
                  <a:pt x="3338" y="1472"/>
                  <a:pt x="3352" y="1473"/>
                  <a:pt x="3365" y="1475"/>
                </a:cubicBezTo>
                <a:cubicBezTo>
                  <a:pt x="3323" y="1444"/>
                  <a:pt x="3276" y="1442"/>
                  <a:pt x="3225" y="1442"/>
                </a:cubicBezTo>
                <a:cubicBezTo>
                  <a:pt x="3240" y="1409"/>
                  <a:pt x="3265" y="1402"/>
                  <a:pt x="3292" y="1399"/>
                </a:cubicBezTo>
                <a:cubicBezTo>
                  <a:pt x="3351" y="1393"/>
                  <a:pt x="3409" y="1395"/>
                  <a:pt x="3457" y="1437"/>
                </a:cubicBezTo>
                <a:cubicBezTo>
                  <a:pt x="3485" y="1462"/>
                  <a:pt x="3519" y="1481"/>
                  <a:pt x="3541" y="1522"/>
                </a:cubicBezTo>
                <a:cubicBezTo>
                  <a:pt x="3479" y="1528"/>
                  <a:pt x="3426" y="1553"/>
                  <a:pt x="3366" y="1550"/>
                </a:cubicBezTo>
                <a:close/>
                <a:moveTo>
                  <a:pt x="3373" y="1910"/>
                </a:moveTo>
                <a:cubicBezTo>
                  <a:pt x="3329" y="1929"/>
                  <a:pt x="3321" y="1970"/>
                  <a:pt x="3315" y="2011"/>
                </a:cubicBezTo>
                <a:cubicBezTo>
                  <a:pt x="3312" y="2035"/>
                  <a:pt x="3314" y="2060"/>
                  <a:pt x="3314" y="2085"/>
                </a:cubicBezTo>
                <a:cubicBezTo>
                  <a:pt x="3248" y="2071"/>
                  <a:pt x="3186" y="2059"/>
                  <a:pt x="3121" y="2045"/>
                </a:cubicBezTo>
                <a:cubicBezTo>
                  <a:pt x="3118" y="2058"/>
                  <a:pt x="3113" y="2066"/>
                  <a:pt x="3114" y="2073"/>
                </a:cubicBezTo>
                <a:cubicBezTo>
                  <a:pt x="3119" y="2104"/>
                  <a:pt x="3128" y="2133"/>
                  <a:pt x="3142" y="2160"/>
                </a:cubicBezTo>
                <a:cubicBezTo>
                  <a:pt x="3169" y="2160"/>
                  <a:pt x="3169" y="2160"/>
                  <a:pt x="3169" y="2160"/>
                </a:cubicBezTo>
                <a:cubicBezTo>
                  <a:pt x="3155" y="2134"/>
                  <a:pt x="3139" y="2108"/>
                  <a:pt x="3135" y="2070"/>
                </a:cubicBezTo>
                <a:cubicBezTo>
                  <a:pt x="3194" y="2088"/>
                  <a:pt x="3253" y="2085"/>
                  <a:pt x="3307" y="2111"/>
                </a:cubicBezTo>
                <a:cubicBezTo>
                  <a:pt x="3335" y="2124"/>
                  <a:pt x="3359" y="2139"/>
                  <a:pt x="3376" y="2160"/>
                </a:cubicBezTo>
                <a:cubicBezTo>
                  <a:pt x="3413" y="2160"/>
                  <a:pt x="3413" y="2160"/>
                  <a:pt x="3413" y="2160"/>
                </a:cubicBezTo>
                <a:cubicBezTo>
                  <a:pt x="3389" y="2139"/>
                  <a:pt x="3367" y="2120"/>
                  <a:pt x="3346" y="2101"/>
                </a:cubicBezTo>
                <a:cubicBezTo>
                  <a:pt x="3343" y="2099"/>
                  <a:pt x="3343" y="2094"/>
                  <a:pt x="3342" y="2090"/>
                </a:cubicBezTo>
                <a:cubicBezTo>
                  <a:pt x="3331" y="2036"/>
                  <a:pt x="3332" y="1984"/>
                  <a:pt x="3367" y="1933"/>
                </a:cubicBezTo>
                <a:cubicBezTo>
                  <a:pt x="3434" y="1975"/>
                  <a:pt x="3475" y="2031"/>
                  <a:pt x="3493" y="2103"/>
                </a:cubicBezTo>
                <a:cubicBezTo>
                  <a:pt x="3498" y="2122"/>
                  <a:pt x="3500" y="2141"/>
                  <a:pt x="3497" y="2160"/>
                </a:cubicBezTo>
                <a:cubicBezTo>
                  <a:pt x="3520" y="2160"/>
                  <a:pt x="3520" y="2160"/>
                  <a:pt x="3520" y="2160"/>
                </a:cubicBezTo>
                <a:cubicBezTo>
                  <a:pt x="3519" y="2073"/>
                  <a:pt x="3474" y="1977"/>
                  <a:pt x="3373" y="1910"/>
                </a:cubicBezTo>
                <a:close/>
                <a:moveTo>
                  <a:pt x="3789" y="152"/>
                </a:moveTo>
                <a:cubicBezTo>
                  <a:pt x="3765" y="164"/>
                  <a:pt x="3754" y="158"/>
                  <a:pt x="3747" y="141"/>
                </a:cubicBezTo>
                <a:cubicBezTo>
                  <a:pt x="3742" y="127"/>
                  <a:pt x="3731" y="114"/>
                  <a:pt x="3728" y="99"/>
                </a:cubicBezTo>
                <a:cubicBezTo>
                  <a:pt x="3723" y="76"/>
                  <a:pt x="3710" y="62"/>
                  <a:pt x="3686" y="59"/>
                </a:cubicBezTo>
                <a:cubicBezTo>
                  <a:pt x="3685" y="32"/>
                  <a:pt x="3673" y="14"/>
                  <a:pt x="3656" y="0"/>
                </a:cubicBezTo>
                <a:cubicBezTo>
                  <a:pt x="3596" y="0"/>
                  <a:pt x="3596" y="0"/>
                  <a:pt x="3596" y="0"/>
                </a:cubicBezTo>
                <a:cubicBezTo>
                  <a:pt x="3609" y="12"/>
                  <a:pt x="3621" y="25"/>
                  <a:pt x="3632" y="39"/>
                </a:cubicBezTo>
                <a:cubicBezTo>
                  <a:pt x="3646" y="59"/>
                  <a:pt x="3658" y="81"/>
                  <a:pt x="3685" y="88"/>
                </a:cubicBezTo>
                <a:cubicBezTo>
                  <a:pt x="3693" y="90"/>
                  <a:pt x="3700" y="100"/>
                  <a:pt x="3705" y="108"/>
                </a:cubicBezTo>
                <a:cubicBezTo>
                  <a:pt x="3760" y="203"/>
                  <a:pt x="3799" y="305"/>
                  <a:pt x="3820" y="412"/>
                </a:cubicBezTo>
                <a:cubicBezTo>
                  <a:pt x="3828" y="450"/>
                  <a:pt x="3825" y="487"/>
                  <a:pt x="3815" y="524"/>
                </a:cubicBezTo>
                <a:cubicBezTo>
                  <a:pt x="3811" y="539"/>
                  <a:pt x="3810" y="553"/>
                  <a:pt x="3808" y="568"/>
                </a:cubicBezTo>
                <a:cubicBezTo>
                  <a:pt x="3820" y="575"/>
                  <a:pt x="3830" y="577"/>
                  <a:pt x="3840" y="576"/>
                </a:cubicBezTo>
                <a:cubicBezTo>
                  <a:pt x="3840" y="343"/>
                  <a:pt x="3840" y="343"/>
                  <a:pt x="3840" y="343"/>
                </a:cubicBezTo>
                <a:cubicBezTo>
                  <a:pt x="3834" y="333"/>
                  <a:pt x="3829" y="322"/>
                  <a:pt x="3826" y="311"/>
                </a:cubicBezTo>
                <a:cubicBezTo>
                  <a:pt x="3810" y="261"/>
                  <a:pt x="3761" y="219"/>
                  <a:pt x="3789" y="152"/>
                </a:cubicBezTo>
                <a:close/>
                <a:moveTo>
                  <a:pt x="3741" y="24"/>
                </a:moveTo>
                <a:cubicBezTo>
                  <a:pt x="3735" y="16"/>
                  <a:pt x="3730" y="8"/>
                  <a:pt x="3724" y="0"/>
                </a:cubicBezTo>
                <a:cubicBezTo>
                  <a:pt x="3694" y="0"/>
                  <a:pt x="3694" y="0"/>
                  <a:pt x="3694" y="0"/>
                </a:cubicBezTo>
                <a:cubicBezTo>
                  <a:pt x="3705" y="13"/>
                  <a:pt x="3717" y="27"/>
                  <a:pt x="3728" y="41"/>
                </a:cubicBezTo>
                <a:cubicBezTo>
                  <a:pt x="3773" y="97"/>
                  <a:pt x="3810" y="157"/>
                  <a:pt x="3840" y="221"/>
                </a:cubicBezTo>
                <a:cubicBezTo>
                  <a:pt x="3840" y="174"/>
                  <a:pt x="3840" y="174"/>
                  <a:pt x="3840" y="174"/>
                </a:cubicBezTo>
                <a:cubicBezTo>
                  <a:pt x="3812" y="121"/>
                  <a:pt x="3779" y="71"/>
                  <a:pt x="3741" y="24"/>
                </a:cubicBezTo>
                <a:close/>
                <a:moveTo>
                  <a:pt x="3803" y="228"/>
                </a:moveTo>
                <a:cubicBezTo>
                  <a:pt x="3807" y="250"/>
                  <a:pt x="3809" y="269"/>
                  <a:pt x="3840" y="265"/>
                </a:cubicBezTo>
                <a:cubicBezTo>
                  <a:pt x="3840" y="261"/>
                  <a:pt x="3840" y="261"/>
                  <a:pt x="3840" y="261"/>
                </a:cubicBezTo>
                <a:cubicBezTo>
                  <a:pt x="3835" y="242"/>
                  <a:pt x="3828" y="228"/>
                  <a:pt x="3803" y="228"/>
                </a:cubicBezTo>
                <a:close/>
                <a:moveTo>
                  <a:pt x="3840" y="1211"/>
                </a:moveTo>
                <a:cubicBezTo>
                  <a:pt x="3840" y="1188"/>
                  <a:pt x="3840" y="1188"/>
                  <a:pt x="3840" y="1188"/>
                </a:cubicBezTo>
                <a:cubicBezTo>
                  <a:pt x="3816" y="1174"/>
                  <a:pt x="3790" y="1162"/>
                  <a:pt x="3762" y="1158"/>
                </a:cubicBezTo>
                <a:cubicBezTo>
                  <a:pt x="3786" y="1177"/>
                  <a:pt x="3815" y="1192"/>
                  <a:pt x="3840" y="1211"/>
                </a:cubicBezTo>
                <a:close/>
                <a:moveTo>
                  <a:pt x="118" y="70"/>
                </a:moveTo>
                <a:cubicBezTo>
                  <a:pt x="134" y="136"/>
                  <a:pt x="149" y="198"/>
                  <a:pt x="164" y="262"/>
                </a:cubicBezTo>
                <a:cubicBezTo>
                  <a:pt x="177" y="259"/>
                  <a:pt x="187" y="260"/>
                  <a:pt x="193" y="256"/>
                </a:cubicBezTo>
                <a:cubicBezTo>
                  <a:pt x="245" y="221"/>
                  <a:pt x="283" y="172"/>
                  <a:pt x="307" y="115"/>
                </a:cubicBezTo>
                <a:cubicBezTo>
                  <a:pt x="322" y="78"/>
                  <a:pt x="319" y="39"/>
                  <a:pt x="314" y="0"/>
                </a:cubicBezTo>
                <a:cubicBezTo>
                  <a:pt x="294" y="0"/>
                  <a:pt x="294" y="0"/>
                  <a:pt x="294" y="0"/>
                </a:cubicBezTo>
                <a:cubicBezTo>
                  <a:pt x="301" y="53"/>
                  <a:pt x="298" y="105"/>
                  <a:pt x="262" y="151"/>
                </a:cubicBezTo>
                <a:cubicBezTo>
                  <a:pt x="239" y="180"/>
                  <a:pt x="222" y="214"/>
                  <a:pt x="181" y="239"/>
                </a:cubicBezTo>
                <a:cubicBezTo>
                  <a:pt x="172" y="177"/>
                  <a:pt x="145" y="125"/>
                  <a:pt x="145" y="65"/>
                </a:cubicBezTo>
                <a:cubicBezTo>
                  <a:pt x="145" y="42"/>
                  <a:pt x="147" y="20"/>
                  <a:pt x="153" y="0"/>
                </a:cubicBezTo>
                <a:cubicBezTo>
                  <a:pt x="130" y="0"/>
                  <a:pt x="130" y="0"/>
                  <a:pt x="130" y="0"/>
                </a:cubicBezTo>
                <a:cubicBezTo>
                  <a:pt x="126" y="11"/>
                  <a:pt x="123" y="23"/>
                  <a:pt x="120" y="34"/>
                </a:cubicBezTo>
                <a:cubicBezTo>
                  <a:pt x="119" y="38"/>
                  <a:pt x="114" y="41"/>
                  <a:pt x="111" y="43"/>
                </a:cubicBezTo>
                <a:cubicBezTo>
                  <a:pt x="78" y="68"/>
                  <a:pt x="42" y="86"/>
                  <a:pt x="0" y="89"/>
                </a:cubicBezTo>
                <a:cubicBezTo>
                  <a:pt x="0" y="112"/>
                  <a:pt x="0" y="112"/>
                  <a:pt x="0" y="112"/>
                </a:cubicBezTo>
                <a:cubicBezTo>
                  <a:pt x="17" y="111"/>
                  <a:pt x="34" y="106"/>
                  <a:pt x="51" y="101"/>
                </a:cubicBezTo>
                <a:cubicBezTo>
                  <a:pt x="74" y="93"/>
                  <a:pt x="96" y="81"/>
                  <a:pt x="118" y="70"/>
                </a:cubicBezTo>
                <a:close/>
                <a:moveTo>
                  <a:pt x="3428" y="2160"/>
                </a:moveTo>
                <a:cubicBezTo>
                  <a:pt x="3454" y="2160"/>
                  <a:pt x="3454" y="2160"/>
                  <a:pt x="3454" y="2160"/>
                </a:cubicBezTo>
                <a:cubicBezTo>
                  <a:pt x="3439" y="2122"/>
                  <a:pt x="3425" y="2085"/>
                  <a:pt x="3396" y="2055"/>
                </a:cubicBezTo>
                <a:cubicBezTo>
                  <a:pt x="3406" y="2088"/>
                  <a:pt x="3416" y="2122"/>
                  <a:pt x="3428" y="2160"/>
                </a:cubicBezTo>
                <a:close/>
                <a:moveTo>
                  <a:pt x="61" y="0"/>
                </a:moveTo>
                <a:cubicBezTo>
                  <a:pt x="59" y="3"/>
                  <a:pt x="58" y="6"/>
                  <a:pt x="57" y="9"/>
                </a:cubicBezTo>
                <a:cubicBezTo>
                  <a:pt x="60" y="6"/>
                  <a:pt x="63" y="3"/>
                  <a:pt x="67" y="0"/>
                </a:cubicBezTo>
                <a:lnTo>
                  <a:pt x="61" y="0"/>
                </a:lnTo>
                <a:close/>
                <a:moveTo>
                  <a:pt x="117" y="1012"/>
                </a:moveTo>
                <a:cubicBezTo>
                  <a:pt x="94" y="956"/>
                  <a:pt x="66" y="904"/>
                  <a:pt x="18" y="867"/>
                </a:cubicBezTo>
                <a:cubicBezTo>
                  <a:pt x="12" y="862"/>
                  <a:pt x="6" y="858"/>
                  <a:pt x="0" y="853"/>
                </a:cubicBezTo>
                <a:cubicBezTo>
                  <a:pt x="0" y="878"/>
                  <a:pt x="0" y="878"/>
                  <a:pt x="0" y="878"/>
                </a:cubicBezTo>
                <a:cubicBezTo>
                  <a:pt x="15" y="890"/>
                  <a:pt x="29" y="905"/>
                  <a:pt x="42" y="921"/>
                </a:cubicBezTo>
                <a:cubicBezTo>
                  <a:pt x="59" y="944"/>
                  <a:pt x="74" y="969"/>
                  <a:pt x="91" y="996"/>
                </a:cubicBezTo>
                <a:cubicBezTo>
                  <a:pt x="59" y="1010"/>
                  <a:pt x="30" y="1012"/>
                  <a:pt x="0" y="1009"/>
                </a:cubicBezTo>
                <a:cubicBezTo>
                  <a:pt x="0" y="1030"/>
                  <a:pt x="0" y="1030"/>
                  <a:pt x="0" y="1030"/>
                </a:cubicBezTo>
                <a:cubicBezTo>
                  <a:pt x="38" y="1033"/>
                  <a:pt x="77" y="1028"/>
                  <a:pt x="117" y="1012"/>
                </a:cubicBezTo>
                <a:close/>
                <a:moveTo>
                  <a:pt x="155" y="746"/>
                </a:moveTo>
                <a:cubicBezTo>
                  <a:pt x="202" y="706"/>
                  <a:pt x="237" y="654"/>
                  <a:pt x="255" y="594"/>
                </a:cubicBezTo>
                <a:cubicBezTo>
                  <a:pt x="257" y="587"/>
                  <a:pt x="253" y="578"/>
                  <a:pt x="252" y="565"/>
                </a:cubicBezTo>
                <a:cubicBezTo>
                  <a:pt x="186" y="570"/>
                  <a:pt x="122" y="575"/>
                  <a:pt x="56" y="580"/>
                </a:cubicBezTo>
                <a:cubicBezTo>
                  <a:pt x="58" y="555"/>
                  <a:pt x="64" y="531"/>
                  <a:pt x="64" y="506"/>
                </a:cubicBezTo>
                <a:cubicBezTo>
                  <a:pt x="64" y="465"/>
                  <a:pt x="61" y="423"/>
                  <a:pt x="19" y="399"/>
                </a:cubicBezTo>
                <a:cubicBezTo>
                  <a:pt x="13" y="402"/>
                  <a:pt x="6" y="405"/>
                  <a:pt x="0" y="409"/>
                </a:cubicBezTo>
                <a:cubicBezTo>
                  <a:pt x="0" y="433"/>
                  <a:pt x="0" y="433"/>
                  <a:pt x="0" y="433"/>
                </a:cubicBezTo>
                <a:cubicBezTo>
                  <a:pt x="7" y="429"/>
                  <a:pt x="15" y="426"/>
                  <a:pt x="22" y="422"/>
                </a:cubicBezTo>
                <a:cubicBezTo>
                  <a:pt x="50" y="478"/>
                  <a:pt x="45" y="529"/>
                  <a:pt x="27" y="581"/>
                </a:cubicBezTo>
                <a:cubicBezTo>
                  <a:pt x="26" y="585"/>
                  <a:pt x="24" y="590"/>
                  <a:pt x="21" y="592"/>
                </a:cubicBezTo>
                <a:cubicBezTo>
                  <a:pt x="14" y="597"/>
                  <a:pt x="7" y="601"/>
                  <a:pt x="0" y="606"/>
                </a:cubicBezTo>
                <a:cubicBezTo>
                  <a:pt x="0" y="633"/>
                  <a:pt x="0" y="633"/>
                  <a:pt x="0" y="633"/>
                </a:cubicBezTo>
                <a:cubicBezTo>
                  <a:pt x="17" y="622"/>
                  <a:pt x="37" y="614"/>
                  <a:pt x="59" y="606"/>
                </a:cubicBezTo>
                <a:cubicBezTo>
                  <a:pt x="116" y="588"/>
                  <a:pt x="174" y="599"/>
                  <a:pt x="235" y="588"/>
                </a:cubicBezTo>
                <a:cubicBezTo>
                  <a:pt x="224" y="635"/>
                  <a:pt x="196" y="661"/>
                  <a:pt x="175" y="692"/>
                </a:cubicBezTo>
                <a:cubicBezTo>
                  <a:pt x="139" y="745"/>
                  <a:pt x="84" y="762"/>
                  <a:pt x="25" y="772"/>
                </a:cubicBezTo>
                <a:cubicBezTo>
                  <a:pt x="17" y="773"/>
                  <a:pt x="8" y="774"/>
                  <a:pt x="0" y="773"/>
                </a:cubicBezTo>
                <a:cubicBezTo>
                  <a:pt x="0" y="795"/>
                  <a:pt x="0" y="795"/>
                  <a:pt x="0" y="795"/>
                </a:cubicBezTo>
                <a:cubicBezTo>
                  <a:pt x="9" y="795"/>
                  <a:pt x="17" y="794"/>
                  <a:pt x="26" y="792"/>
                </a:cubicBezTo>
                <a:cubicBezTo>
                  <a:pt x="72" y="783"/>
                  <a:pt x="119" y="776"/>
                  <a:pt x="155" y="746"/>
                </a:cubicBezTo>
                <a:close/>
                <a:moveTo>
                  <a:pt x="2102" y="2101"/>
                </a:moveTo>
                <a:cubicBezTo>
                  <a:pt x="2066" y="2112"/>
                  <a:pt x="2034" y="2138"/>
                  <a:pt x="1997" y="2159"/>
                </a:cubicBezTo>
                <a:cubicBezTo>
                  <a:pt x="1986" y="2061"/>
                  <a:pt x="1945" y="1973"/>
                  <a:pt x="1884" y="1890"/>
                </a:cubicBezTo>
                <a:cubicBezTo>
                  <a:pt x="1880" y="1898"/>
                  <a:pt x="1876" y="1903"/>
                  <a:pt x="1876" y="1907"/>
                </a:cubicBezTo>
                <a:cubicBezTo>
                  <a:pt x="1879" y="1958"/>
                  <a:pt x="1854" y="2001"/>
                  <a:pt x="1834" y="2046"/>
                </a:cubicBezTo>
                <a:cubicBezTo>
                  <a:pt x="1818" y="2082"/>
                  <a:pt x="1798" y="2117"/>
                  <a:pt x="1779" y="2154"/>
                </a:cubicBezTo>
                <a:cubicBezTo>
                  <a:pt x="1752" y="2146"/>
                  <a:pt x="1721" y="2139"/>
                  <a:pt x="1691" y="2130"/>
                </a:cubicBezTo>
                <a:cubicBezTo>
                  <a:pt x="1660" y="2121"/>
                  <a:pt x="1630" y="2111"/>
                  <a:pt x="1598" y="2100"/>
                </a:cubicBezTo>
                <a:cubicBezTo>
                  <a:pt x="1591" y="2121"/>
                  <a:pt x="1589" y="2141"/>
                  <a:pt x="1591" y="2160"/>
                </a:cubicBezTo>
                <a:cubicBezTo>
                  <a:pt x="1613" y="2160"/>
                  <a:pt x="1613" y="2160"/>
                  <a:pt x="1613" y="2160"/>
                </a:cubicBezTo>
                <a:cubicBezTo>
                  <a:pt x="1613" y="2160"/>
                  <a:pt x="1613" y="2160"/>
                  <a:pt x="1613" y="2160"/>
                </a:cubicBezTo>
                <a:cubicBezTo>
                  <a:pt x="1610" y="2151"/>
                  <a:pt x="1612" y="2141"/>
                  <a:pt x="1612" y="2136"/>
                </a:cubicBezTo>
                <a:cubicBezTo>
                  <a:pt x="1647" y="2143"/>
                  <a:pt x="1678" y="2151"/>
                  <a:pt x="1710" y="2157"/>
                </a:cubicBezTo>
                <a:cubicBezTo>
                  <a:pt x="1715" y="2158"/>
                  <a:pt x="1720" y="2159"/>
                  <a:pt x="1725" y="2160"/>
                </a:cubicBezTo>
                <a:cubicBezTo>
                  <a:pt x="1808" y="2160"/>
                  <a:pt x="1808" y="2160"/>
                  <a:pt x="1808" y="2160"/>
                </a:cubicBezTo>
                <a:cubicBezTo>
                  <a:pt x="1811" y="2140"/>
                  <a:pt x="1819" y="2119"/>
                  <a:pt x="1830" y="2099"/>
                </a:cubicBezTo>
                <a:cubicBezTo>
                  <a:pt x="1856" y="2052"/>
                  <a:pt x="1884" y="2007"/>
                  <a:pt x="1898" y="1950"/>
                </a:cubicBezTo>
                <a:cubicBezTo>
                  <a:pt x="1913" y="1978"/>
                  <a:pt x="1930" y="2005"/>
                  <a:pt x="1943" y="2034"/>
                </a:cubicBezTo>
                <a:cubicBezTo>
                  <a:pt x="1959" y="2074"/>
                  <a:pt x="1971" y="2116"/>
                  <a:pt x="1974" y="2160"/>
                </a:cubicBezTo>
                <a:cubicBezTo>
                  <a:pt x="2037" y="2160"/>
                  <a:pt x="2037" y="2160"/>
                  <a:pt x="2037" y="2160"/>
                </a:cubicBezTo>
                <a:cubicBezTo>
                  <a:pt x="2053" y="2146"/>
                  <a:pt x="2074" y="2137"/>
                  <a:pt x="2093" y="2126"/>
                </a:cubicBezTo>
                <a:cubicBezTo>
                  <a:pt x="2112" y="2116"/>
                  <a:pt x="2134" y="2110"/>
                  <a:pt x="2158" y="2121"/>
                </a:cubicBezTo>
                <a:cubicBezTo>
                  <a:pt x="2152" y="2135"/>
                  <a:pt x="2146" y="2148"/>
                  <a:pt x="2141" y="2160"/>
                </a:cubicBezTo>
                <a:cubicBezTo>
                  <a:pt x="2166" y="2160"/>
                  <a:pt x="2166" y="2160"/>
                  <a:pt x="2166" y="2160"/>
                </a:cubicBezTo>
                <a:cubicBezTo>
                  <a:pt x="2179" y="2141"/>
                  <a:pt x="2198" y="2125"/>
                  <a:pt x="2227" y="2114"/>
                </a:cubicBezTo>
                <a:cubicBezTo>
                  <a:pt x="2180" y="2097"/>
                  <a:pt x="2139" y="2090"/>
                  <a:pt x="2102" y="2101"/>
                </a:cubicBezTo>
                <a:close/>
                <a:moveTo>
                  <a:pt x="122" y="1678"/>
                </a:moveTo>
                <a:cubicBezTo>
                  <a:pt x="128" y="1647"/>
                  <a:pt x="135" y="1616"/>
                  <a:pt x="141" y="1589"/>
                </a:cubicBezTo>
                <a:cubicBezTo>
                  <a:pt x="182" y="1588"/>
                  <a:pt x="222" y="1586"/>
                  <a:pt x="262" y="1588"/>
                </a:cubicBezTo>
                <a:cubicBezTo>
                  <a:pt x="311" y="1590"/>
                  <a:pt x="360" y="1587"/>
                  <a:pt x="405" y="1613"/>
                </a:cubicBezTo>
                <a:cubicBezTo>
                  <a:pt x="409" y="1615"/>
                  <a:pt x="415" y="1613"/>
                  <a:pt x="424" y="1613"/>
                </a:cubicBezTo>
                <a:cubicBezTo>
                  <a:pt x="377" y="1521"/>
                  <a:pt x="317" y="1445"/>
                  <a:pt x="234" y="1391"/>
                </a:cubicBezTo>
                <a:cubicBezTo>
                  <a:pt x="270" y="1367"/>
                  <a:pt x="307" y="1351"/>
                  <a:pt x="333" y="1323"/>
                </a:cubicBezTo>
                <a:cubicBezTo>
                  <a:pt x="360" y="1295"/>
                  <a:pt x="372" y="1255"/>
                  <a:pt x="378" y="1206"/>
                </a:cubicBezTo>
                <a:cubicBezTo>
                  <a:pt x="339" y="1242"/>
                  <a:pt x="299" y="1245"/>
                  <a:pt x="257" y="1240"/>
                </a:cubicBezTo>
                <a:cubicBezTo>
                  <a:pt x="232" y="1238"/>
                  <a:pt x="207" y="1235"/>
                  <a:pt x="183" y="1231"/>
                </a:cubicBezTo>
                <a:cubicBezTo>
                  <a:pt x="136" y="1223"/>
                  <a:pt x="90" y="1227"/>
                  <a:pt x="46" y="1243"/>
                </a:cubicBezTo>
                <a:cubicBezTo>
                  <a:pt x="29" y="1250"/>
                  <a:pt x="14" y="1257"/>
                  <a:pt x="0" y="1268"/>
                </a:cubicBezTo>
                <a:cubicBezTo>
                  <a:pt x="0" y="1517"/>
                  <a:pt x="0" y="1517"/>
                  <a:pt x="0" y="1517"/>
                </a:cubicBezTo>
                <a:cubicBezTo>
                  <a:pt x="19" y="1545"/>
                  <a:pt x="24" y="1579"/>
                  <a:pt x="40" y="1609"/>
                </a:cubicBezTo>
                <a:cubicBezTo>
                  <a:pt x="37" y="1582"/>
                  <a:pt x="34" y="1555"/>
                  <a:pt x="30" y="1524"/>
                </a:cubicBezTo>
                <a:cubicBezTo>
                  <a:pt x="57" y="1540"/>
                  <a:pt x="80" y="1555"/>
                  <a:pt x="108" y="1571"/>
                </a:cubicBezTo>
                <a:cubicBezTo>
                  <a:pt x="118" y="1594"/>
                  <a:pt x="115" y="1621"/>
                  <a:pt x="107" y="1648"/>
                </a:cubicBezTo>
                <a:cubicBezTo>
                  <a:pt x="98" y="1680"/>
                  <a:pt x="91" y="1711"/>
                  <a:pt x="82" y="1745"/>
                </a:cubicBezTo>
                <a:cubicBezTo>
                  <a:pt x="77" y="1743"/>
                  <a:pt x="68" y="1740"/>
                  <a:pt x="61" y="1735"/>
                </a:cubicBezTo>
                <a:cubicBezTo>
                  <a:pt x="37" y="1714"/>
                  <a:pt x="17" y="1691"/>
                  <a:pt x="0" y="1667"/>
                </a:cubicBezTo>
                <a:cubicBezTo>
                  <a:pt x="0" y="1705"/>
                  <a:pt x="0" y="1705"/>
                  <a:pt x="0" y="1705"/>
                </a:cubicBezTo>
                <a:cubicBezTo>
                  <a:pt x="27" y="1740"/>
                  <a:pt x="59" y="1767"/>
                  <a:pt x="107" y="1774"/>
                </a:cubicBezTo>
                <a:cubicBezTo>
                  <a:pt x="112" y="1741"/>
                  <a:pt x="117" y="1709"/>
                  <a:pt x="122" y="1678"/>
                </a:cubicBezTo>
                <a:close/>
                <a:moveTo>
                  <a:pt x="28" y="1374"/>
                </a:moveTo>
                <a:cubicBezTo>
                  <a:pt x="30" y="1346"/>
                  <a:pt x="52" y="1339"/>
                  <a:pt x="70" y="1331"/>
                </a:cubicBezTo>
                <a:cubicBezTo>
                  <a:pt x="88" y="1323"/>
                  <a:pt x="108" y="1317"/>
                  <a:pt x="126" y="1304"/>
                </a:cubicBezTo>
                <a:cubicBezTo>
                  <a:pt x="100" y="1308"/>
                  <a:pt x="73" y="1312"/>
                  <a:pt x="44" y="1316"/>
                </a:cubicBezTo>
                <a:cubicBezTo>
                  <a:pt x="55" y="1286"/>
                  <a:pt x="77" y="1270"/>
                  <a:pt x="104" y="1264"/>
                </a:cubicBezTo>
                <a:cubicBezTo>
                  <a:pt x="137" y="1256"/>
                  <a:pt x="171" y="1249"/>
                  <a:pt x="207" y="1255"/>
                </a:cubicBezTo>
                <a:cubicBezTo>
                  <a:pt x="249" y="1262"/>
                  <a:pt x="293" y="1261"/>
                  <a:pt x="340" y="1264"/>
                </a:cubicBezTo>
                <a:cubicBezTo>
                  <a:pt x="340" y="1291"/>
                  <a:pt x="324" y="1308"/>
                  <a:pt x="307" y="1320"/>
                </a:cubicBezTo>
                <a:cubicBezTo>
                  <a:pt x="274" y="1342"/>
                  <a:pt x="243" y="1372"/>
                  <a:pt x="197" y="1358"/>
                </a:cubicBezTo>
                <a:cubicBezTo>
                  <a:pt x="168" y="1374"/>
                  <a:pt x="139" y="1354"/>
                  <a:pt x="111" y="1358"/>
                </a:cubicBezTo>
                <a:cubicBezTo>
                  <a:pt x="84" y="1361"/>
                  <a:pt x="57" y="1368"/>
                  <a:pt x="28" y="1374"/>
                </a:cubicBezTo>
                <a:close/>
                <a:moveTo>
                  <a:pt x="41" y="1476"/>
                </a:moveTo>
                <a:cubicBezTo>
                  <a:pt x="40" y="1473"/>
                  <a:pt x="39" y="1471"/>
                  <a:pt x="39" y="1468"/>
                </a:cubicBezTo>
                <a:cubicBezTo>
                  <a:pt x="39" y="1465"/>
                  <a:pt x="39" y="1462"/>
                  <a:pt x="40" y="1456"/>
                </a:cubicBezTo>
                <a:cubicBezTo>
                  <a:pt x="87" y="1450"/>
                  <a:pt x="131" y="1470"/>
                  <a:pt x="176" y="1477"/>
                </a:cubicBezTo>
                <a:cubicBezTo>
                  <a:pt x="138" y="1447"/>
                  <a:pt x="92" y="1439"/>
                  <a:pt x="47" y="1425"/>
                </a:cubicBezTo>
                <a:cubicBezTo>
                  <a:pt x="85" y="1376"/>
                  <a:pt x="123" y="1367"/>
                  <a:pt x="186" y="1393"/>
                </a:cubicBezTo>
                <a:cubicBezTo>
                  <a:pt x="241" y="1416"/>
                  <a:pt x="284" y="1453"/>
                  <a:pt x="322" y="1496"/>
                </a:cubicBezTo>
                <a:cubicBezTo>
                  <a:pt x="342" y="1520"/>
                  <a:pt x="358" y="1548"/>
                  <a:pt x="377" y="1573"/>
                </a:cubicBezTo>
                <a:cubicBezTo>
                  <a:pt x="319" y="1561"/>
                  <a:pt x="266" y="1566"/>
                  <a:pt x="213" y="1568"/>
                </a:cubicBezTo>
                <a:cubicBezTo>
                  <a:pt x="138" y="1570"/>
                  <a:pt x="81" y="1539"/>
                  <a:pt x="41" y="1476"/>
                </a:cubicBezTo>
                <a:close/>
                <a:moveTo>
                  <a:pt x="1366" y="1620"/>
                </a:moveTo>
                <a:cubicBezTo>
                  <a:pt x="1352" y="1517"/>
                  <a:pt x="1304" y="1433"/>
                  <a:pt x="1242" y="1352"/>
                </a:cubicBezTo>
                <a:cubicBezTo>
                  <a:pt x="1235" y="1355"/>
                  <a:pt x="1227" y="1358"/>
                  <a:pt x="1222" y="1363"/>
                </a:cubicBezTo>
                <a:cubicBezTo>
                  <a:pt x="1162" y="1433"/>
                  <a:pt x="1123" y="1510"/>
                  <a:pt x="1130" y="1607"/>
                </a:cubicBezTo>
                <a:cubicBezTo>
                  <a:pt x="1135" y="1669"/>
                  <a:pt x="1137" y="1730"/>
                  <a:pt x="1157" y="1789"/>
                </a:cubicBezTo>
                <a:cubicBezTo>
                  <a:pt x="1072" y="1703"/>
                  <a:pt x="1019" y="1605"/>
                  <a:pt x="1035" y="1479"/>
                </a:cubicBezTo>
                <a:cubicBezTo>
                  <a:pt x="1043" y="1414"/>
                  <a:pt x="1054" y="1348"/>
                  <a:pt x="1082" y="1289"/>
                </a:cubicBezTo>
                <a:cubicBezTo>
                  <a:pt x="1118" y="1215"/>
                  <a:pt x="1157" y="1142"/>
                  <a:pt x="1225" y="1086"/>
                </a:cubicBezTo>
                <a:cubicBezTo>
                  <a:pt x="1304" y="1180"/>
                  <a:pt x="1477" y="1206"/>
                  <a:pt x="1620" y="1082"/>
                </a:cubicBezTo>
                <a:cubicBezTo>
                  <a:pt x="1613" y="1035"/>
                  <a:pt x="1576" y="1016"/>
                  <a:pt x="1538" y="999"/>
                </a:cubicBezTo>
                <a:cubicBezTo>
                  <a:pt x="1515" y="990"/>
                  <a:pt x="1491" y="985"/>
                  <a:pt x="1467" y="978"/>
                </a:cubicBezTo>
                <a:cubicBezTo>
                  <a:pt x="1498" y="919"/>
                  <a:pt x="1527" y="862"/>
                  <a:pt x="1557" y="803"/>
                </a:cubicBezTo>
                <a:cubicBezTo>
                  <a:pt x="1545" y="796"/>
                  <a:pt x="1539" y="790"/>
                  <a:pt x="1532" y="789"/>
                </a:cubicBezTo>
                <a:cubicBezTo>
                  <a:pt x="1469" y="782"/>
                  <a:pt x="1408" y="794"/>
                  <a:pt x="1353" y="822"/>
                </a:cubicBezTo>
                <a:cubicBezTo>
                  <a:pt x="1311" y="843"/>
                  <a:pt x="1286" y="884"/>
                  <a:pt x="1260" y="923"/>
                </a:cubicBezTo>
                <a:cubicBezTo>
                  <a:pt x="1237" y="957"/>
                  <a:pt x="1226" y="995"/>
                  <a:pt x="1219" y="1036"/>
                </a:cubicBezTo>
                <a:cubicBezTo>
                  <a:pt x="1217" y="1051"/>
                  <a:pt x="1214" y="1066"/>
                  <a:pt x="1191" y="1072"/>
                </a:cubicBezTo>
                <a:cubicBezTo>
                  <a:pt x="1210" y="1013"/>
                  <a:pt x="1203" y="956"/>
                  <a:pt x="1188" y="900"/>
                </a:cubicBezTo>
                <a:cubicBezTo>
                  <a:pt x="1172" y="842"/>
                  <a:pt x="1136" y="796"/>
                  <a:pt x="1093" y="753"/>
                </a:cubicBezTo>
                <a:cubicBezTo>
                  <a:pt x="1035" y="812"/>
                  <a:pt x="1014" y="884"/>
                  <a:pt x="1012" y="963"/>
                </a:cubicBezTo>
                <a:cubicBezTo>
                  <a:pt x="1010" y="1041"/>
                  <a:pt x="1033" y="1112"/>
                  <a:pt x="1093" y="1168"/>
                </a:cubicBezTo>
                <a:cubicBezTo>
                  <a:pt x="1011" y="1293"/>
                  <a:pt x="968" y="1427"/>
                  <a:pt x="977" y="1576"/>
                </a:cubicBezTo>
                <a:cubicBezTo>
                  <a:pt x="878" y="1473"/>
                  <a:pt x="811" y="1350"/>
                  <a:pt x="752" y="1221"/>
                </a:cubicBezTo>
                <a:cubicBezTo>
                  <a:pt x="772" y="1204"/>
                  <a:pt x="792" y="1190"/>
                  <a:pt x="808" y="1173"/>
                </a:cubicBezTo>
                <a:cubicBezTo>
                  <a:pt x="859" y="1119"/>
                  <a:pt x="893" y="1055"/>
                  <a:pt x="904" y="981"/>
                </a:cubicBezTo>
                <a:cubicBezTo>
                  <a:pt x="909" y="946"/>
                  <a:pt x="903" y="909"/>
                  <a:pt x="900" y="873"/>
                </a:cubicBezTo>
                <a:cubicBezTo>
                  <a:pt x="899" y="859"/>
                  <a:pt x="888" y="854"/>
                  <a:pt x="873" y="853"/>
                </a:cubicBezTo>
                <a:cubicBezTo>
                  <a:pt x="833" y="852"/>
                  <a:pt x="803" y="873"/>
                  <a:pt x="774" y="893"/>
                </a:cubicBezTo>
                <a:cubicBezTo>
                  <a:pt x="750" y="910"/>
                  <a:pt x="731" y="933"/>
                  <a:pt x="708" y="955"/>
                </a:cubicBezTo>
                <a:cubicBezTo>
                  <a:pt x="690" y="891"/>
                  <a:pt x="689" y="826"/>
                  <a:pt x="685" y="757"/>
                </a:cubicBezTo>
                <a:cubicBezTo>
                  <a:pt x="706" y="764"/>
                  <a:pt x="723" y="773"/>
                  <a:pt x="741" y="776"/>
                </a:cubicBezTo>
                <a:cubicBezTo>
                  <a:pt x="787" y="782"/>
                  <a:pt x="823" y="759"/>
                  <a:pt x="852" y="728"/>
                </a:cubicBezTo>
                <a:cubicBezTo>
                  <a:pt x="884" y="694"/>
                  <a:pt x="906" y="654"/>
                  <a:pt x="917" y="607"/>
                </a:cubicBezTo>
                <a:cubicBezTo>
                  <a:pt x="923" y="583"/>
                  <a:pt x="930" y="559"/>
                  <a:pt x="937" y="535"/>
                </a:cubicBezTo>
                <a:cubicBezTo>
                  <a:pt x="949" y="495"/>
                  <a:pt x="968" y="459"/>
                  <a:pt x="1016" y="438"/>
                </a:cubicBezTo>
                <a:cubicBezTo>
                  <a:pt x="968" y="423"/>
                  <a:pt x="927" y="419"/>
                  <a:pt x="891" y="433"/>
                </a:cubicBezTo>
                <a:cubicBezTo>
                  <a:pt x="855" y="446"/>
                  <a:pt x="825" y="474"/>
                  <a:pt x="790" y="498"/>
                </a:cubicBezTo>
                <a:cubicBezTo>
                  <a:pt x="772" y="400"/>
                  <a:pt x="725" y="315"/>
                  <a:pt x="659" y="236"/>
                </a:cubicBezTo>
                <a:cubicBezTo>
                  <a:pt x="655" y="244"/>
                  <a:pt x="651" y="249"/>
                  <a:pt x="652" y="253"/>
                </a:cubicBezTo>
                <a:cubicBezTo>
                  <a:pt x="658" y="304"/>
                  <a:pt x="636" y="349"/>
                  <a:pt x="619" y="395"/>
                </a:cubicBezTo>
                <a:cubicBezTo>
                  <a:pt x="605" y="432"/>
                  <a:pt x="588" y="468"/>
                  <a:pt x="571" y="506"/>
                </a:cubicBezTo>
                <a:cubicBezTo>
                  <a:pt x="544" y="501"/>
                  <a:pt x="512" y="495"/>
                  <a:pt x="482" y="488"/>
                </a:cubicBezTo>
                <a:cubicBezTo>
                  <a:pt x="451" y="481"/>
                  <a:pt x="420" y="473"/>
                  <a:pt x="387" y="465"/>
                </a:cubicBezTo>
                <a:cubicBezTo>
                  <a:pt x="367" y="541"/>
                  <a:pt x="412" y="600"/>
                  <a:pt x="455" y="658"/>
                </a:cubicBezTo>
                <a:cubicBezTo>
                  <a:pt x="499" y="717"/>
                  <a:pt x="557" y="758"/>
                  <a:pt x="637" y="750"/>
                </a:cubicBezTo>
                <a:cubicBezTo>
                  <a:pt x="636" y="793"/>
                  <a:pt x="634" y="833"/>
                  <a:pt x="635" y="871"/>
                </a:cubicBezTo>
                <a:cubicBezTo>
                  <a:pt x="636" y="910"/>
                  <a:pt x="641" y="949"/>
                  <a:pt x="644" y="995"/>
                </a:cubicBezTo>
                <a:cubicBezTo>
                  <a:pt x="548" y="917"/>
                  <a:pt x="444" y="880"/>
                  <a:pt x="323" y="908"/>
                </a:cubicBezTo>
                <a:cubicBezTo>
                  <a:pt x="317" y="941"/>
                  <a:pt x="333" y="969"/>
                  <a:pt x="343" y="997"/>
                </a:cubicBezTo>
                <a:cubicBezTo>
                  <a:pt x="370" y="1069"/>
                  <a:pt x="424" y="1117"/>
                  <a:pt x="486" y="1157"/>
                </a:cubicBezTo>
                <a:cubicBezTo>
                  <a:pt x="557" y="1202"/>
                  <a:pt x="636" y="1225"/>
                  <a:pt x="720" y="1247"/>
                </a:cubicBezTo>
                <a:cubicBezTo>
                  <a:pt x="760" y="1355"/>
                  <a:pt x="811" y="1461"/>
                  <a:pt x="878" y="1557"/>
                </a:cubicBezTo>
                <a:cubicBezTo>
                  <a:pt x="946" y="1652"/>
                  <a:pt x="1022" y="1740"/>
                  <a:pt x="1098" y="1835"/>
                </a:cubicBezTo>
                <a:cubicBezTo>
                  <a:pt x="1069" y="1825"/>
                  <a:pt x="1041" y="1817"/>
                  <a:pt x="1015" y="1808"/>
                </a:cubicBezTo>
                <a:cubicBezTo>
                  <a:pt x="937" y="1648"/>
                  <a:pt x="818" y="1546"/>
                  <a:pt x="632" y="1532"/>
                </a:cubicBezTo>
                <a:cubicBezTo>
                  <a:pt x="627" y="1593"/>
                  <a:pt x="645" y="1644"/>
                  <a:pt x="680" y="1686"/>
                </a:cubicBezTo>
                <a:cubicBezTo>
                  <a:pt x="714" y="1727"/>
                  <a:pt x="753" y="1762"/>
                  <a:pt x="793" y="1802"/>
                </a:cubicBezTo>
                <a:cubicBezTo>
                  <a:pt x="678" y="1812"/>
                  <a:pt x="581" y="1860"/>
                  <a:pt x="482" y="1919"/>
                </a:cubicBezTo>
                <a:cubicBezTo>
                  <a:pt x="466" y="1912"/>
                  <a:pt x="447" y="1903"/>
                  <a:pt x="429" y="1893"/>
                </a:cubicBezTo>
                <a:cubicBezTo>
                  <a:pt x="351" y="1849"/>
                  <a:pt x="272" y="1856"/>
                  <a:pt x="194" y="1888"/>
                </a:cubicBezTo>
                <a:cubicBezTo>
                  <a:pt x="163" y="1900"/>
                  <a:pt x="134" y="1917"/>
                  <a:pt x="107" y="1936"/>
                </a:cubicBezTo>
                <a:cubicBezTo>
                  <a:pt x="75" y="1959"/>
                  <a:pt x="80" y="1982"/>
                  <a:pt x="115" y="1999"/>
                </a:cubicBezTo>
                <a:cubicBezTo>
                  <a:pt x="176" y="2030"/>
                  <a:pt x="238" y="2052"/>
                  <a:pt x="308" y="2043"/>
                </a:cubicBezTo>
                <a:cubicBezTo>
                  <a:pt x="309" y="2043"/>
                  <a:pt x="310" y="2045"/>
                  <a:pt x="311" y="2046"/>
                </a:cubicBezTo>
                <a:cubicBezTo>
                  <a:pt x="283" y="2081"/>
                  <a:pt x="259" y="2121"/>
                  <a:pt x="240" y="2160"/>
                </a:cubicBezTo>
                <a:cubicBezTo>
                  <a:pt x="263" y="2160"/>
                  <a:pt x="263" y="2160"/>
                  <a:pt x="263" y="2160"/>
                </a:cubicBezTo>
                <a:cubicBezTo>
                  <a:pt x="288" y="2110"/>
                  <a:pt x="321" y="2066"/>
                  <a:pt x="362" y="2026"/>
                </a:cubicBezTo>
                <a:cubicBezTo>
                  <a:pt x="375" y="2013"/>
                  <a:pt x="388" y="2016"/>
                  <a:pt x="405" y="2023"/>
                </a:cubicBezTo>
                <a:cubicBezTo>
                  <a:pt x="373" y="2070"/>
                  <a:pt x="342" y="2115"/>
                  <a:pt x="312" y="2160"/>
                </a:cubicBezTo>
                <a:cubicBezTo>
                  <a:pt x="322" y="2160"/>
                  <a:pt x="322" y="2160"/>
                  <a:pt x="322" y="2160"/>
                </a:cubicBezTo>
                <a:cubicBezTo>
                  <a:pt x="356" y="2122"/>
                  <a:pt x="390" y="2082"/>
                  <a:pt x="430" y="2037"/>
                </a:cubicBezTo>
                <a:cubicBezTo>
                  <a:pt x="433" y="2088"/>
                  <a:pt x="418" y="2127"/>
                  <a:pt x="395" y="2160"/>
                </a:cubicBezTo>
                <a:cubicBezTo>
                  <a:pt x="421" y="2160"/>
                  <a:pt x="421" y="2160"/>
                  <a:pt x="421" y="2160"/>
                </a:cubicBezTo>
                <a:cubicBezTo>
                  <a:pt x="426" y="2153"/>
                  <a:pt x="432" y="2146"/>
                  <a:pt x="437" y="2139"/>
                </a:cubicBezTo>
                <a:cubicBezTo>
                  <a:pt x="438" y="2138"/>
                  <a:pt x="440" y="2138"/>
                  <a:pt x="444" y="2138"/>
                </a:cubicBezTo>
                <a:cubicBezTo>
                  <a:pt x="447" y="2145"/>
                  <a:pt x="449" y="2153"/>
                  <a:pt x="451" y="2160"/>
                </a:cubicBezTo>
                <a:cubicBezTo>
                  <a:pt x="472" y="2160"/>
                  <a:pt x="472" y="2160"/>
                  <a:pt x="472" y="2160"/>
                </a:cubicBezTo>
                <a:cubicBezTo>
                  <a:pt x="469" y="2146"/>
                  <a:pt x="467" y="2132"/>
                  <a:pt x="467" y="2120"/>
                </a:cubicBezTo>
                <a:cubicBezTo>
                  <a:pt x="468" y="2088"/>
                  <a:pt x="463" y="2049"/>
                  <a:pt x="504" y="2027"/>
                </a:cubicBezTo>
                <a:cubicBezTo>
                  <a:pt x="525" y="2065"/>
                  <a:pt x="525" y="2108"/>
                  <a:pt x="542" y="2146"/>
                </a:cubicBezTo>
                <a:cubicBezTo>
                  <a:pt x="555" y="2103"/>
                  <a:pt x="534" y="2064"/>
                  <a:pt x="532" y="2021"/>
                </a:cubicBezTo>
                <a:cubicBezTo>
                  <a:pt x="562" y="2031"/>
                  <a:pt x="584" y="2048"/>
                  <a:pt x="594" y="2075"/>
                </a:cubicBezTo>
                <a:cubicBezTo>
                  <a:pt x="605" y="2104"/>
                  <a:pt x="611" y="2132"/>
                  <a:pt x="613" y="2160"/>
                </a:cubicBezTo>
                <a:cubicBezTo>
                  <a:pt x="634" y="2160"/>
                  <a:pt x="634" y="2160"/>
                  <a:pt x="634" y="2160"/>
                </a:cubicBezTo>
                <a:cubicBezTo>
                  <a:pt x="634" y="2159"/>
                  <a:pt x="634" y="2158"/>
                  <a:pt x="634" y="2156"/>
                </a:cubicBezTo>
                <a:cubicBezTo>
                  <a:pt x="632" y="2075"/>
                  <a:pt x="595" y="2009"/>
                  <a:pt x="525" y="1954"/>
                </a:cubicBezTo>
                <a:cubicBezTo>
                  <a:pt x="629" y="1897"/>
                  <a:pt x="732" y="1862"/>
                  <a:pt x="850" y="1864"/>
                </a:cubicBezTo>
                <a:cubicBezTo>
                  <a:pt x="765" y="1944"/>
                  <a:pt x="729" y="2037"/>
                  <a:pt x="749" y="2149"/>
                </a:cubicBezTo>
                <a:cubicBezTo>
                  <a:pt x="854" y="2177"/>
                  <a:pt x="1017" y="2048"/>
                  <a:pt x="1024" y="1885"/>
                </a:cubicBezTo>
                <a:cubicBezTo>
                  <a:pt x="1101" y="1909"/>
                  <a:pt x="1170" y="1941"/>
                  <a:pt x="1223" y="2002"/>
                </a:cubicBezTo>
                <a:cubicBezTo>
                  <a:pt x="1239" y="2021"/>
                  <a:pt x="1251" y="2042"/>
                  <a:pt x="1279" y="2048"/>
                </a:cubicBezTo>
                <a:cubicBezTo>
                  <a:pt x="1287" y="2049"/>
                  <a:pt x="1295" y="2058"/>
                  <a:pt x="1300" y="2066"/>
                </a:cubicBezTo>
                <a:cubicBezTo>
                  <a:pt x="1321" y="2097"/>
                  <a:pt x="1339" y="2128"/>
                  <a:pt x="1356" y="2160"/>
                </a:cubicBezTo>
                <a:cubicBezTo>
                  <a:pt x="1384" y="2160"/>
                  <a:pt x="1384" y="2160"/>
                  <a:pt x="1384" y="2160"/>
                </a:cubicBezTo>
                <a:cubicBezTo>
                  <a:pt x="1380" y="2144"/>
                  <a:pt x="1380" y="2126"/>
                  <a:pt x="1387" y="2104"/>
                </a:cubicBezTo>
                <a:cubicBezTo>
                  <a:pt x="1364" y="2118"/>
                  <a:pt x="1352" y="2113"/>
                  <a:pt x="1345" y="2096"/>
                </a:cubicBezTo>
                <a:cubicBezTo>
                  <a:pt x="1338" y="2082"/>
                  <a:pt x="1327" y="2070"/>
                  <a:pt x="1323" y="2056"/>
                </a:cubicBezTo>
                <a:cubicBezTo>
                  <a:pt x="1316" y="2033"/>
                  <a:pt x="1303" y="2020"/>
                  <a:pt x="1278" y="2019"/>
                </a:cubicBezTo>
                <a:cubicBezTo>
                  <a:pt x="1275" y="1974"/>
                  <a:pt x="1242" y="1957"/>
                  <a:pt x="1209" y="1941"/>
                </a:cubicBezTo>
                <a:cubicBezTo>
                  <a:pt x="1151" y="1913"/>
                  <a:pt x="1095" y="1880"/>
                  <a:pt x="1033" y="1863"/>
                </a:cubicBezTo>
                <a:cubicBezTo>
                  <a:pt x="1017" y="1858"/>
                  <a:pt x="1008" y="1851"/>
                  <a:pt x="1016" y="1834"/>
                </a:cubicBezTo>
                <a:cubicBezTo>
                  <a:pt x="1087" y="1842"/>
                  <a:pt x="1137" y="1894"/>
                  <a:pt x="1201" y="1918"/>
                </a:cubicBezTo>
                <a:cubicBezTo>
                  <a:pt x="1199" y="1908"/>
                  <a:pt x="1196" y="1899"/>
                  <a:pt x="1191" y="1893"/>
                </a:cubicBezTo>
                <a:cubicBezTo>
                  <a:pt x="1127" y="1821"/>
                  <a:pt x="1063" y="1749"/>
                  <a:pt x="998" y="1678"/>
                </a:cubicBezTo>
                <a:cubicBezTo>
                  <a:pt x="934" y="1610"/>
                  <a:pt x="883" y="1533"/>
                  <a:pt x="838" y="1453"/>
                </a:cubicBezTo>
                <a:cubicBezTo>
                  <a:pt x="829" y="1437"/>
                  <a:pt x="822" y="1421"/>
                  <a:pt x="814" y="1405"/>
                </a:cubicBezTo>
                <a:cubicBezTo>
                  <a:pt x="840" y="1432"/>
                  <a:pt x="858" y="1464"/>
                  <a:pt x="879" y="1493"/>
                </a:cubicBezTo>
                <a:cubicBezTo>
                  <a:pt x="950" y="1593"/>
                  <a:pt x="1030" y="1687"/>
                  <a:pt x="1112" y="1778"/>
                </a:cubicBezTo>
                <a:cubicBezTo>
                  <a:pt x="1180" y="1852"/>
                  <a:pt x="1250" y="1924"/>
                  <a:pt x="1319" y="1998"/>
                </a:cubicBezTo>
                <a:cubicBezTo>
                  <a:pt x="1365" y="2047"/>
                  <a:pt x="1404" y="2102"/>
                  <a:pt x="1437" y="2160"/>
                </a:cubicBezTo>
                <a:cubicBezTo>
                  <a:pt x="1461" y="2160"/>
                  <a:pt x="1461" y="2160"/>
                  <a:pt x="1461" y="2160"/>
                </a:cubicBezTo>
                <a:cubicBezTo>
                  <a:pt x="1426" y="2096"/>
                  <a:pt x="1382" y="2035"/>
                  <a:pt x="1330" y="1979"/>
                </a:cubicBezTo>
                <a:cubicBezTo>
                  <a:pt x="1321" y="1970"/>
                  <a:pt x="1314" y="1958"/>
                  <a:pt x="1303" y="1944"/>
                </a:cubicBezTo>
                <a:cubicBezTo>
                  <a:pt x="1313" y="1940"/>
                  <a:pt x="1320" y="1936"/>
                  <a:pt x="1328" y="1934"/>
                </a:cubicBezTo>
                <a:cubicBezTo>
                  <a:pt x="1407" y="1911"/>
                  <a:pt x="1449" y="1851"/>
                  <a:pt x="1476" y="1780"/>
                </a:cubicBezTo>
                <a:cubicBezTo>
                  <a:pt x="1491" y="1742"/>
                  <a:pt x="1495" y="1698"/>
                  <a:pt x="1498" y="1657"/>
                </a:cubicBezTo>
                <a:cubicBezTo>
                  <a:pt x="1500" y="1627"/>
                  <a:pt x="1493" y="1596"/>
                  <a:pt x="1489" y="1566"/>
                </a:cubicBezTo>
                <a:cubicBezTo>
                  <a:pt x="1437" y="1561"/>
                  <a:pt x="1407" y="1597"/>
                  <a:pt x="1366" y="1620"/>
                </a:cubicBezTo>
                <a:close/>
                <a:moveTo>
                  <a:pt x="1599" y="1070"/>
                </a:moveTo>
                <a:cubicBezTo>
                  <a:pt x="1541" y="1123"/>
                  <a:pt x="1476" y="1148"/>
                  <a:pt x="1402" y="1146"/>
                </a:cubicBezTo>
                <a:cubicBezTo>
                  <a:pt x="1366" y="1145"/>
                  <a:pt x="1330" y="1138"/>
                  <a:pt x="1305" y="1100"/>
                </a:cubicBezTo>
                <a:cubicBezTo>
                  <a:pt x="1364" y="1088"/>
                  <a:pt x="1422" y="1094"/>
                  <a:pt x="1474" y="1065"/>
                </a:cubicBezTo>
                <a:cubicBezTo>
                  <a:pt x="1434" y="1066"/>
                  <a:pt x="1395" y="1067"/>
                  <a:pt x="1346" y="1068"/>
                </a:cubicBezTo>
                <a:cubicBezTo>
                  <a:pt x="1383" y="1044"/>
                  <a:pt x="1412" y="1024"/>
                  <a:pt x="1442" y="1005"/>
                </a:cubicBezTo>
                <a:cubicBezTo>
                  <a:pt x="1446" y="1003"/>
                  <a:pt x="1451" y="1004"/>
                  <a:pt x="1455" y="1004"/>
                </a:cubicBezTo>
                <a:cubicBezTo>
                  <a:pt x="1509" y="1008"/>
                  <a:pt x="1559" y="1023"/>
                  <a:pt x="1599" y="1070"/>
                </a:cubicBezTo>
                <a:close/>
                <a:moveTo>
                  <a:pt x="1279" y="931"/>
                </a:moveTo>
                <a:cubicBezTo>
                  <a:pt x="1310" y="881"/>
                  <a:pt x="1347" y="837"/>
                  <a:pt x="1410" y="824"/>
                </a:cubicBezTo>
                <a:cubicBezTo>
                  <a:pt x="1447" y="817"/>
                  <a:pt x="1482" y="802"/>
                  <a:pt x="1529" y="810"/>
                </a:cubicBezTo>
                <a:cubicBezTo>
                  <a:pt x="1496" y="862"/>
                  <a:pt x="1483" y="919"/>
                  <a:pt x="1444" y="965"/>
                </a:cubicBezTo>
                <a:cubicBezTo>
                  <a:pt x="1406" y="1008"/>
                  <a:pt x="1365" y="1039"/>
                  <a:pt x="1297" y="1025"/>
                </a:cubicBezTo>
                <a:cubicBezTo>
                  <a:pt x="1308" y="1008"/>
                  <a:pt x="1314" y="994"/>
                  <a:pt x="1323" y="982"/>
                </a:cubicBezTo>
                <a:cubicBezTo>
                  <a:pt x="1333" y="970"/>
                  <a:pt x="1345" y="960"/>
                  <a:pt x="1355" y="949"/>
                </a:cubicBezTo>
                <a:cubicBezTo>
                  <a:pt x="1365" y="939"/>
                  <a:pt x="1374" y="929"/>
                  <a:pt x="1384" y="919"/>
                </a:cubicBezTo>
                <a:cubicBezTo>
                  <a:pt x="1334" y="934"/>
                  <a:pt x="1303" y="970"/>
                  <a:pt x="1272" y="1010"/>
                </a:cubicBezTo>
                <a:cubicBezTo>
                  <a:pt x="1255" y="979"/>
                  <a:pt x="1264" y="954"/>
                  <a:pt x="1279" y="931"/>
                </a:cubicBezTo>
                <a:close/>
                <a:moveTo>
                  <a:pt x="1092" y="1083"/>
                </a:moveTo>
                <a:cubicBezTo>
                  <a:pt x="1060" y="1069"/>
                  <a:pt x="1049" y="1049"/>
                  <a:pt x="1042" y="1025"/>
                </a:cubicBezTo>
                <a:cubicBezTo>
                  <a:pt x="1029" y="976"/>
                  <a:pt x="1033" y="929"/>
                  <a:pt x="1045" y="880"/>
                </a:cubicBezTo>
                <a:cubicBezTo>
                  <a:pt x="1054" y="845"/>
                  <a:pt x="1066" y="812"/>
                  <a:pt x="1097" y="783"/>
                </a:cubicBezTo>
                <a:cubicBezTo>
                  <a:pt x="1115" y="810"/>
                  <a:pt x="1133" y="833"/>
                  <a:pt x="1147" y="858"/>
                </a:cubicBezTo>
                <a:cubicBezTo>
                  <a:pt x="1175" y="906"/>
                  <a:pt x="1185" y="960"/>
                  <a:pt x="1179" y="1015"/>
                </a:cubicBezTo>
                <a:cubicBezTo>
                  <a:pt x="1175" y="1047"/>
                  <a:pt x="1163" y="1077"/>
                  <a:pt x="1126" y="1092"/>
                </a:cubicBezTo>
                <a:cubicBezTo>
                  <a:pt x="1106" y="1044"/>
                  <a:pt x="1120" y="990"/>
                  <a:pt x="1090" y="949"/>
                </a:cubicBezTo>
                <a:cubicBezTo>
                  <a:pt x="1091" y="992"/>
                  <a:pt x="1091" y="1034"/>
                  <a:pt x="1092" y="1083"/>
                </a:cubicBezTo>
                <a:close/>
                <a:moveTo>
                  <a:pt x="806" y="544"/>
                </a:moveTo>
                <a:cubicBezTo>
                  <a:pt x="810" y="497"/>
                  <a:pt x="850" y="480"/>
                  <a:pt x="883" y="458"/>
                </a:cubicBezTo>
                <a:cubicBezTo>
                  <a:pt x="901" y="447"/>
                  <a:pt x="923" y="439"/>
                  <a:pt x="948" y="449"/>
                </a:cubicBezTo>
                <a:cubicBezTo>
                  <a:pt x="932" y="494"/>
                  <a:pt x="915" y="534"/>
                  <a:pt x="904" y="575"/>
                </a:cubicBezTo>
                <a:cubicBezTo>
                  <a:pt x="895" y="611"/>
                  <a:pt x="876" y="639"/>
                  <a:pt x="856" y="667"/>
                </a:cubicBezTo>
                <a:cubicBezTo>
                  <a:pt x="839" y="689"/>
                  <a:pt x="816" y="704"/>
                  <a:pt x="784" y="702"/>
                </a:cubicBezTo>
                <a:cubicBezTo>
                  <a:pt x="800" y="676"/>
                  <a:pt x="813" y="653"/>
                  <a:pt x="827" y="630"/>
                </a:cubicBezTo>
                <a:cubicBezTo>
                  <a:pt x="809" y="642"/>
                  <a:pt x="796" y="658"/>
                  <a:pt x="780" y="672"/>
                </a:cubicBezTo>
                <a:cubicBezTo>
                  <a:pt x="766" y="686"/>
                  <a:pt x="752" y="703"/>
                  <a:pt x="725" y="694"/>
                </a:cubicBezTo>
                <a:cubicBezTo>
                  <a:pt x="742" y="669"/>
                  <a:pt x="758" y="647"/>
                  <a:pt x="772" y="624"/>
                </a:cubicBezTo>
                <a:cubicBezTo>
                  <a:pt x="787" y="599"/>
                  <a:pt x="780" y="565"/>
                  <a:pt x="806" y="544"/>
                </a:cubicBezTo>
                <a:close/>
                <a:moveTo>
                  <a:pt x="516" y="687"/>
                </a:moveTo>
                <a:cubicBezTo>
                  <a:pt x="464" y="643"/>
                  <a:pt x="427" y="588"/>
                  <a:pt x="406" y="523"/>
                </a:cubicBezTo>
                <a:cubicBezTo>
                  <a:pt x="403" y="514"/>
                  <a:pt x="404" y="505"/>
                  <a:pt x="404" y="499"/>
                </a:cubicBezTo>
                <a:cubicBezTo>
                  <a:pt x="439" y="504"/>
                  <a:pt x="471" y="510"/>
                  <a:pt x="503" y="514"/>
                </a:cubicBezTo>
                <a:cubicBezTo>
                  <a:pt x="532" y="517"/>
                  <a:pt x="557" y="526"/>
                  <a:pt x="574" y="543"/>
                </a:cubicBezTo>
                <a:cubicBezTo>
                  <a:pt x="579" y="575"/>
                  <a:pt x="583" y="603"/>
                  <a:pt x="588" y="634"/>
                </a:cubicBezTo>
                <a:cubicBezTo>
                  <a:pt x="560" y="618"/>
                  <a:pt x="537" y="604"/>
                  <a:pt x="514" y="591"/>
                </a:cubicBezTo>
                <a:cubicBezTo>
                  <a:pt x="540" y="625"/>
                  <a:pt x="580" y="645"/>
                  <a:pt x="594" y="688"/>
                </a:cubicBezTo>
                <a:cubicBezTo>
                  <a:pt x="560" y="709"/>
                  <a:pt x="541" y="709"/>
                  <a:pt x="516" y="687"/>
                </a:cubicBezTo>
                <a:close/>
                <a:moveTo>
                  <a:pt x="643" y="647"/>
                </a:moveTo>
                <a:cubicBezTo>
                  <a:pt x="640" y="646"/>
                  <a:pt x="638" y="644"/>
                  <a:pt x="636" y="642"/>
                </a:cubicBezTo>
                <a:cubicBezTo>
                  <a:pt x="594" y="580"/>
                  <a:pt x="587" y="516"/>
                  <a:pt x="619" y="448"/>
                </a:cubicBezTo>
                <a:cubicBezTo>
                  <a:pt x="641" y="400"/>
                  <a:pt x="666" y="353"/>
                  <a:pt x="677" y="295"/>
                </a:cubicBezTo>
                <a:cubicBezTo>
                  <a:pt x="694" y="322"/>
                  <a:pt x="713" y="347"/>
                  <a:pt x="727" y="376"/>
                </a:cubicBezTo>
                <a:cubicBezTo>
                  <a:pt x="752" y="427"/>
                  <a:pt x="770" y="482"/>
                  <a:pt x="769" y="541"/>
                </a:cubicBezTo>
                <a:cubicBezTo>
                  <a:pt x="768" y="609"/>
                  <a:pt x="746" y="640"/>
                  <a:pt x="685" y="656"/>
                </a:cubicBezTo>
                <a:cubicBezTo>
                  <a:pt x="690" y="610"/>
                  <a:pt x="701" y="564"/>
                  <a:pt x="688" y="517"/>
                </a:cubicBezTo>
                <a:cubicBezTo>
                  <a:pt x="676" y="562"/>
                  <a:pt x="678" y="610"/>
                  <a:pt x="654" y="651"/>
                </a:cubicBezTo>
                <a:cubicBezTo>
                  <a:pt x="648" y="649"/>
                  <a:pt x="645" y="649"/>
                  <a:pt x="643" y="647"/>
                </a:cubicBezTo>
                <a:close/>
                <a:moveTo>
                  <a:pt x="675" y="1129"/>
                </a:moveTo>
                <a:cubicBezTo>
                  <a:pt x="632" y="1105"/>
                  <a:pt x="592" y="1083"/>
                  <a:pt x="552" y="1061"/>
                </a:cubicBezTo>
                <a:cubicBezTo>
                  <a:pt x="550" y="1063"/>
                  <a:pt x="549" y="1065"/>
                  <a:pt x="547" y="1067"/>
                </a:cubicBezTo>
                <a:cubicBezTo>
                  <a:pt x="584" y="1096"/>
                  <a:pt x="621" y="1124"/>
                  <a:pt x="658" y="1153"/>
                </a:cubicBezTo>
                <a:cubicBezTo>
                  <a:pt x="630" y="1176"/>
                  <a:pt x="584" y="1178"/>
                  <a:pt x="514" y="1146"/>
                </a:cubicBezTo>
                <a:cubicBezTo>
                  <a:pt x="423" y="1105"/>
                  <a:pt x="366" y="1030"/>
                  <a:pt x="345" y="928"/>
                </a:cubicBezTo>
                <a:cubicBezTo>
                  <a:pt x="462" y="897"/>
                  <a:pt x="596" y="958"/>
                  <a:pt x="658" y="1048"/>
                </a:cubicBezTo>
                <a:cubicBezTo>
                  <a:pt x="673" y="1070"/>
                  <a:pt x="683" y="1096"/>
                  <a:pt x="675" y="1129"/>
                </a:cubicBezTo>
                <a:close/>
                <a:moveTo>
                  <a:pt x="679" y="1019"/>
                </a:moveTo>
                <a:cubicBezTo>
                  <a:pt x="655" y="948"/>
                  <a:pt x="652" y="879"/>
                  <a:pt x="660" y="810"/>
                </a:cubicBezTo>
                <a:cubicBezTo>
                  <a:pt x="688" y="929"/>
                  <a:pt x="693" y="985"/>
                  <a:pt x="679" y="1019"/>
                </a:cubicBezTo>
                <a:close/>
                <a:moveTo>
                  <a:pt x="720" y="989"/>
                </a:moveTo>
                <a:cubicBezTo>
                  <a:pt x="729" y="972"/>
                  <a:pt x="738" y="953"/>
                  <a:pt x="751" y="939"/>
                </a:cubicBezTo>
                <a:cubicBezTo>
                  <a:pt x="783" y="906"/>
                  <a:pt x="820" y="879"/>
                  <a:pt x="870" y="874"/>
                </a:cubicBezTo>
                <a:cubicBezTo>
                  <a:pt x="915" y="968"/>
                  <a:pt x="845" y="1144"/>
                  <a:pt x="763" y="1145"/>
                </a:cubicBezTo>
                <a:cubicBezTo>
                  <a:pt x="754" y="1084"/>
                  <a:pt x="788" y="1033"/>
                  <a:pt x="806" y="972"/>
                </a:cubicBezTo>
                <a:cubicBezTo>
                  <a:pt x="763" y="1015"/>
                  <a:pt x="756" y="1070"/>
                  <a:pt x="735" y="1119"/>
                </a:cubicBezTo>
                <a:cubicBezTo>
                  <a:pt x="698" y="1075"/>
                  <a:pt x="699" y="1032"/>
                  <a:pt x="720" y="989"/>
                </a:cubicBezTo>
                <a:close/>
                <a:moveTo>
                  <a:pt x="111" y="1967"/>
                </a:moveTo>
                <a:cubicBezTo>
                  <a:pt x="162" y="1899"/>
                  <a:pt x="321" y="1874"/>
                  <a:pt x="384" y="1923"/>
                </a:cubicBezTo>
                <a:cubicBezTo>
                  <a:pt x="336" y="1929"/>
                  <a:pt x="286" y="1936"/>
                  <a:pt x="236" y="1943"/>
                </a:cubicBezTo>
                <a:cubicBezTo>
                  <a:pt x="236" y="1945"/>
                  <a:pt x="236" y="1948"/>
                  <a:pt x="236" y="1951"/>
                </a:cubicBezTo>
                <a:cubicBezTo>
                  <a:pt x="291" y="1956"/>
                  <a:pt x="348" y="1935"/>
                  <a:pt x="403" y="1954"/>
                </a:cubicBezTo>
                <a:cubicBezTo>
                  <a:pt x="319" y="2053"/>
                  <a:pt x="201" y="2036"/>
                  <a:pt x="111" y="1967"/>
                </a:cubicBezTo>
                <a:close/>
                <a:moveTo>
                  <a:pt x="650" y="1555"/>
                </a:moveTo>
                <a:cubicBezTo>
                  <a:pt x="657" y="1555"/>
                  <a:pt x="663" y="1554"/>
                  <a:pt x="670" y="1555"/>
                </a:cubicBezTo>
                <a:cubicBezTo>
                  <a:pt x="681" y="1556"/>
                  <a:pt x="692" y="1557"/>
                  <a:pt x="703" y="1560"/>
                </a:cubicBezTo>
                <a:cubicBezTo>
                  <a:pt x="797" y="1581"/>
                  <a:pt x="866" y="1637"/>
                  <a:pt x="917" y="1716"/>
                </a:cubicBezTo>
                <a:cubicBezTo>
                  <a:pt x="925" y="1727"/>
                  <a:pt x="926" y="1742"/>
                  <a:pt x="929" y="1755"/>
                </a:cubicBezTo>
                <a:cubicBezTo>
                  <a:pt x="927" y="1756"/>
                  <a:pt x="924" y="1758"/>
                  <a:pt x="922" y="1759"/>
                </a:cubicBezTo>
                <a:cubicBezTo>
                  <a:pt x="872" y="1725"/>
                  <a:pt x="822" y="1691"/>
                  <a:pt x="772" y="1657"/>
                </a:cubicBezTo>
                <a:cubicBezTo>
                  <a:pt x="810" y="1713"/>
                  <a:pt x="877" y="1738"/>
                  <a:pt x="919" y="1798"/>
                </a:cubicBezTo>
                <a:cubicBezTo>
                  <a:pt x="798" y="1814"/>
                  <a:pt x="651" y="1667"/>
                  <a:pt x="650" y="1555"/>
                </a:cubicBezTo>
                <a:close/>
                <a:moveTo>
                  <a:pt x="702" y="1859"/>
                </a:moveTo>
                <a:cubicBezTo>
                  <a:pt x="649" y="1873"/>
                  <a:pt x="599" y="1894"/>
                  <a:pt x="541" y="1915"/>
                </a:cubicBezTo>
                <a:cubicBezTo>
                  <a:pt x="623" y="1853"/>
                  <a:pt x="803" y="1801"/>
                  <a:pt x="864" y="1834"/>
                </a:cubicBezTo>
                <a:cubicBezTo>
                  <a:pt x="811" y="1842"/>
                  <a:pt x="756" y="1846"/>
                  <a:pt x="702" y="1859"/>
                </a:cubicBezTo>
                <a:close/>
                <a:moveTo>
                  <a:pt x="941" y="2040"/>
                </a:moveTo>
                <a:cubicBezTo>
                  <a:pt x="899" y="2099"/>
                  <a:pt x="835" y="2120"/>
                  <a:pt x="768" y="2137"/>
                </a:cubicBezTo>
                <a:cubicBezTo>
                  <a:pt x="752" y="2030"/>
                  <a:pt x="812" y="1900"/>
                  <a:pt x="887" y="1877"/>
                </a:cubicBezTo>
                <a:cubicBezTo>
                  <a:pt x="901" y="1879"/>
                  <a:pt x="916" y="1882"/>
                  <a:pt x="932" y="1885"/>
                </a:cubicBezTo>
                <a:cubicBezTo>
                  <a:pt x="917" y="1940"/>
                  <a:pt x="880" y="1978"/>
                  <a:pt x="852" y="2027"/>
                </a:cubicBezTo>
                <a:cubicBezTo>
                  <a:pt x="891" y="2002"/>
                  <a:pt x="926" y="1962"/>
                  <a:pt x="954" y="1907"/>
                </a:cubicBezTo>
                <a:cubicBezTo>
                  <a:pt x="971" y="1959"/>
                  <a:pt x="968" y="2002"/>
                  <a:pt x="941" y="2040"/>
                </a:cubicBezTo>
                <a:close/>
                <a:moveTo>
                  <a:pt x="1054" y="1292"/>
                </a:moveTo>
                <a:cubicBezTo>
                  <a:pt x="1039" y="1350"/>
                  <a:pt x="1026" y="1402"/>
                  <a:pt x="1013" y="1455"/>
                </a:cubicBezTo>
                <a:cubicBezTo>
                  <a:pt x="1010" y="1402"/>
                  <a:pt x="1029" y="1331"/>
                  <a:pt x="1054" y="1292"/>
                </a:cubicBezTo>
                <a:close/>
                <a:moveTo>
                  <a:pt x="1283" y="1815"/>
                </a:moveTo>
                <a:cubicBezTo>
                  <a:pt x="1263" y="1747"/>
                  <a:pt x="1242" y="1681"/>
                  <a:pt x="1237" y="1600"/>
                </a:cubicBezTo>
                <a:cubicBezTo>
                  <a:pt x="1231" y="1619"/>
                  <a:pt x="1226" y="1628"/>
                  <a:pt x="1227" y="1637"/>
                </a:cubicBezTo>
                <a:cubicBezTo>
                  <a:pt x="1234" y="1698"/>
                  <a:pt x="1242" y="1758"/>
                  <a:pt x="1250" y="1824"/>
                </a:cubicBezTo>
                <a:cubicBezTo>
                  <a:pt x="1241" y="1819"/>
                  <a:pt x="1233" y="1817"/>
                  <a:pt x="1227" y="1812"/>
                </a:cubicBezTo>
                <a:cubicBezTo>
                  <a:pt x="1188" y="1776"/>
                  <a:pt x="1161" y="1733"/>
                  <a:pt x="1154" y="1679"/>
                </a:cubicBezTo>
                <a:cubicBezTo>
                  <a:pt x="1152" y="1655"/>
                  <a:pt x="1152" y="1632"/>
                  <a:pt x="1150" y="1608"/>
                </a:cubicBezTo>
                <a:cubicBezTo>
                  <a:pt x="1141" y="1518"/>
                  <a:pt x="1181" y="1447"/>
                  <a:pt x="1236" y="1377"/>
                </a:cubicBezTo>
                <a:cubicBezTo>
                  <a:pt x="1255" y="1404"/>
                  <a:pt x="1274" y="1428"/>
                  <a:pt x="1290" y="1454"/>
                </a:cubicBezTo>
                <a:cubicBezTo>
                  <a:pt x="1346" y="1550"/>
                  <a:pt x="1359" y="1653"/>
                  <a:pt x="1338" y="1761"/>
                </a:cubicBezTo>
                <a:cubicBezTo>
                  <a:pt x="1333" y="1786"/>
                  <a:pt x="1316" y="1809"/>
                  <a:pt x="1283" y="1815"/>
                </a:cubicBezTo>
                <a:close/>
                <a:moveTo>
                  <a:pt x="1467" y="1738"/>
                </a:moveTo>
                <a:cubicBezTo>
                  <a:pt x="1457" y="1776"/>
                  <a:pt x="1445" y="1813"/>
                  <a:pt x="1416" y="1842"/>
                </a:cubicBezTo>
                <a:cubicBezTo>
                  <a:pt x="1393" y="1864"/>
                  <a:pt x="1377" y="1869"/>
                  <a:pt x="1347" y="1863"/>
                </a:cubicBezTo>
                <a:cubicBezTo>
                  <a:pt x="1360" y="1805"/>
                  <a:pt x="1417" y="1763"/>
                  <a:pt x="1413" y="1690"/>
                </a:cubicBezTo>
                <a:cubicBezTo>
                  <a:pt x="1401" y="1713"/>
                  <a:pt x="1393" y="1728"/>
                  <a:pt x="1384" y="1746"/>
                </a:cubicBezTo>
                <a:cubicBezTo>
                  <a:pt x="1358" y="1660"/>
                  <a:pt x="1384" y="1612"/>
                  <a:pt x="1469" y="1588"/>
                </a:cubicBezTo>
                <a:cubicBezTo>
                  <a:pt x="1483" y="1633"/>
                  <a:pt x="1482" y="1679"/>
                  <a:pt x="1467" y="1738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2943226" y="1514476"/>
            <a:ext cx="8743951" cy="5200650"/>
            <a:chOff x="2452688" y="1262063"/>
            <a:chExt cx="7286625" cy="4333875"/>
          </a:xfrm>
        </p:grpSpPr>
        <p:sp>
          <p:nvSpPr>
            <p:cNvPr id="175" name="Freeform 159"/>
            <p:cNvSpPr/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0" name="Freeform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1692" y="7556078"/>
            <a:ext cx="3291840" cy="4381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E6ABD51-ABF9-4721-920A-B7B36FB23B51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49092" y="7556078"/>
            <a:ext cx="4937760" cy="438150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6892" y="7556078"/>
            <a:ext cx="3337851" cy="438150"/>
          </a:xfrm>
        </p:spPr>
        <p:txBody>
          <a:bodyPr anchor="ctr"/>
          <a:lstStyle>
            <a:lvl1pPr algn="l">
              <a:defRPr sz="1440">
                <a:solidFill>
                  <a:schemeClr val="bg2"/>
                </a:solidFill>
              </a:defRPr>
            </a:lvl1pPr>
          </a:lstStyle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4762" y="2196696"/>
            <a:ext cx="7031669" cy="2210058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468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7503" y="5011358"/>
            <a:ext cx="5479769" cy="1246568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4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54865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307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61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615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69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922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576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23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67057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3606" y="958768"/>
            <a:ext cx="3927719" cy="2696540"/>
          </a:xfrm>
        </p:spPr>
        <p:txBody>
          <a:bodyPr anchor="b">
            <a:normAutofit/>
          </a:bodyPr>
          <a:lstStyle>
            <a:lvl1pPr algn="l">
              <a:defRPr sz="288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52457" y="958769"/>
            <a:ext cx="7214964" cy="5590591"/>
          </a:xfrm>
        </p:spPr>
        <p:txBody>
          <a:bodyPr anchor="ctr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3606" y="3846590"/>
            <a:ext cx="3930016" cy="2697817"/>
          </a:xfrm>
        </p:spPr>
        <p:txBody>
          <a:bodyPr/>
          <a:lstStyle>
            <a:lvl1pPr marL="0" indent="0" algn="l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737936" y="3846589"/>
            <a:ext cx="392338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24087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972865" y="578605"/>
            <a:ext cx="4889440" cy="617892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447" y="1355416"/>
            <a:ext cx="6638794" cy="2196701"/>
          </a:xfrm>
        </p:spPr>
        <p:txBody>
          <a:bodyPr anchor="b">
            <a:normAutofit/>
          </a:bodyPr>
          <a:lstStyle>
            <a:lvl1pPr>
              <a:defRPr sz="384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749268" y="1347051"/>
            <a:ext cx="3349405" cy="4639592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40395" y="3775191"/>
            <a:ext cx="6629285" cy="2404490"/>
          </a:xfrm>
        </p:spPr>
        <p:txBody>
          <a:bodyPr>
            <a:normAutofit/>
          </a:bodyPr>
          <a:lstStyle>
            <a:lvl1pPr marL="0" indent="0" algn="l">
              <a:buNone/>
              <a:defRPr sz="216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736859" y="6563828"/>
            <a:ext cx="6632821" cy="384148"/>
          </a:xfrm>
        </p:spPr>
        <p:txBody>
          <a:bodyPr/>
          <a:lstStyle>
            <a:lvl1pPr algn="l">
              <a:defRPr/>
            </a:lvl1pPr>
          </a:lstStyle>
          <a:p>
            <a:fld id="{CE6ABD51-ABF9-4721-920A-B7B36FB23B51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36858" y="382369"/>
            <a:ext cx="6649205" cy="385117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736859" y="3772326"/>
            <a:ext cx="663282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01728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744675" y="2216506"/>
            <a:ext cx="1152902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08270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326933" y="958768"/>
            <a:ext cx="1938890" cy="5591867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33606" y="958768"/>
            <a:ext cx="9394596" cy="5591867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1326933" y="958768"/>
            <a:ext cx="0" cy="5591867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3584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20439" y="2926083"/>
            <a:ext cx="4992624" cy="43891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52501" y="2926083"/>
            <a:ext cx="4992624" cy="43891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139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6941" y="680317"/>
            <a:ext cx="10678187" cy="18763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0439" y="2947690"/>
            <a:ext cx="4992624" cy="988694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880" b="0" baseline="0">
                <a:solidFill>
                  <a:schemeClr val="accent2"/>
                </a:solidFill>
              </a:defRPr>
            </a:lvl1pPr>
            <a:lvl2pPr marL="548654" indent="0">
              <a:buNone/>
              <a:defRPr sz="2400" b="1"/>
            </a:lvl2pPr>
            <a:lvl3pPr marL="1097307" indent="0">
              <a:buNone/>
              <a:defRPr sz="2160" b="1"/>
            </a:lvl3pPr>
            <a:lvl4pPr marL="1645961" indent="0">
              <a:buNone/>
              <a:defRPr sz="1920" b="1"/>
            </a:lvl4pPr>
            <a:lvl5pPr marL="2194615" indent="0">
              <a:buNone/>
              <a:defRPr sz="1920" b="1"/>
            </a:lvl5pPr>
            <a:lvl6pPr marL="2743269" indent="0">
              <a:buNone/>
              <a:defRPr sz="1920" b="1"/>
            </a:lvl6pPr>
            <a:lvl7pPr marL="3291922" indent="0">
              <a:buNone/>
              <a:defRPr sz="1920" b="1"/>
            </a:lvl7pPr>
            <a:lvl8pPr marL="3840576" indent="0">
              <a:buNone/>
              <a:defRPr sz="1920" b="1"/>
            </a:lvl8pPr>
            <a:lvl9pPr marL="438923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20439" y="3979971"/>
            <a:ext cx="4992624" cy="33352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052501" y="2947690"/>
            <a:ext cx="4992624" cy="988694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880" b="0" baseline="0">
                <a:solidFill>
                  <a:schemeClr val="accent2"/>
                </a:solidFill>
              </a:defRPr>
            </a:lvl1pPr>
            <a:lvl2pPr marL="548654" indent="0">
              <a:buNone/>
              <a:defRPr sz="2400" b="1"/>
            </a:lvl2pPr>
            <a:lvl3pPr marL="1097307" indent="0">
              <a:buNone/>
              <a:defRPr sz="2160" b="1"/>
            </a:lvl3pPr>
            <a:lvl4pPr marL="1645961" indent="0">
              <a:buNone/>
              <a:defRPr sz="1920" b="1"/>
            </a:lvl4pPr>
            <a:lvl5pPr marL="2194615" indent="0">
              <a:buNone/>
              <a:defRPr sz="1920" b="1"/>
            </a:lvl5pPr>
            <a:lvl6pPr marL="2743269" indent="0">
              <a:buNone/>
              <a:defRPr sz="1920" b="1"/>
            </a:lvl6pPr>
            <a:lvl7pPr marL="3291922" indent="0">
              <a:buNone/>
              <a:defRPr sz="1920" b="1"/>
            </a:lvl7pPr>
            <a:lvl8pPr marL="3840576" indent="0">
              <a:buNone/>
              <a:defRPr sz="1920" b="1"/>
            </a:lvl8pPr>
            <a:lvl9pPr marL="438923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052501" y="3979971"/>
            <a:ext cx="4992624" cy="33352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615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272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 noEditPoints="1"/>
          </p:cNvSpPr>
          <p:nvPr/>
        </p:nvSpPr>
        <p:spPr bwMode="auto">
          <a:xfrm>
            <a:off x="3" y="5716"/>
            <a:ext cx="4536095" cy="8223884"/>
          </a:xfrm>
          <a:custGeom>
            <a:avLst/>
            <a:gdLst/>
            <a:ahLst/>
            <a:cxnLst/>
            <a:rect l="0" t="0" r="r" b="b"/>
            <a:pathLst>
              <a:path w="1190" h="2160">
                <a:moveTo>
                  <a:pt x="97" y="579"/>
                </a:moveTo>
                <a:cubicBezTo>
                  <a:pt x="92" y="540"/>
                  <a:pt x="109" y="506"/>
                  <a:pt x="122" y="471"/>
                </a:cubicBezTo>
                <a:cubicBezTo>
                  <a:pt x="133" y="442"/>
                  <a:pt x="147" y="414"/>
                  <a:pt x="159" y="385"/>
                </a:cubicBezTo>
                <a:cubicBezTo>
                  <a:pt x="181" y="390"/>
                  <a:pt x="205" y="394"/>
                  <a:pt x="228" y="399"/>
                </a:cubicBezTo>
                <a:cubicBezTo>
                  <a:pt x="252" y="405"/>
                  <a:pt x="275" y="411"/>
                  <a:pt x="301" y="418"/>
                </a:cubicBezTo>
                <a:cubicBezTo>
                  <a:pt x="316" y="360"/>
                  <a:pt x="282" y="314"/>
                  <a:pt x="249" y="269"/>
                </a:cubicBezTo>
                <a:cubicBezTo>
                  <a:pt x="215" y="224"/>
                  <a:pt x="172" y="192"/>
                  <a:pt x="110" y="198"/>
                </a:cubicBezTo>
                <a:cubicBezTo>
                  <a:pt x="111" y="165"/>
                  <a:pt x="112" y="135"/>
                  <a:pt x="112" y="105"/>
                </a:cubicBezTo>
                <a:cubicBezTo>
                  <a:pt x="111" y="75"/>
                  <a:pt x="108" y="45"/>
                  <a:pt x="105" y="10"/>
                </a:cubicBezTo>
                <a:cubicBezTo>
                  <a:pt x="179" y="70"/>
                  <a:pt x="258" y="99"/>
                  <a:pt x="352" y="78"/>
                </a:cubicBezTo>
                <a:cubicBezTo>
                  <a:pt x="356" y="52"/>
                  <a:pt x="344" y="31"/>
                  <a:pt x="336" y="9"/>
                </a:cubicBezTo>
                <a:cubicBezTo>
                  <a:pt x="335" y="6"/>
                  <a:pt x="334" y="3"/>
                  <a:pt x="332" y="0"/>
                </a:cubicBezTo>
                <a:cubicBezTo>
                  <a:pt x="314" y="0"/>
                  <a:pt x="314" y="0"/>
                  <a:pt x="314" y="0"/>
                </a:cubicBezTo>
                <a:cubicBezTo>
                  <a:pt x="323" y="19"/>
                  <a:pt x="330" y="40"/>
                  <a:pt x="334" y="63"/>
                </a:cubicBezTo>
                <a:cubicBezTo>
                  <a:pt x="259" y="82"/>
                  <a:pt x="174" y="51"/>
                  <a:pt x="121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97" y="51"/>
                  <a:pt x="98" y="101"/>
                  <a:pt x="93" y="152"/>
                </a:cubicBezTo>
                <a:cubicBezTo>
                  <a:pt x="74" y="70"/>
                  <a:pt x="69" y="27"/>
                  <a:pt x="76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1" y="5"/>
                  <a:pt x="49" y="9"/>
                  <a:pt x="47" y="14"/>
                </a:cubicBezTo>
                <a:cubicBezTo>
                  <a:pt x="40" y="28"/>
                  <a:pt x="33" y="42"/>
                  <a:pt x="23" y="52"/>
                </a:cubicBezTo>
                <a:cubicBezTo>
                  <a:pt x="16" y="59"/>
                  <a:pt x="9" y="66"/>
                  <a:pt x="1" y="72"/>
                </a:cubicBezTo>
                <a:cubicBezTo>
                  <a:pt x="1" y="90"/>
                  <a:pt x="1" y="90"/>
                  <a:pt x="1" y="90"/>
                </a:cubicBezTo>
                <a:cubicBezTo>
                  <a:pt x="3" y="89"/>
                  <a:pt x="4" y="88"/>
                  <a:pt x="6" y="88"/>
                </a:cubicBezTo>
                <a:cubicBezTo>
                  <a:pt x="24" y="75"/>
                  <a:pt x="38" y="57"/>
                  <a:pt x="56" y="40"/>
                </a:cubicBezTo>
                <a:cubicBezTo>
                  <a:pt x="70" y="89"/>
                  <a:pt x="71" y="139"/>
                  <a:pt x="73" y="192"/>
                </a:cubicBezTo>
                <a:cubicBezTo>
                  <a:pt x="57" y="187"/>
                  <a:pt x="44" y="180"/>
                  <a:pt x="30" y="178"/>
                </a:cubicBezTo>
                <a:cubicBezTo>
                  <a:pt x="20" y="177"/>
                  <a:pt x="10" y="177"/>
                  <a:pt x="1" y="179"/>
                </a:cubicBezTo>
                <a:cubicBezTo>
                  <a:pt x="1" y="255"/>
                  <a:pt x="1" y="255"/>
                  <a:pt x="1" y="255"/>
                </a:cubicBezTo>
                <a:cubicBezTo>
                  <a:pt x="12" y="246"/>
                  <a:pt x="23" y="234"/>
                  <a:pt x="42" y="241"/>
                </a:cubicBezTo>
                <a:cubicBezTo>
                  <a:pt x="29" y="260"/>
                  <a:pt x="16" y="276"/>
                  <a:pt x="6" y="294"/>
                </a:cubicBezTo>
                <a:cubicBezTo>
                  <a:pt x="4" y="297"/>
                  <a:pt x="3" y="300"/>
                  <a:pt x="1" y="303"/>
                </a:cubicBezTo>
                <a:cubicBezTo>
                  <a:pt x="1" y="432"/>
                  <a:pt x="1" y="432"/>
                  <a:pt x="1" y="432"/>
                </a:cubicBezTo>
                <a:cubicBezTo>
                  <a:pt x="19" y="491"/>
                  <a:pt x="50" y="543"/>
                  <a:pt x="91" y="592"/>
                </a:cubicBezTo>
                <a:cubicBezTo>
                  <a:pt x="94" y="586"/>
                  <a:pt x="97" y="582"/>
                  <a:pt x="97" y="579"/>
                </a:cubicBezTo>
                <a:close/>
                <a:moveTo>
                  <a:pt x="203" y="246"/>
                </a:moveTo>
                <a:cubicBezTo>
                  <a:pt x="242" y="281"/>
                  <a:pt x="270" y="323"/>
                  <a:pt x="287" y="373"/>
                </a:cubicBezTo>
                <a:cubicBezTo>
                  <a:pt x="289" y="380"/>
                  <a:pt x="288" y="387"/>
                  <a:pt x="288" y="391"/>
                </a:cubicBezTo>
                <a:cubicBezTo>
                  <a:pt x="261" y="387"/>
                  <a:pt x="237" y="383"/>
                  <a:pt x="212" y="380"/>
                </a:cubicBezTo>
                <a:cubicBezTo>
                  <a:pt x="190" y="377"/>
                  <a:pt x="170" y="371"/>
                  <a:pt x="157" y="357"/>
                </a:cubicBezTo>
                <a:cubicBezTo>
                  <a:pt x="154" y="332"/>
                  <a:pt x="151" y="311"/>
                  <a:pt x="147" y="287"/>
                </a:cubicBezTo>
                <a:cubicBezTo>
                  <a:pt x="168" y="300"/>
                  <a:pt x="186" y="310"/>
                  <a:pt x="204" y="321"/>
                </a:cubicBezTo>
                <a:cubicBezTo>
                  <a:pt x="184" y="294"/>
                  <a:pt x="153" y="279"/>
                  <a:pt x="143" y="245"/>
                </a:cubicBezTo>
                <a:cubicBezTo>
                  <a:pt x="169" y="230"/>
                  <a:pt x="183" y="230"/>
                  <a:pt x="203" y="246"/>
                </a:cubicBezTo>
                <a:close/>
                <a:moveTo>
                  <a:pt x="40" y="485"/>
                </a:moveTo>
                <a:cubicBezTo>
                  <a:pt x="20" y="445"/>
                  <a:pt x="7" y="403"/>
                  <a:pt x="8" y="358"/>
                </a:cubicBezTo>
                <a:cubicBezTo>
                  <a:pt x="9" y="306"/>
                  <a:pt x="26" y="282"/>
                  <a:pt x="73" y="270"/>
                </a:cubicBezTo>
                <a:cubicBezTo>
                  <a:pt x="69" y="305"/>
                  <a:pt x="60" y="341"/>
                  <a:pt x="70" y="376"/>
                </a:cubicBezTo>
                <a:cubicBezTo>
                  <a:pt x="79" y="342"/>
                  <a:pt x="78" y="305"/>
                  <a:pt x="96" y="274"/>
                </a:cubicBezTo>
                <a:cubicBezTo>
                  <a:pt x="101" y="276"/>
                  <a:pt x="103" y="276"/>
                  <a:pt x="105" y="277"/>
                </a:cubicBezTo>
                <a:cubicBezTo>
                  <a:pt x="107" y="278"/>
                  <a:pt x="109" y="279"/>
                  <a:pt x="110" y="281"/>
                </a:cubicBezTo>
                <a:cubicBezTo>
                  <a:pt x="142" y="328"/>
                  <a:pt x="147" y="378"/>
                  <a:pt x="123" y="430"/>
                </a:cubicBezTo>
                <a:cubicBezTo>
                  <a:pt x="105" y="467"/>
                  <a:pt x="86" y="503"/>
                  <a:pt x="77" y="547"/>
                </a:cubicBezTo>
                <a:cubicBezTo>
                  <a:pt x="65" y="526"/>
                  <a:pt x="50" y="507"/>
                  <a:pt x="40" y="485"/>
                </a:cubicBezTo>
                <a:close/>
                <a:moveTo>
                  <a:pt x="1" y="0"/>
                </a:move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0"/>
                  <a:pt x="2" y="0"/>
                </a:cubicBezTo>
                <a:lnTo>
                  <a:pt x="1" y="0"/>
                </a:lnTo>
                <a:close/>
                <a:moveTo>
                  <a:pt x="1052" y="1098"/>
                </a:moveTo>
                <a:cubicBezTo>
                  <a:pt x="1062" y="1083"/>
                  <a:pt x="1075" y="1068"/>
                  <a:pt x="1084" y="1051"/>
                </a:cubicBezTo>
                <a:cubicBezTo>
                  <a:pt x="1099" y="1023"/>
                  <a:pt x="1112" y="994"/>
                  <a:pt x="1092" y="963"/>
                </a:cubicBezTo>
                <a:cubicBezTo>
                  <a:pt x="948" y="958"/>
                  <a:pt x="857" y="1057"/>
                  <a:pt x="855" y="1151"/>
                </a:cubicBezTo>
                <a:cubicBezTo>
                  <a:pt x="788" y="1151"/>
                  <a:pt x="729" y="1127"/>
                  <a:pt x="672" y="1100"/>
                </a:cubicBezTo>
                <a:cubicBezTo>
                  <a:pt x="627" y="1078"/>
                  <a:pt x="589" y="1045"/>
                  <a:pt x="552" y="1010"/>
                </a:cubicBezTo>
                <a:cubicBezTo>
                  <a:pt x="482" y="942"/>
                  <a:pt x="465" y="858"/>
                  <a:pt x="474" y="766"/>
                </a:cubicBezTo>
                <a:cubicBezTo>
                  <a:pt x="491" y="811"/>
                  <a:pt x="520" y="848"/>
                  <a:pt x="547" y="887"/>
                </a:cubicBezTo>
                <a:cubicBezTo>
                  <a:pt x="589" y="949"/>
                  <a:pt x="650" y="975"/>
                  <a:pt x="720" y="988"/>
                </a:cubicBezTo>
                <a:cubicBezTo>
                  <a:pt x="725" y="989"/>
                  <a:pt x="731" y="986"/>
                  <a:pt x="737" y="985"/>
                </a:cubicBezTo>
                <a:cubicBezTo>
                  <a:pt x="734" y="907"/>
                  <a:pt x="723" y="833"/>
                  <a:pt x="681" y="765"/>
                </a:cubicBezTo>
                <a:cubicBezTo>
                  <a:pt x="716" y="759"/>
                  <a:pt x="752" y="766"/>
                  <a:pt x="780" y="738"/>
                </a:cubicBezTo>
                <a:cubicBezTo>
                  <a:pt x="768" y="718"/>
                  <a:pt x="757" y="696"/>
                  <a:pt x="742" y="680"/>
                </a:cubicBezTo>
                <a:cubicBezTo>
                  <a:pt x="720" y="656"/>
                  <a:pt x="696" y="632"/>
                  <a:pt x="669" y="617"/>
                </a:cubicBezTo>
                <a:cubicBezTo>
                  <a:pt x="618" y="588"/>
                  <a:pt x="564" y="572"/>
                  <a:pt x="506" y="597"/>
                </a:cubicBezTo>
                <a:cubicBezTo>
                  <a:pt x="500" y="599"/>
                  <a:pt x="494" y="600"/>
                  <a:pt x="486" y="603"/>
                </a:cubicBezTo>
                <a:cubicBezTo>
                  <a:pt x="486" y="589"/>
                  <a:pt x="485" y="579"/>
                  <a:pt x="485" y="569"/>
                </a:cubicBezTo>
                <a:cubicBezTo>
                  <a:pt x="492" y="456"/>
                  <a:pt x="475" y="348"/>
                  <a:pt x="426" y="246"/>
                </a:cubicBezTo>
                <a:cubicBezTo>
                  <a:pt x="408" y="209"/>
                  <a:pt x="378" y="182"/>
                  <a:pt x="335" y="175"/>
                </a:cubicBezTo>
                <a:cubicBezTo>
                  <a:pt x="316" y="172"/>
                  <a:pt x="297" y="174"/>
                  <a:pt x="285" y="198"/>
                </a:cubicBezTo>
                <a:cubicBezTo>
                  <a:pt x="293" y="206"/>
                  <a:pt x="300" y="215"/>
                  <a:pt x="309" y="222"/>
                </a:cubicBezTo>
                <a:cubicBezTo>
                  <a:pt x="332" y="241"/>
                  <a:pt x="350" y="263"/>
                  <a:pt x="362" y="290"/>
                </a:cubicBezTo>
                <a:cubicBezTo>
                  <a:pt x="397" y="367"/>
                  <a:pt x="418" y="448"/>
                  <a:pt x="425" y="532"/>
                </a:cubicBezTo>
                <a:cubicBezTo>
                  <a:pt x="426" y="539"/>
                  <a:pt x="426" y="548"/>
                  <a:pt x="422" y="553"/>
                </a:cubicBezTo>
                <a:cubicBezTo>
                  <a:pt x="408" y="569"/>
                  <a:pt x="410" y="588"/>
                  <a:pt x="410" y="607"/>
                </a:cubicBezTo>
                <a:cubicBezTo>
                  <a:pt x="409" y="669"/>
                  <a:pt x="383" y="722"/>
                  <a:pt x="349" y="773"/>
                </a:cubicBezTo>
                <a:cubicBezTo>
                  <a:pt x="266" y="679"/>
                  <a:pt x="105" y="682"/>
                  <a:pt x="57" y="750"/>
                </a:cubicBezTo>
                <a:cubicBezTo>
                  <a:pt x="99" y="826"/>
                  <a:pt x="166" y="864"/>
                  <a:pt x="255" y="870"/>
                </a:cubicBezTo>
                <a:cubicBezTo>
                  <a:pt x="186" y="929"/>
                  <a:pt x="108" y="957"/>
                  <a:pt x="18" y="974"/>
                </a:cubicBezTo>
                <a:cubicBezTo>
                  <a:pt x="31" y="918"/>
                  <a:pt x="26" y="869"/>
                  <a:pt x="1" y="826"/>
                </a:cubicBezTo>
                <a:cubicBezTo>
                  <a:pt x="1" y="871"/>
                  <a:pt x="1" y="871"/>
                  <a:pt x="1" y="871"/>
                </a:cubicBezTo>
                <a:cubicBezTo>
                  <a:pt x="5" y="883"/>
                  <a:pt x="5" y="894"/>
                  <a:pt x="1" y="906"/>
                </a:cubicBezTo>
                <a:cubicBezTo>
                  <a:pt x="1" y="1032"/>
                  <a:pt x="1" y="1032"/>
                  <a:pt x="1" y="1032"/>
                </a:cubicBezTo>
                <a:cubicBezTo>
                  <a:pt x="4" y="1026"/>
                  <a:pt x="7" y="1021"/>
                  <a:pt x="9" y="1016"/>
                </a:cubicBezTo>
                <a:cubicBezTo>
                  <a:pt x="97" y="1003"/>
                  <a:pt x="178" y="984"/>
                  <a:pt x="251" y="935"/>
                </a:cubicBezTo>
                <a:cubicBezTo>
                  <a:pt x="247" y="978"/>
                  <a:pt x="241" y="1018"/>
                  <a:pt x="240" y="1058"/>
                </a:cubicBezTo>
                <a:cubicBezTo>
                  <a:pt x="240" y="1101"/>
                  <a:pt x="254" y="1140"/>
                  <a:pt x="286" y="1174"/>
                </a:cubicBezTo>
                <a:cubicBezTo>
                  <a:pt x="390" y="1075"/>
                  <a:pt x="411" y="957"/>
                  <a:pt x="381" y="823"/>
                </a:cubicBezTo>
                <a:cubicBezTo>
                  <a:pt x="392" y="805"/>
                  <a:pt x="404" y="787"/>
                  <a:pt x="417" y="767"/>
                </a:cubicBezTo>
                <a:cubicBezTo>
                  <a:pt x="418" y="860"/>
                  <a:pt x="415" y="950"/>
                  <a:pt x="421" y="1039"/>
                </a:cubicBezTo>
                <a:cubicBezTo>
                  <a:pt x="427" y="1129"/>
                  <a:pt x="449" y="1217"/>
                  <a:pt x="477" y="1301"/>
                </a:cubicBezTo>
                <a:cubicBezTo>
                  <a:pt x="438" y="1354"/>
                  <a:pt x="401" y="1406"/>
                  <a:pt x="382" y="1467"/>
                </a:cubicBezTo>
                <a:cubicBezTo>
                  <a:pt x="364" y="1521"/>
                  <a:pt x="355" y="1576"/>
                  <a:pt x="374" y="1632"/>
                </a:cubicBezTo>
                <a:cubicBezTo>
                  <a:pt x="381" y="1654"/>
                  <a:pt x="385" y="1678"/>
                  <a:pt x="405" y="1695"/>
                </a:cubicBezTo>
                <a:cubicBezTo>
                  <a:pt x="491" y="1652"/>
                  <a:pt x="534" y="1580"/>
                  <a:pt x="554" y="1487"/>
                </a:cubicBezTo>
                <a:cubicBezTo>
                  <a:pt x="574" y="1516"/>
                  <a:pt x="590" y="1541"/>
                  <a:pt x="608" y="1565"/>
                </a:cubicBezTo>
                <a:cubicBezTo>
                  <a:pt x="627" y="1589"/>
                  <a:pt x="647" y="1611"/>
                  <a:pt x="668" y="1636"/>
                </a:cubicBezTo>
                <a:cubicBezTo>
                  <a:pt x="617" y="1671"/>
                  <a:pt x="602" y="1723"/>
                  <a:pt x="605" y="1780"/>
                </a:cubicBezTo>
                <a:cubicBezTo>
                  <a:pt x="607" y="1835"/>
                  <a:pt x="609" y="1892"/>
                  <a:pt x="658" y="1927"/>
                </a:cubicBezTo>
                <a:cubicBezTo>
                  <a:pt x="674" y="1906"/>
                  <a:pt x="688" y="1887"/>
                  <a:pt x="703" y="1868"/>
                </a:cubicBezTo>
                <a:cubicBezTo>
                  <a:pt x="718" y="1848"/>
                  <a:pt x="734" y="1830"/>
                  <a:pt x="748" y="1813"/>
                </a:cubicBezTo>
                <a:cubicBezTo>
                  <a:pt x="775" y="1828"/>
                  <a:pt x="804" y="1841"/>
                  <a:pt x="830" y="1857"/>
                </a:cubicBezTo>
                <a:cubicBezTo>
                  <a:pt x="862" y="1876"/>
                  <a:pt x="897" y="1891"/>
                  <a:pt x="918" y="1925"/>
                </a:cubicBezTo>
                <a:cubicBezTo>
                  <a:pt x="920" y="1928"/>
                  <a:pt x="924" y="1928"/>
                  <a:pt x="931" y="1932"/>
                </a:cubicBezTo>
                <a:cubicBezTo>
                  <a:pt x="932" y="1852"/>
                  <a:pt x="919" y="1780"/>
                  <a:pt x="882" y="1713"/>
                </a:cubicBezTo>
                <a:cubicBezTo>
                  <a:pt x="914" y="1710"/>
                  <a:pt x="946" y="1712"/>
                  <a:pt x="973" y="1702"/>
                </a:cubicBezTo>
                <a:cubicBezTo>
                  <a:pt x="1002" y="1693"/>
                  <a:pt x="1024" y="1670"/>
                  <a:pt x="1046" y="1639"/>
                </a:cubicBezTo>
                <a:cubicBezTo>
                  <a:pt x="1006" y="1649"/>
                  <a:pt x="978" y="1637"/>
                  <a:pt x="952" y="1619"/>
                </a:cubicBezTo>
                <a:cubicBezTo>
                  <a:pt x="936" y="1608"/>
                  <a:pt x="919" y="1598"/>
                  <a:pt x="904" y="1586"/>
                </a:cubicBezTo>
                <a:cubicBezTo>
                  <a:pt x="875" y="1563"/>
                  <a:pt x="843" y="1550"/>
                  <a:pt x="807" y="1545"/>
                </a:cubicBezTo>
                <a:cubicBezTo>
                  <a:pt x="775" y="1541"/>
                  <a:pt x="742" y="1545"/>
                  <a:pt x="718" y="1571"/>
                </a:cubicBezTo>
                <a:cubicBezTo>
                  <a:pt x="708" y="1581"/>
                  <a:pt x="702" y="1595"/>
                  <a:pt x="693" y="1609"/>
                </a:cubicBezTo>
                <a:cubicBezTo>
                  <a:pt x="662" y="1566"/>
                  <a:pt x="632" y="1527"/>
                  <a:pt x="611" y="1480"/>
                </a:cubicBezTo>
                <a:cubicBezTo>
                  <a:pt x="636" y="1482"/>
                  <a:pt x="658" y="1487"/>
                  <a:pt x="680" y="1485"/>
                </a:cubicBezTo>
                <a:cubicBezTo>
                  <a:pt x="708" y="1483"/>
                  <a:pt x="736" y="1481"/>
                  <a:pt x="759" y="1461"/>
                </a:cubicBezTo>
                <a:cubicBezTo>
                  <a:pt x="767" y="1453"/>
                  <a:pt x="772" y="1444"/>
                  <a:pt x="765" y="1435"/>
                </a:cubicBezTo>
                <a:cubicBezTo>
                  <a:pt x="750" y="1413"/>
                  <a:pt x="735" y="1388"/>
                  <a:pt x="715" y="1369"/>
                </a:cubicBezTo>
                <a:cubicBezTo>
                  <a:pt x="673" y="1331"/>
                  <a:pt x="622" y="1309"/>
                  <a:pt x="565" y="1302"/>
                </a:cubicBezTo>
                <a:cubicBezTo>
                  <a:pt x="547" y="1299"/>
                  <a:pt x="529" y="1301"/>
                  <a:pt x="509" y="1300"/>
                </a:cubicBezTo>
                <a:cubicBezTo>
                  <a:pt x="481" y="1195"/>
                  <a:pt x="462" y="1089"/>
                  <a:pt x="470" y="980"/>
                </a:cubicBezTo>
                <a:cubicBezTo>
                  <a:pt x="537" y="1073"/>
                  <a:pt x="627" y="1132"/>
                  <a:pt x="737" y="1167"/>
                </a:cubicBezTo>
                <a:cubicBezTo>
                  <a:pt x="729" y="1229"/>
                  <a:pt x="750" y="1282"/>
                  <a:pt x="789" y="1328"/>
                </a:cubicBezTo>
                <a:cubicBezTo>
                  <a:pt x="828" y="1374"/>
                  <a:pt x="875" y="1407"/>
                  <a:pt x="938" y="1414"/>
                </a:cubicBezTo>
                <a:cubicBezTo>
                  <a:pt x="943" y="1367"/>
                  <a:pt x="942" y="1322"/>
                  <a:pt x="923" y="1280"/>
                </a:cubicBezTo>
                <a:cubicBezTo>
                  <a:pt x="905" y="1239"/>
                  <a:pt x="882" y="1202"/>
                  <a:pt x="842" y="1176"/>
                </a:cubicBezTo>
                <a:cubicBezTo>
                  <a:pt x="859" y="1168"/>
                  <a:pt x="867" y="1176"/>
                  <a:pt x="876" y="1184"/>
                </a:cubicBezTo>
                <a:cubicBezTo>
                  <a:pt x="900" y="1205"/>
                  <a:pt x="925" y="1223"/>
                  <a:pt x="956" y="1232"/>
                </a:cubicBezTo>
                <a:cubicBezTo>
                  <a:pt x="990" y="1242"/>
                  <a:pt x="1025" y="1254"/>
                  <a:pt x="1060" y="1247"/>
                </a:cubicBezTo>
                <a:cubicBezTo>
                  <a:pt x="1106" y="1236"/>
                  <a:pt x="1148" y="1214"/>
                  <a:pt x="1182" y="1180"/>
                </a:cubicBezTo>
                <a:cubicBezTo>
                  <a:pt x="1186" y="1176"/>
                  <a:pt x="1187" y="1168"/>
                  <a:pt x="1190" y="1159"/>
                </a:cubicBezTo>
                <a:cubicBezTo>
                  <a:pt x="1144" y="1139"/>
                  <a:pt x="1099" y="1119"/>
                  <a:pt x="1052" y="1098"/>
                </a:cubicBezTo>
                <a:close/>
                <a:moveTo>
                  <a:pt x="603" y="609"/>
                </a:moveTo>
                <a:cubicBezTo>
                  <a:pt x="634" y="612"/>
                  <a:pt x="659" y="628"/>
                  <a:pt x="683" y="646"/>
                </a:cubicBezTo>
                <a:cubicBezTo>
                  <a:pt x="721" y="674"/>
                  <a:pt x="744" y="701"/>
                  <a:pt x="757" y="735"/>
                </a:cubicBezTo>
                <a:cubicBezTo>
                  <a:pt x="695" y="762"/>
                  <a:pt x="657" y="745"/>
                  <a:pt x="630" y="681"/>
                </a:cubicBezTo>
                <a:cubicBezTo>
                  <a:pt x="645" y="688"/>
                  <a:pt x="657" y="693"/>
                  <a:pt x="675" y="701"/>
                </a:cubicBezTo>
                <a:cubicBezTo>
                  <a:pt x="642" y="655"/>
                  <a:pt x="588" y="658"/>
                  <a:pt x="552" y="630"/>
                </a:cubicBezTo>
                <a:cubicBezTo>
                  <a:pt x="566" y="611"/>
                  <a:pt x="578" y="607"/>
                  <a:pt x="603" y="609"/>
                </a:cubicBezTo>
                <a:close/>
                <a:moveTo>
                  <a:pt x="505" y="718"/>
                </a:moveTo>
                <a:cubicBezTo>
                  <a:pt x="506" y="713"/>
                  <a:pt x="510" y="707"/>
                  <a:pt x="513" y="700"/>
                </a:cubicBezTo>
                <a:cubicBezTo>
                  <a:pt x="540" y="743"/>
                  <a:pt x="564" y="783"/>
                  <a:pt x="590" y="823"/>
                </a:cubicBezTo>
                <a:cubicBezTo>
                  <a:pt x="593" y="828"/>
                  <a:pt x="601" y="831"/>
                  <a:pt x="613" y="840"/>
                </a:cubicBezTo>
                <a:cubicBezTo>
                  <a:pt x="577" y="789"/>
                  <a:pt x="558" y="740"/>
                  <a:pt x="536" y="690"/>
                </a:cubicBezTo>
                <a:cubicBezTo>
                  <a:pt x="559" y="677"/>
                  <a:pt x="580" y="682"/>
                  <a:pt x="596" y="695"/>
                </a:cubicBezTo>
                <a:cubicBezTo>
                  <a:pt x="661" y="749"/>
                  <a:pt x="703" y="817"/>
                  <a:pt x="716" y="901"/>
                </a:cubicBezTo>
                <a:cubicBezTo>
                  <a:pt x="719" y="924"/>
                  <a:pt x="719" y="948"/>
                  <a:pt x="721" y="973"/>
                </a:cubicBezTo>
                <a:cubicBezTo>
                  <a:pt x="654" y="958"/>
                  <a:pt x="596" y="935"/>
                  <a:pt x="558" y="877"/>
                </a:cubicBezTo>
                <a:cubicBezTo>
                  <a:pt x="548" y="862"/>
                  <a:pt x="536" y="848"/>
                  <a:pt x="526" y="833"/>
                </a:cubicBezTo>
                <a:cubicBezTo>
                  <a:pt x="504" y="798"/>
                  <a:pt x="499" y="759"/>
                  <a:pt x="505" y="718"/>
                </a:cubicBezTo>
                <a:close/>
                <a:moveTo>
                  <a:pt x="363" y="220"/>
                </a:moveTo>
                <a:cubicBezTo>
                  <a:pt x="386" y="221"/>
                  <a:pt x="386" y="221"/>
                  <a:pt x="400" y="245"/>
                </a:cubicBezTo>
                <a:cubicBezTo>
                  <a:pt x="366" y="242"/>
                  <a:pt x="366" y="242"/>
                  <a:pt x="363" y="220"/>
                </a:cubicBezTo>
                <a:close/>
                <a:moveTo>
                  <a:pt x="792" y="1613"/>
                </a:moveTo>
                <a:cubicBezTo>
                  <a:pt x="807" y="1614"/>
                  <a:pt x="823" y="1617"/>
                  <a:pt x="840" y="1615"/>
                </a:cubicBezTo>
                <a:cubicBezTo>
                  <a:pt x="820" y="1609"/>
                  <a:pt x="801" y="1602"/>
                  <a:pt x="779" y="1594"/>
                </a:cubicBezTo>
                <a:cubicBezTo>
                  <a:pt x="798" y="1577"/>
                  <a:pt x="818" y="1575"/>
                  <a:pt x="839" y="1580"/>
                </a:cubicBezTo>
                <a:cubicBezTo>
                  <a:pt x="865" y="1586"/>
                  <a:pt x="890" y="1594"/>
                  <a:pt x="912" y="1611"/>
                </a:cubicBezTo>
                <a:cubicBezTo>
                  <a:pt x="938" y="1631"/>
                  <a:pt x="968" y="1646"/>
                  <a:pt x="999" y="1665"/>
                </a:cubicBezTo>
                <a:cubicBezTo>
                  <a:pt x="989" y="1683"/>
                  <a:pt x="973" y="1689"/>
                  <a:pt x="956" y="1691"/>
                </a:cubicBezTo>
                <a:cubicBezTo>
                  <a:pt x="926" y="1694"/>
                  <a:pt x="894" y="1703"/>
                  <a:pt x="868" y="1677"/>
                </a:cubicBezTo>
                <a:cubicBezTo>
                  <a:pt x="843" y="1677"/>
                  <a:pt x="831" y="1654"/>
                  <a:pt x="810" y="1646"/>
                </a:cubicBezTo>
                <a:cubicBezTo>
                  <a:pt x="790" y="1639"/>
                  <a:pt x="770" y="1634"/>
                  <a:pt x="748" y="1627"/>
                </a:cubicBezTo>
                <a:cubicBezTo>
                  <a:pt x="760" y="1609"/>
                  <a:pt x="776" y="1612"/>
                  <a:pt x="792" y="1613"/>
                </a:cubicBezTo>
                <a:close/>
                <a:moveTo>
                  <a:pt x="722" y="1695"/>
                </a:moveTo>
                <a:cubicBezTo>
                  <a:pt x="722" y="1693"/>
                  <a:pt x="724" y="1691"/>
                  <a:pt x="727" y="1687"/>
                </a:cubicBezTo>
                <a:cubicBezTo>
                  <a:pt x="760" y="1700"/>
                  <a:pt x="783" y="1729"/>
                  <a:pt x="812" y="1750"/>
                </a:cubicBezTo>
                <a:cubicBezTo>
                  <a:pt x="797" y="1716"/>
                  <a:pt x="768" y="1694"/>
                  <a:pt x="742" y="1669"/>
                </a:cubicBezTo>
                <a:cubicBezTo>
                  <a:pt x="786" y="1649"/>
                  <a:pt x="815" y="1657"/>
                  <a:pt x="848" y="1697"/>
                </a:cubicBezTo>
                <a:cubicBezTo>
                  <a:pt x="877" y="1732"/>
                  <a:pt x="893" y="1773"/>
                  <a:pt x="903" y="1816"/>
                </a:cubicBezTo>
                <a:cubicBezTo>
                  <a:pt x="909" y="1839"/>
                  <a:pt x="910" y="1864"/>
                  <a:pt x="913" y="1888"/>
                </a:cubicBezTo>
                <a:cubicBezTo>
                  <a:pt x="878" y="1859"/>
                  <a:pt x="841" y="1843"/>
                  <a:pt x="804" y="1825"/>
                </a:cubicBezTo>
                <a:cubicBezTo>
                  <a:pt x="752" y="1800"/>
                  <a:pt x="725" y="1758"/>
                  <a:pt x="721" y="1701"/>
                </a:cubicBezTo>
                <a:cubicBezTo>
                  <a:pt x="720" y="1699"/>
                  <a:pt x="721" y="1697"/>
                  <a:pt x="722" y="1695"/>
                </a:cubicBezTo>
                <a:close/>
                <a:moveTo>
                  <a:pt x="672" y="1791"/>
                </a:moveTo>
                <a:cubicBezTo>
                  <a:pt x="679" y="1772"/>
                  <a:pt x="687" y="1752"/>
                  <a:pt x="695" y="1730"/>
                </a:cubicBezTo>
                <a:cubicBezTo>
                  <a:pt x="708" y="1750"/>
                  <a:pt x="719" y="1769"/>
                  <a:pt x="731" y="1790"/>
                </a:cubicBezTo>
                <a:cubicBezTo>
                  <a:pt x="730" y="1809"/>
                  <a:pt x="719" y="1826"/>
                  <a:pt x="703" y="1842"/>
                </a:cubicBezTo>
                <a:cubicBezTo>
                  <a:pt x="686" y="1860"/>
                  <a:pt x="669" y="1879"/>
                  <a:pt x="651" y="1899"/>
                </a:cubicBezTo>
                <a:cubicBezTo>
                  <a:pt x="649" y="1895"/>
                  <a:pt x="643" y="1890"/>
                  <a:pt x="641" y="1884"/>
                </a:cubicBezTo>
                <a:cubicBezTo>
                  <a:pt x="622" y="1835"/>
                  <a:pt x="617" y="1784"/>
                  <a:pt x="627" y="1732"/>
                </a:cubicBezTo>
                <a:cubicBezTo>
                  <a:pt x="631" y="1707"/>
                  <a:pt x="643" y="1698"/>
                  <a:pt x="672" y="1694"/>
                </a:cubicBezTo>
                <a:cubicBezTo>
                  <a:pt x="686" y="1726"/>
                  <a:pt x="671" y="1758"/>
                  <a:pt x="672" y="1791"/>
                </a:cubicBezTo>
                <a:close/>
                <a:moveTo>
                  <a:pt x="653" y="1590"/>
                </a:moveTo>
                <a:cubicBezTo>
                  <a:pt x="615" y="1552"/>
                  <a:pt x="583" y="1510"/>
                  <a:pt x="563" y="1456"/>
                </a:cubicBezTo>
                <a:cubicBezTo>
                  <a:pt x="588" y="1470"/>
                  <a:pt x="612" y="1505"/>
                  <a:pt x="653" y="1590"/>
                </a:cubicBezTo>
                <a:close/>
                <a:moveTo>
                  <a:pt x="552" y="1340"/>
                </a:moveTo>
                <a:cubicBezTo>
                  <a:pt x="601" y="1301"/>
                  <a:pt x="729" y="1372"/>
                  <a:pt x="747" y="1450"/>
                </a:cubicBezTo>
                <a:cubicBezTo>
                  <a:pt x="715" y="1471"/>
                  <a:pt x="680" y="1473"/>
                  <a:pt x="645" y="1468"/>
                </a:cubicBezTo>
                <a:cubicBezTo>
                  <a:pt x="630" y="1466"/>
                  <a:pt x="616" y="1460"/>
                  <a:pt x="602" y="1454"/>
                </a:cubicBezTo>
                <a:cubicBezTo>
                  <a:pt x="568" y="1438"/>
                  <a:pt x="547" y="1413"/>
                  <a:pt x="548" y="1369"/>
                </a:cubicBezTo>
                <a:cubicBezTo>
                  <a:pt x="584" y="1389"/>
                  <a:pt x="614" y="1418"/>
                  <a:pt x="661" y="1423"/>
                </a:cubicBezTo>
                <a:cubicBezTo>
                  <a:pt x="621" y="1395"/>
                  <a:pt x="576" y="1381"/>
                  <a:pt x="552" y="1340"/>
                </a:cubicBezTo>
                <a:close/>
                <a:moveTo>
                  <a:pt x="467" y="1493"/>
                </a:moveTo>
                <a:cubicBezTo>
                  <a:pt x="480" y="1460"/>
                  <a:pt x="493" y="1428"/>
                  <a:pt x="507" y="1393"/>
                </a:cubicBezTo>
                <a:cubicBezTo>
                  <a:pt x="528" y="1408"/>
                  <a:pt x="535" y="1428"/>
                  <a:pt x="537" y="1449"/>
                </a:cubicBezTo>
                <a:cubicBezTo>
                  <a:pt x="543" y="1532"/>
                  <a:pt x="493" y="1634"/>
                  <a:pt x="409" y="1672"/>
                </a:cubicBezTo>
                <a:cubicBezTo>
                  <a:pt x="371" y="1601"/>
                  <a:pt x="369" y="1529"/>
                  <a:pt x="403" y="1460"/>
                </a:cubicBezTo>
                <a:cubicBezTo>
                  <a:pt x="429" y="1407"/>
                  <a:pt x="458" y="1386"/>
                  <a:pt x="485" y="1387"/>
                </a:cubicBezTo>
                <a:cubicBezTo>
                  <a:pt x="477" y="1422"/>
                  <a:pt x="469" y="1456"/>
                  <a:pt x="461" y="1491"/>
                </a:cubicBezTo>
                <a:cubicBezTo>
                  <a:pt x="463" y="1492"/>
                  <a:pt x="465" y="1492"/>
                  <a:pt x="467" y="1493"/>
                </a:cubicBezTo>
                <a:close/>
                <a:moveTo>
                  <a:pt x="74" y="747"/>
                </a:moveTo>
                <a:cubicBezTo>
                  <a:pt x="122" y="725"/>
                  <a:pt x="170" y="706"/>
                  <a:pt x="224" y="721"/>
                </a:cubicBezTo>
                <a:cubicBezTo>
                  <a:pt x="259" y="731"/>
                  <a:pt x="281" y="755"/>
                  <a:pt x="296" y="795"/>
                </a:cubicBezTo>
                <a:cubicBezTo>
                  <a:pt x="253" y="775"/>
                  <a:pt x="213" y="768"/>
                  <a:pt x="177" y="772"/>
                </a:cubicBezTo>
                <a:cubicBezTo>
                  <a:pt x="218" y="788"/>
                  <a:pt x="258" y="793"/>
                  <a:pt x="294" y="817"/>
                </a:cubicBezTo>
                <a:cubicBezTo>
                  <a:pt x="286" y="827"/>
                  <a:pt x="278" y="836"/>
                  <a:pt x="271" y="845"/>
                </a:cubicBezTo>
                <a:cubicBezTo>
                  <a:pt x="215" y="867"/>
                  <a:pt x="116" y="819"/>
                  <a:pt x="74" y="747"/>
                </a:cubicBezTo>
                <a:close/>
                <a:moveTo>
                  <a:pt x="47" y="990"/>
                </a:moveTo>
                <a:cubicBezTo>
                  <a:pt x="91" y="974"/>
                  <a:pt x="132" y="962"/>
                  <a:pt x="170" y="944"/>
                </a:cubicBezTo>
                <a:cubicBezTo>
                  <a:pt x="208" y="926"/>
                  <a:pt x="243" y="902"/>
                  <a:pt x="279" y="881"/>
                </a:cubicBezTo>
                <a:cubicBezTo>
                  <a:pt x="258" y="931"/>
                  <a:pt x="125" y="987"/>
                  <a:pt x="47" y="990"/>
                </a:cubicBezTo>
                <a:close/>
                <a:moveTo>
                  <a:pt x="315" y="1122"/>
                </a:moveTo>
                <a:cubicBezTo>
                  <a:pt x="310" y="1129"/>
                  <a:pt x="304" y="1135"/>
                  <a:pt x="298" y="1141"/>
                </a:cubicBezTo>
                <a:cubicBezTo>
                  <a:pt x="294" y="1145"/>
                  <a:pt x="290" y="1148"/>
                  <a:pt x="286" y="1151"/>
                </a:cubicBezTo>
                <a:cubicBezTo>
                  <a:pt x="232" y="1084"/>
                  <a:pt x="248" y="925"/>
                  <a:pt x="328" y="876"/>
                </a:cubicBezTo>
                <a:cubicBezTo>
                  <a:pt x="332" y="932"/>
                  <a:pt x="305" y="979"/>
                  <a:pt x="309" y="1031"/>
                </a:cubicBezTo>
                <a:cubicBezTo>
                  <a:pt x="322" y="987"/>
                  <a:pt x="336" y="942"/>
                  <a:pt x="349" y="898"/>
                </a:cubicBezTo>
                <a:cubicBezTo>
                  <a:pt x="351" y="897"/>
                  <a:pt x="353" y="897"/>
                  <a:pt x="355" y="896"/>
                </a:cubicBezTo>
                <a:cubicBezTo>
                  <a:pt x="359" y="906"/>
                  <a:pt x="366" y="916"/>
                  <a:pt x="367" y="926"/>
                </a:cubicBezTo>
                <a:cubicBezTo>
                  <a:pt x="375" y="998"/>
                  <a:pt x="361" y="1064"/>
                  <a:pt x="315" y="1122"/>
                </a:cubicBezTo>
                <a:close/>
                <a:moveTo>
                  <a:pt x="469" y="563"/>
                </a:moveTo>
                <a:cubicBezTo>
                  <a:pt x="464" y="640"/>
                  <a:pt x="457" y="717"/>
                  <a:pt x="453" y="794"/>
                </a:cubicBezTo>
                <a:cubicBezTo>
                  <a:pt x="448" y="889"/>
                  <a:pt x="446" y="983"/>
                  <a:pt x="452" y="1077"/>
                </a:cubicBezTo>
                <a:cubicBezTo>
                  <a:pt x="454" y="1104"/>
                  <a:pt x="459" y="1132"/>
                  <a:pt x="456" y="1161"/>
                </a:cubicBezTo>
                <a:cubicBezTo>
                  <a:pt x="453" y="1147"/>
                  <a:pt x="449" y="1134"/>
                  <a:pt x="447" y="1121"/>
                </a:cubicBezTo>
                <a:cubicBezTo>
                  <a:pt x="435" y="1051"/>
                  <a:pt x="429" y="980"/>
                  <a:pt x="433" y="909"/>
                </a:cubicBezTo>
                <a:cubicBezTo>
                  <a:pt x="438" y="835"/>
                  <a:pt x="441" y="762"/>
                  <a:pt x="444" y="688"/>
                </a:cubicBezTo>
                <a:cubicBezTo>
                  <a:pt x="444" y="681"/>
                  <a:pt x="442" y="675"/>
                  <a:pt x="438" y="668"/>
                </a:cubicBezTo>
                <a:cubicBezTo>
                  <a:pt x="412" y="713"/>
                  <a:pt x="407" y="768"/>
                  <a:pt x="369" y="807"/>
                </a:cubicBezTo>
                <a:cubicBezTo>
                  <a:pt x="356" y="801"/>
                  <a:pt x="357" y="793"/>
                  <a:pt x="365" y="782"/>
                </a:cubicBezTo>
                <a:cubicBezTo>
                  <a:pt x="393" y="742"/>
                  <a:pt x="411" y="695"/>
                  <a:pt x="432" y="651"/>
                </a:cubicBezTo>
                <a:cubicBezTo>
                  <a:pt x="444" y="625"/>
                  <a:pt x="455" y="599"/>
                  <a:pt x="435" y="571"/>
                </a:cubicBezTo>
                <a:cubicBezTo>
                  <a:pt x="449" y="558"/>
                  <a:pt x="451" y="544"/>
                  <a:pt x="444" y="527"/>
                </a:cubicBezTo>
                <a:cubicBezTo>
                  <a:pt x="439" y="516"/>
                  <a:pt x="440" y="504"/>
                  <a:pt x="437" y="492"/>
                </a:cubicBezTo>
                <a:cubicBezTo>
                  <a:pt x="434" y="478"/>
                  <a:pt x="438" y="470"/>
                  <a:pt x="458" y="467"/>
                </a:cubicBezTo>
                <a:cubicBezTo>
                  <a:pt x="411" y="437"/>
                  <a:pt x="423" y="389"/>
                  <a:pt x="411" y="351"/>
                </a:cubicBezTo>
                <a:cubicBezTo>
                  <a:pt x="406" y="338"/>
                  <a:pt x="405" y="323"/>
                  <a:pt x="404" y="310"/>
                </a:cubicBezTo>
                <a:cubicBezTo>
                  <a:pt x="403" y="297"/>
                  <a:pt x="401" y="283"/>
                  <a:pt x="422" y="278"/>
                </a:cubicBezTo>
                <a:cubicBezTo>
                  <a:pt x="431" y="301"/>
                  <a:pt x="442" y="323"/>
                  <a:pt x="448" y="347"/>
                </a:cubicBezTo>
                <a:cubicBezTo>
                  <a:pt x="466" y="418"/>
                  <a:pt x="475" y="490"/>
                  <a:pt x="469" y="563"/>
                </a:cubicBezTo>
                <a:close/>
                <a:moveTo>
                  <a:pt x="551" y="1034"/>
                </a:moveTo>
                <a:cubicBezTo>
                  <a:pt x="584" y="1059"/>
                  <a:pt x="617" y="1084"/>
                  <a:pt x="654" y="1112"/>
                </a:cubicBezTo>
                <a:cubicBezTo>
                  <a:pt x="620" y="1100"/>
                  <a:pt x="575" y="1068"/>
                  <a:pt x="551" y="1034"/>
                </a:cubicBezTo>
                <a:close/>
                <a:moveTo>
                  <a:pt x="862" y="1216"/>
                </a:moveTo>
                <a:cubicBezTo>
                  <a:pt x="893" y="1246"/>
                  <a:pt x="913" y="1283"/>
                  <a:pt x="920" y="1325"/>
                </a:cubicBezTo>
                <a:cubicBezTo>
                  <a:pt x="924" y="1347"/>
                  <a:pt x="924" y="1369"/>
                  <a:pt x="926" y="1393"/>
                </a:cubicBezTo>
                <a:cubicBezTo>
                  <a:pt x="894" y="1391"/>
                  <a:pt x="871" y="1378"/>
                  <a:pt x="848" y="1361"/>
                </a:cubicBezTo>
                <a:cubicBezTo>
                  <a:pt x="818" y="1338"/>
                  <a:pt x="792" y="1312"/>
                  <a:pt x="776" y="1276"/>
                </a:cubicBezTo>
                <a:cubicBezTo>
                  <a:pt x="769" y="1259"/>
                  <a:pt x="766" y="1242"/>
                  <a:pt x="778" y="1217"/>
                </a:cubicBezTo>
                <a:cubicBezTo>
                  <a:pt x="801" y="1247"/>
                  <a:pt x="821" y="1272"/>
                  <a:pt x="842" y="1298"/>
                </a:cubicBezTo>
                <a:cubicBezTo>
                  <a:pt x="840" y="1259"/>
                  <a:pt x="805" y="1234"/>
                  <a:pt x="794" y="1196"/>
                </a:cubicBezTo>
                <a:cubicBezTo>
                  <a:pt x="823" y="1187"/>
                  <a:pt x="845" y="1199"/>
                  <a:pt x="862" y="1216"/>
                </a:cubicBezTo>
                <a:close/>
                <a:moveTo>
                  <a:pt x="932" y="1030"/>
                </a:moveTo>
                <a:cubicBezTo>
                  <a:pt x="975" y="993"/>
                  <a:pt x="1026" y="976"/>
                  <a:pt x="1086" y="979"/>
                </a:cubicBezTo>
                <a:cubicBezTo>
                  <a:pt x="1085" y="1027"/>
                  <a:pt x="1063" y="1060"/>
                  <a:pt x="1032" y="1089"/>
                </a:cubicBezTo>
                <a:cubicBezTo>
                  <a:pt x="1030" y="1091"/>
                  <a:pt x="1027" y="1094"/>
                  <a:pt x="1024" y="1094"/>
                </a:cubicBezTo>
                <a:cubicBezTo>
                  <a:pt x="997" y="1097"/>
                  <a:pt x="970" y="1100"/>
                  <a:pt x="936" y="1103"/>
                </a:cubicBezTo>
                <a:cubicBezTo>
                  <a:pt x="966" y="1081"/>
                  <a:pt x="990" y="1062"/>
                  <a:pt x="1014" y="1043"/>
                </a:cubicBezTo>
                <a:cubicBezTo>
                  <a:pt x="969" y="1052"/>
                  <a:pt x="937" y="1083"/>
                  <a:pt x="896" y="1104"/>
                </a:cubicBezTo>
                <a:cubicBezTo>
                  <a:pt x="893" y="1070"/>
                  <a:pt x="911" y="1048"/>
                  <a:pt x="932" y="1030"/>
                </a:cubicBezTo>
                <a:close/>
                <a:moveTo>
                  <a:pt x="1093" y="1218"/>
                </a:moveTo>
                <a:cubicBezTo>
                  <a:pt x="1049" y="1241"/>
                  <a:pt x="1006" y="1232"/>
                  <a:pt x="962" y="1217"/>
                </a:cubicBezTo>
                <a:cubicBezTo>
                  <a:pt x="943" y="1211"/>
                  <a:pt x="925" y="1201"/>
                  <a:pt x="920" y="1174"/>
                </a:cubicBezTo>
                <a:cubicBezTo>
                  <a:pt x="958" y="1183"/>
                  <a:pt x="994" y="1190"/>
                  <a:pt x="1031" y="1174"/>
                </a:cubicBezTo>
                <a:cubicBezTo>
                  <a:pt x="1020" y="1173"/>
                  <a:pt x="1010" y="1171"/>
                  <a:pt x="1000" y="1170"/>
                </a:cubicBezTo>
                <a:cubicBezTo>
                  <a:pt x="988" y="1169"/>
                  <a:pt x="976" y="1169"/>
                  <a:pt x="965" y="1166"/>
                </a:cubicBezTo>
                <a:cubicBezTo>
                  <a:pt x="953" y="1163"/>
                  <a:pt x="943" y="1158"/>
                  <a:pt x="928" y="1153"/>
                </a:cubicBezTo>
                <a:cubicBezTo>
                  <a:pt x="962" y="1112"/>
                  <a:pt x="1001" y="1110"/>
                  <a:pt x="1044" y="1118"/>
                </a:cubicBezTo>
                <a:cubicBezTo>
                  <a:pt x="1090" y="1126"/>
                  <a:pt x="1125" y="1154"/>
                  <a:pt x="1170" y="1168"/>
                </a:cubicBezTo>
                <a:cubicBezTo>
                  <a:pt x="1146" y="1196"/>
                  <a:pt x="1118" y="1204"/>
                  <a:pt x="1093" y="1218"/>
                </a:cubicBezTo>
                <a:close/>
                <a:moveTo>
                  <a:pt x="341" y="2044"/>
                </a:moveTo>
                <a:cubicBezTo>
                  <a:pt x="347" y="2038"/>
                  <a:pt x="350" y="2033"/>
                  <a:pt x="355" y="2029"/>
                </a:cubicBezTo>
                <a:cubicBezTo>
                  <a:pt x="403" y="1988"/>
                  <a:pt x="413" y="1932"/>
                  <a:pt x="410" y="1874"/>
                </a:cubicBezTo>
                <a:cubicBezTo>
                  <a:pt x="408" y="1843"/>
                  <a:pt x="397" y="1811"/>
                  <a:pt x="386" y="1781"/>
                </a:cubicBezTo>
                <a:cubicBezTo>
                  <a:pt x="378" y="1759"/>
                  <a:pt x="363" y="1740"/>
                  <a:pt x="351" y="1720"/>
                </a:cubicBezTo>
                <a:cubicBezTo>
                  <a:pt x="313" y="1734"/>
                  <a:pt x="303" y="1768"/>
                  <a:pt x="282" y="1797"/>
                </a:cubicBezTo>
                <a:cubicBezTo>
                  <a:pt x="240" y="1729"/>
                  <a:pt x="180" y="1686"/>
                  <a:pt x="111" y="1649"/>
                </a:cubicBezTo>
                <a:cubicBezTo>
                  <a:pt x="107" y="1654"/>
                  <a:pt x="102" y="1658"/>
                  <a:pt x="100" y="1663"/>
                </a:cubicBezTo>
                <a:cubicBezTo>
                  <a:pt x="81" y="1731"/>
                  <a:pt x="77" y="1797"/>
                  <a:pt x="113" y="1863"/>
                </a:cubicBezTo>
                <a:cubicBezTo>
                  <a:pt x="136" y="1904"/>
                  <a:pt x="157" y="1946"/>
                  <a:pt x="189" y="1981"/>
                </a:cubicBezTo>
                <a:cubicBezTo>
                  <a:pt x="103" y="1948"/>
                  <a:pt x="35" y="1896"/>
                  <a:pt x="6" y="1803"/>
                </a:cubicBezTo>
                <a:cubicBezTo>
                  <a:pt x="5" y="1798"/>
                  <a:pt x="3" y="1793"/>
                  <a:pt x="1" y="1788"/>
                </a:cubicBezTo>
                <a:cubicBezTo>
                  <a:pt x="1" y="1917"/>
                  <a:pt x="1" y="1917"/>
                  <a:pt x="1" y="1917"/>
                </a:cubicBezTo>
                <a:cubicBezTo>
                  <a:pt x="52" y="1942"/>
                  <a:pt x="103" y="1965"/>
                  <a:pt x="155" y="1988"/>
                </a:cubicBezTo>
                <a:cubicBezTo>
                  <a:pt x="225" y="2018"/>
                  <a:pt x="297" y="2047"/>
                  <a:pt x="369" y="2076"/>
                </a:cubicBezTo>
                <a:cubicBezTo>
                  <a:pt x="421" y="2098"/>
                  <a:pt x="468" y="2126"/>
                  <a:pt x="512" y="2160"/>
                </a:cubicBezTo>
                <a:cubicBezTo>
                  <a:pt x="538" y="2160"/>
                  <a:pt x="538" y="2160"/>
                  <a:pt x="538" y="2160"/>
                </a:cubicBezTo>
                <a:cubicBezTo>
                  <a:pt x="488" y="2119"/>
                  <a:pt x="432" y="2086"/>
                  <a:pt x="371" y="2060"/>
                </a:cubicBezTo>
                <a:cubicBezTo>
                  <a:pt x="361" y="2056"/>
                  <a:pt x="353" y="2050"/>
                  <a:pt x="341" y="2044"/>
                </a:cubicBezTo>
                <a:close/>
                <a:moveTo>
                  <a:pt x="286" y="1960"/>
                </a:moveTo>
                <a:cubicBezTo>
                  <a:pt x="250" y="1919"/>
                  <a:pt x="215" y="1879"/>
                  <a:pt x="185" y="1825"/>
                </a:cubicBezTo>
                <a:cubicBezTo>
                  <a:pt x="188" y="1839"/>
                  <a:pt x="187" y="1847"/>
                  <a:pt x="190" y="1853"/>
                </a:cubicBezTo>
                <a:cubicBezTo>
                  <a:pt x="214" y="1893"/>
                  <a:pt x="239" y="1933"/>
                  <a:pt x="266" y="1976"/>
                </a:cubicBezTo>
                <a:cubicBezTo>
                  <a:pt x="258" y="1976"/>
                  <a:pt x="251" y="1977"/>
                  <a:pt x="246" y="1975"/>
                </a:cubicBezTo>
                <a:cubicBezTo>
                  <a:pt x="207" y="1963"/>
                  <a:pt x="174" y="1941"/>
                  <a:pt x="153" y="1905"/>
                </a:cubicBezTo>
                <a:cubicBezTo>
                  <a:pt x="143" y="1890"/>
                  <a:pt x="136" y="1873"/>
                  <a:pt x="127" y="1857"/>
                </a:cubicBezTo>
                <a:cubicBezTo>
                  <a:pt x="92" y="1797"/>
                  <a:pt x="98" y="1735"/>
                  <a:pt x="114" y="1668"/>
                </a:cubicBezTo>
                <a:cubicBezTo>
                  <a:pt x="136" y="1681"/>
                  <a:pt x="157" y="1692"/>
                  <a:pt x="176" y="1705"/>
                </a:cubicBezTo>
                <a:cubicBezTo>
                  <a:pt x="246" y="1755"/>
                  <a:pt x="288" y="1823"/>
                  <a:pt x="307" y="1905"/>
                </a:cubicBezTo>
                <a:cubicBezTo>
                  <a:pt x="312" y="1924"/>
                  <a:pt x="307" y="1945"/>
                  <a:pt x="286" y="1960"/>
                </a:cubicBezTo>
                <a:close/>
                <a:moveTo>
                  <a:pt x="335" y="1880"/>
                </a:moveTo>
                <a:cubicBezTo>
                  <a:pt x="289" y="1828"/>
                  <a:pt x="292" y="1786"/>
                  <a:pt x="344" y="1742"/>
                </a:cubicBezTo>
                <a:cubicBezTo>
                  <a:pt x="368" y="1769"/>
                  <a:pt x="382" y="1802"/>
                  <a:pt x="390" y="1848"/>
                </a:cubicBezTo>
                <a:cubicBezTo>
                  <a:pt x="395" y="1878"/>
                  <a:pt x="399" y="1907"/>
                  <a:pt x="387" y="1937"/>
                </a:cubicBezTo>
                <a:cubicBezTo>
                  <a:pt x="378" y="1960"/>
                  <a:pt x="369" y="1968"/>
                  <a:pt x="346" y="1973"/>
                </a:cubicBezTo>
                <a:cubicBezTo>
                  <a:pt x="337" y="1928"/>
                  <a:pt x="363" y="1881"/>
                  <a:pt x="337" y="1831"/>
                </a:cubicBezTo>
                <a:cubicBezTo>
                  <a:pt x="336" y="1851"/>
                  <a:pt x="336" y="1864"/>
                  <a:pt x="335" y="1880"/>
                </a:cubicBezTo>
                <a:close/>
                <a:moveTo>
                  <a:pt x="289" y="1341"/>
                </a:moveTo>
                <a:cubicBezTo>
                  <a:pt x="270" y="1310"/>
                  <a:pt x="238" y="1308"/>
                  <a:pt x="206" y="1309"/>
                </a:cubicBezTo>
                <a:cubicBezTo>
                  <a:pt x="187" y="1309"/>
                  <a:pt x="168" y="1314"/>
                  <a:pt x="150" y="1316"/>
                </a:cubicBezTo>
                <a:cubicBezTo>
                  <a:pt x="152" y="1265"/>
                  <a:pt x="155" y="1216"/>
                  <a:pt x="157" y="1166"/>
                </a:cubicBezTo>
                <a:cubicBezTo>
                  <a:pt x="147" y="1165"/>
                  <a:pt x="140" y="1162"/>
                  <a:pt x="135" y="1163"/>
                </a:cubicBezTo>
                <a:cubicBezTo>
                  <a:pt x="89" y="1178"/>
                  <a:pt x="51" y="1206"/>
                  <a:pt x="21" y="1243"/>
                </a:cubicBezTo>
                <a:cubicBezTo>
                  <a:pt x="12" y="1254"/>
                  <a:pt x="6" y="1266"/>
                  <a:pt x="1" y="1279"/>
                </a:cubicBezTo>
                <a:cubicBezTo>
                  <a:pt x="1" y="1500"/>
                  <a:pt x="1" y="1500"/>
                  <a:pt x="1" y="1500"/>
                </a:cubicBezTo>
                <a:cubicBezTo>
                  <a:pt x="5" y="1489"/>
                  <a:pt x="9" y="1479"/>
                  <a:pt x="15" y="1468"/>
                </a:cubicBezTo>
                <a:cubicBezTo>
                  <a:pt x="100" y="1509"/>
                  <a:pt x="229" y="1472"/>
                  <a:pt x="289" y="1341"/>
                </a:cubicBezTo>
                <a:close/>
                <a:moveTo>
                  <a:pt x="149" y="1338"/>
                </a:moveTo>
                <a:cubicBezTo>
                  <a:pt x="189" y="1324"/>
                  <a:pt x="228" y="1319"/>
                  <a:pt x="271" y="1339"/>
                </a:cubicBezTo>
                <a:cubicBezTo>
                  <a:pt x="247" y="1394"/>
                  <a:pt x="210" y="1432"/>
                  <a:pt x="157" y="1454"/>
                </a:cubicBezTo>
                <a:cubicBezTo>
                  <a:pt x="132" y="1465"/>
                  <a:pt x="104" y="1471"/>
                  <a:pt x="75" y="1453"/>
                </a:cubicBezTo>
                <a:cubicBezTo>
                  <a:pt x="112" y="1426"/>
                  <a:pt x="155" y="1411"/>
                  <a:pt x="182" y="1375"/>
                </a:cubicBezTo>
                <a:cubicBezTo>
                  <a:pt x="155" y="1388"/>
                  <a:pt x="127" y="1401"/>
                  <a:pt x="94" y="1417"/>
                </a:cubicBezTo>
                <a:cubicBezTo>
                  <a:pt x="112" y="1389"/>
                  <a:pt x="126" y="1366"/>
                  <a:pt x="141" y="1343"/>
                </a:cubicBezTo>
                <a:cubicBezTo>
                  <a:pt x="143" y="1341"/>
                  <a:pt x="146" y="1339"/>
                  <a:pt x="149" y="1338"/>
                </a:cubicBezTo>
                <a:close/>
                <a:moveTo>
                  <a:pt x="3" y="1343"/>
                </a:moveTo>
                <a:cubicBezTo>
                  <a:pt x="9" y="1298"/>
                  <a:pt x="21" y="1255"/>
                  <a:pt x="61" y="1227"/>
                </a:cubicBezTo>
                <a:cubicBezTo>
                  <a:pt x="85" y="1210"/>
                  <a:pt x="105" y="1188"/>
                  <a:pt x="140" y="1179"/>
                </a:cubicBezTo>
                <a:cubicBezTo>
                  <a:pt x="133" y="1226"/>
                  <a:pt x="142" y="1270"/>
                  <a:pt x="129" y="1314"/>
                </a:cubicBezTo>
                <a:cubicBezTo>
                  <a:pt x="117" y="1357"/>
                  <a:pt x="98" y="1391"/>
                  <a:pt x="46" y="1403"/>
                </a:cubicBezTo>
                <a:cubicBezTo>
                  <a:pt x="48" y="1387"/>
                  <a:pt x="48" y="1376"/>
                  <a:pt x="50" y="1364"/>
                </a:cubicBezTo>
                <a:cubicBezTo>
                  <a:pt x="53" y="1353"/>
                  <a:pt x="58" y="1342"/>
                  <a:pt x="62" y="1331"/>
                </a:cubicBezTo>
                <a:cubicBezTo>
                  <a:pt x="66" y="1321"/>
                  <a:pt x="69" y="1312"/>
                  <a:pt x="73" y="1302"/>
                </a:cubicBezTo>
                <a:cubicBezTo>
                  <a:pt x="42" y="1328"/>
                  <a:pt x="32" y="1363"/>
                  <a:pt x="23" y="1400"/>
                </a:cubicBezTo>
                <a:cubicBezTo>
                  <a:pt x="2" y="1384"/>
                  <a:pt x="0" y="1364"/>
                  <a:pt x="3" y="1343"/>
                </a:cubicBezTo>
                <a:close/>
                <a:moveTo>
                  <a:pt x="433" y="413"/>
                </a:moveTo>
                <a:cubicBezTo>
                  <a:pt x="450" y="401"/>
                  <a:pt x="446" y="388"/>
                  <a:pt x="441" y="373"/>
                </a:cubicBezTo>
                <a:cubicBezTo>
                  <a:pt x="418" y="384"/>
                  <a:pt x="426" y="397"/>
                  <a:pt x="433" y="413"/>
                </a:cubicBezTo>
                <a:close/>
                <a:moveTo>
                  <a:pt x="418" y="2137"/>
                </a:moveTo>
                <a:cubicBezTo>
                  <a:pt x="409" y="2129"/>
                  <a:pt x="397" y="2124"/>
                  <a:pt x="390" y="2116"/>
                </a:cubicBezTo>
                <a:cubicBezTo>
                  <a:pt x="378" y="2102"/>
                  <a:pt x="364" y="2097"/>
                  <a:pt x="347" y="2104"/>
                </a:cubicBezTo>
                <a:cubicBezTo>
                  <a:pt x="330" y="2074"/>
                  <a:pt x="302" y="2072"/>
                  <a:pt x="273" y="2071"/>
                </a:cubicBezTo>
                <a:cubicBezTo>
                  <a:pt x="224" y="2070"/>
                  <a:pt x="175" y="2065"/>
                  <a:pt x="126" y="2072"/>
                </a:cubicBezTo>
                <a:cubicBezTo>
                  <a:pt x="113" y="2074"/>
                  <a:pt x="105" y="2072"/>
                  <a:pt x="105" y="2058"/>
                </a:cubicBezTo>
                <a:cubicBezTo>
                  <a:pt x="157" y="2040"/>
                  <a:pt x="209" y="2061"/>
                  <a:pt x="261" y="2058"/>
                </a:cubicBezTo>
                <a:cubicBezTo>
                  <a:pt x="257" y="2051"/>
                  <a:pt x="252" y="2046"/>
                  <a:pt x="246" y="2044"/>
                </a:cubicBezTo>
                <a:cubicBezTo>
                  <a:pt x="178" y="2014"/>
                  <a:pt x="111" y="1983"/>
                  <a:pt x="43" y="1954"/>
                </a:cubicBezTo>
                <a:cubicBezTo>
                  <a:pt x="29" y="1948"/>
                  <a:pt x="15" y="1942"/>
                  <a:pt x="1" y="1935"/>
                </a:cubicBezTo>
                <a:cubicBezTo>
                  <a:pt x="1" y="1951"/>
                  <a:pt x="1" y="1951"/>
                  <a:pt x="1" y="1951"/>
                </a:cubicBezTo>
                <a:cubicBezTo>
                  <a:pt x="54" y="1979"/>
                  <a:pt x="108" y="2004"/>
                  <a:pt x="163" y="2032"/>
                </a:cubicBezTo>
                <a:cubicBezTo>
                  <a:pt x="139" y="2035"/>
                  <a:pt x="117" y="2038"/>
                  <a:pt x="97" y="2040"/>
                </a:cubicBezTo>
                <a:cubicBezTo>
                  <a:pt x="66" y="2015"/>
                  <a:pt x="34" y="1994"/>
                  <a:pt x="1" y="1978"/>
                </a:cubicBezTo>
                <a:cubicBezTo>
                  <a:pt x="1" y="2008"/>
                  <a:pt x="1" y="2008"/>
                  <a:pt x="1" y="2008"/>
                </a:cubicBezTo>
                <a:cubicBezTo>
                  <a:pt x="8" y="2014"/>
                  <a:pt x="13" y="2023"/>
                  <a:pt x="20" y="2030"/>
                </a:cubicBezTo>
                <a:cubicBezTo>
                  <a:pt x="18" y="2032"/>
                  <a:pt x="17" y="2033"/>
                  <a:pt x="16" y="2035"/>
                </a:cubicBezTo>
                <a:cubicBezTo>
                  <a:pt x="11" y="2034"/>
                  <a:pt x="6" y="2033"/>
                  <a:pt x="1" y="2032"/>
                </a:cubicBezTo>
                <a:cubicBezTo>
                  <a:pt x="1" y="2051"/>
                  <a:pt x="1" y="2051"/>
                  <a:pt x="1" y="2051"/>
                </a:cubicBezTo>
                <a:cubicBezTo>
                  <a:pt x="10" y="2055"/>
                  <a:pt x="18" y="2058"/>
                  <a:pt x="26" y="2063"/>
                </a:cubicBezTo>
                <a:cubicBezTo>
                  <a:pt x="19" y="2068"/>
                  <a:pt x="10" y="2072"/>
                  <a:pt x="1" y="2075"/>
                </a:cubicBezTo>
                <a:cubicBezTo>
                  <a:pt x="1" y="2160"/>
                  <a:pt x="1" y="2160"/>
                  <a:pt x="1" y="2160"/>
                </a:cubicBezTo>
                <a:cubicBezTo>
                  <a:pt x="7" y="2160"/>
                  <a:pt x="7" y="2160"/>
                  <a:pt x="7" y="2160"/>
                </a:cubicBezTo>
                <a:cubicBezTo>
                  <a:pt x="12" y="2147"/>
                  <a:pt x="19" y="2136"/>
                  <a:pt x="28" y="2128"/>
                </a:cubicBezTo>
                <a:cubicBezTo>
                  <a:pt x="39" y="2126"/>
                  <a:pt x="50" y="2123"/>
                  <a:pt x="63" y="2120"/>
                </a:cubicBezTo>
                <a:cubicBezTo>
                  <a:pt x="65" y="2134"/>
                  <a:pt x="65" y="2147"/>
                  <a:pt x="64" y="2160"/>
                </a:cubicBezTo>
                <a:cubicBezTo>
                  <a:pt x="81" y="2160"/>
                  <a:pt x="81" y="2160"/>
                  <a:pt x="81" y="2160"/>
                </a:cubicBezTo>
                <a:cubicBezTo>
                  <a:pt x="83" y="2150"/>
                  <a:pt x="84" y="2139"/>
                  <a:pt x="84" y="2128"/>
                </a:cubicBezTo>
                <a:cubicBezTo>
                  <a:pt x="94" y="2139"/>
                  <a:pt x="102" y="2149"/>
                  <a:pt x="108" y="2160"/>
                </a:cubicBezTo>
                <a:cubicBezTo>
                  <a:pt x="141" y="2160"/>
                  <a:pt x="141" y="2160"/>
                  <a:pt x="141" y="2160"/>
                </a:cubicBezTo>
                <a:cubicBezTo>
                  <a:pt x="141" y="2137"/>
                  <a:pt x="136" y="2113"/>
                  <a:pt x="127" y="2091"/>
                </a:cubicBezTo>
                <a:cubicBezTo>
                  <a:pt x="188" y="2083"/>
                  <a:pt x="247" y="2083"/>
                  <a:pt x="303" y="2110"/>
                </a:cubicBezTo>
                <a:cubicBezTo>
                  <a:pt x="320" y="2118"/>
                  <a:pt x="336" y="2129"/>
                  <a:pt x="357" y="2124"/>
                </a:cubicBezTo>
                <a:cubicBezTo>
                  <a:pt x="363" y="2122"/>
                  <a:pt x="371" y="2126"/>
                  <a:pt x="377" y="2130"/>
                </a:cubicBezTo>
                <a:cubicBezTo>
                  <a:pt x="392" y="2140"/>
                  <a:pt x="407" y="2149"/>
                  <a:pt x="422" y="2160"/>
                </a:cubicBezTo>
                <a:cubicBezTo>
                  <a:pt x="459" y="2160"/>
                  <a:pt x="459" y="2160"/>
                  <a:pt x="459" y="2160"/>
                </a:cubicBezTo>
                <a:cubicBezTo>
                  <a:pt x="454" y="2151"/>
                  <a:pt x="451" y="2141"/>
                  <a:pt x="450" y="2129"/>
                </a:cubicBezTo>
                <a:cubicBezTo>
                  <a:pt x="438" y="2146"/>
                  <a:pt x="429" y="2146"/>
                  <a:pt x="418" y="213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3663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200">
          <p15:clr>
            <a:srgbClr val="FBAE40"/>
          </p15:clr>
        </p15:guide>
        <p15:guide id="3" pos="540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"/>
          <p:cNvSpPr>
            <a:spLocks noEditPoints="1"/>
          </p:cNvSpPr>
          <p:nvPr/>
        </p:nvSpPr>
        <p:spPr bwMode="auto">
          <a:xfrm>
            <a:off x="10093654" y="0"/>
            <a:ext cx="4536748" cy="8229600"/>
          </a:xfrm>
          <a:custGeom>
            <a:avLst/>
            <a:gdLst/>
            <a:ahLst/>
            <a:cxnLst/>
            <a:rect l="0" t="0" r="r" b="b"/>
            <a:pathLst>
              <a:path w="1189" h="2160">
                <a:moveTo>
                  <a:pt x="1000" y="1982"/>
                </a:moveTo>
                <a:cubicBezTo>
                  <a:pt x="1033" y="1946"/>
                  <a:pt x="1054" y="1904"/>
                  <a:pt x="1077" y="1863"/>
                </a:cubicBezTo>
                <a:cubicBezTo>
                  <a:pt x="1113" y="1797"/>
                  <a:pt x="1109" y="1731"/>
                  <a:pt x="1090" y="1663"/>
                </a:cubicBezTo>
                <a:cubicBezTo>
                  <a:pt x="1088" y="1658"/>
                  <a:pt x="1083" y="1654"/>
                  <a:pt x="1079" y="1649"/>
                </a:cubicBezTo>
                <a:cubicBezTo>
                  <a:pt x="1010" y="1686"/>
                  <a:pt x="950" y="1730"/>
                  <a:pt x="908" y="1797"/>
                </a:cubicBezTo>
                <a:cubicBezTo>
                  <a:pt x="887" y="1768"/>
                  <a:pt x="876" y="1734"/>
                  <a:pt x="839" y="1720"/>
                </a:cubicBezTo>
                <a:cubicBezTo>
                  <a:pt x="827" y="1741"/>
                  <a:pt x="812" y="1760"/>
                  <a:pt x="804" y="1781"/>
                </a:cubicBezTo>
                <a:cubicBezTo>
                  <a:pt x="793" y="1811"/>
                  <a:pt x="782" y="1843"/>
                  <a:pt x="780" y="1875"/>
                </a:cubicBezTo>
                <a:cubicBezTo>
                  <a:pt x="777" y="1933"/>
                  <a:pt x="787" y="1988"/>
                  <a:pt x="835" y="2029"/>
                </a:cubicBezTo>
                <a:cubicBezTo>
                  <a:pt x="840" y="2033"/>
                  <a:pt x="843" y="2038"/>
                  <a:pt x="849" y="2044"/>
                </a:cubicBezTo>
                <a:cubicBezTo>
                  <a:pt x="837" y="2050"/>
                  <a:pt x="828" y="2056"/>
                  <a:pt x="819" y="2060"/>
                </a:cubicBezTo>
                <a:cubicBezTo>
                  <a:pt x="758" y="2086"/>
                  <a:pt x="702" y="2119"/>
                  <a:pt x="652" y="2160"/>
                </a:cubicBezTo>
                <a:cubicBezTo>
                  <a:pt x="677" y="2160"/>
                  <a:pt x="677" y="2160"/>
                  <a:pt x="677" y="2160"/>
                </a:cubicBezTo>
                <a:cubicBezTo>
                  <a:pt x="722" y="2127"/>
                  <a:pt x="769" y="2098"/>
                  <a:pt x="821" y="2077"/>
                </a:cubicBezTo>
                <a:cubicBezTo>
                  <a:pt x="892" y="2047"/>
                  <a:pt x="964" y="2019"/>
                  <a:pt x="1035" y="1988"/>
                </a:cubicBezTo>
                <a:cubicBezTo>
                  <a:pt x="1087" y="1966"/>
                  <a:pt x="1138" y="1942"/>
                  <a:pt x="1188" y="1917"/>
                </a:cubicBezTo>
                <a:cubicBezTo>
                  <a:pt x="1188" y="1788"/>
                  <a:pt x="1188" y="1788"/>
                  <a:pt x="1188" y="1788"/>
                </a:cubicBezTo>
                <a:cubicBezTo>
                  <a:pt x="1187" y="1793"/>
                  <a:pt x="1185" y="1798"/>
                  <a:pt x="1184" y="1804"/>
                </a:cubicBezTo>
                <a:cubicBezTo>
                  <a:pt x="1155" y="1896"/>
                  <a:pt x="1087" y="1949"/>
                  <a:pt x="1000" y="1982"/>
                </a:cubicBezTo>
                <a:close/>
                <a:moveTo>
                  <a:pt x="853" y="1831"/>
                </a:moveTo>
                <a:cubicBezTo>
                  <a:pt x="826" y="1881"/>
                  <a:pt x="853" y="1928"/>
                  <a:pt x="844" y="1973"/>
                </a:cubicBezTo>
                <a:cubicBezTo>
                  <a:pt x="821" y="1968"/>
                  <a:pt x="811" y="1960"/>
                  <a:pt x="802" y="1937"/>
                </a:cubicBezTo>
                <a:cubicBezTo>
                  <a:pt x="791" y="1908"/>
                  <a:pt x="794" y="1878"/>
                  <a:pt x="800" y="1848"/>
                </a:cubicBezTo>
                <a:cubicBezTo>
                  <a:pt x="808" y="1802"/>
                  <a:pt x="822" y="1769"/>
                  <a:pt x="846" y="1742"/>
                </a:cubicBezTo>
                <a:cubicBezTo>
                  <a:pt x="898" y="1786"/>
                  <a:pt x="900" y="1828"/>
                  <a:pt x="855" y="1880"/>
                </a:cubicBezTo>
                <a:cubicBezTo>
                  <a:pt x="854" y="1864"/>
                  <a:pt x="854" y="1851"/>
                  <a:pt x="853" y="1831"/>
                </a:cubicBezTo>
                <a:close/>
                <a:moveTo>
                  <a:pt x="924" y="1977"/>
                </a:moveTo>
                <a:cubicBezTo>
                  <a:pt x="951" y="1933"/>
                  <a:pt x="976" y="1894"/>
                  <a:pt x="1000" y="1853"/>
                </a:cubicBezTo>
                <a:cubicBezTo>
                  <a:pt x="1003" y="1848"/>
                  <a:pt x="1002" y="1839"/>
                  <a:pt x="1004" y="1825"/>
                </a:cubicBezTo>
                <a:cubicBezTo>
                  <a:pt x="975" y="1879"/>
                  <a:pt x="940" y="1919"/>
                  <a:pt x="904" y="1960"/>
                </a:cubicBezTo>
                <a:cubicBezTo>
                  <a:pt x="883" y="1946"/>
                  <a:pt x="878" y="1924"/>
                  <a:pt x="883" y="1905"/>
                </a:cubicBezTo>
                <a:cubicBezTo>
                  <a:pt x="902" y="1823"/>
                  <a:pt x="944" y="1755"/>
                  <a:pt x="1014" y="1705"/>
                </a:cubicBezTo>
                <a:cubicBezTo>
                  <a:pt x="1033" y="1692"/>
                  <a:pt x="1054" y="1681"/>
                  <a:pt x="1076" y="1668"/>
                </a:cubicBezTo>
                <a:cubicBezTo>
                  <a:pt x="1092" y="1735"/>
                  <a:pt x="1097" y="1797"/>
                  <a:pt x="1063" y="1857"/>
                </a:cubicBezTo>
                <a:cubicBezTo>
                  <a:pt x="1054" y="1873"/>
                  <a:pt x="1046" y="1890"/>
                  <a:pt x="1037" y="1906"/>
                </a:cubicBezTo>
                <a:cubicBezTo>
                  <a:pt x="1015" y="1941"/>
                  <a:pt x="983" y="1963"/>
                  <a:pt x="944" y="1975"/>
                </a:cubicBezTo>
                <a:cubicBezTo>
                  <a:pt x="938" y="1977"/>
                  <a:pt x="932" y="1976"/>
                  <a:pt x="924" y="1977"/>
                </a:cubicBezTo>
                <a:close/>
                <a:moveTo>
                  <a:pt x="1188" y="0"/>
                </a:moveTo>
                <a:cubicBezTo>
                  <a:pt x="1188" y="0"/>
                  <a:pt x="1188" y="1"/>
                  <a:pt x="1188" y="1"/>
                </a:cubicBezTo>
                <a:cubicBezTo>
                  <a:pt x="1188" y="0"/>
                  <a:pt x="1188" y="0"/>
                  <a:pt x="1188" y="0"/>
                </a:cubicBezTo>
                <a:close/>
                <a:moveTo>
                  <a:pt x="944" y="2044"/>
                </a:moveTo>
                <a:cubicBezTo>
                  <a:pt x="938" y="2046"/>
                  <a:pt x="933" y="2051"/>
                  <a:pt x="928" y="2058"/>
                </a:cubicBezTo>
                <a:cubicBezTo>
                  <a:pt x="981" y="2061"/>
                  <a:pt x="1032" y="2041"/>
                  <a:pt x="1085" y="2058"/>
                </a:cubicBezTo>
                <a:cubicBezTo>
                  <a:pt x="1085" y="2072"/>
                  <a:pt x="1077" y="2075"/>
                  <a:pt x="1064" y="2073"/>
                </a:cubicBezTo>
                <a:cubicBezTo>
                  <a:pt x="1015" y="2065"/>
                  <a:pt x="965" y="2070"/>
                  <a:pt x="916" y="2071"/>
                </a:cubicBezTo>
                <a:cubicBezTo>
                  <a:pt x="888" y="2072"/>
                  <a:pt x="859" y="2074"/>
                  <a:pt x="843" y="2104"/>
                </a:cubicBezTo>
                <a:cubicBezTo>
                  <a:pt x="825" y="2097"/>
                  <a:pt x="812" y="2102"/>
                  <a:pt x="800" y="2116"/>
                </a:cubicBezTo>
                <a:cubicBezTo>
                  <a:pt x="792" y="2125"/>
                  <a:pt x="781" y="2130"/>
                  <a:pt x="772" y="2137"/>
                </a:cubicBezTo>
                <a:cubicBezTo>
                  <a:pt x="761" y="2146"/>
                  <a:pt x="752" y="2147"/>
                  <a:pt x="740" y="2130"/>
                </a:cubicBezTo>
                <a:cubicBezTo>
                  <a:pt x="739" y="2142"/>
                  <a:pt x="735" y="2152"/>
                  <a:pt x="731" y="2160"/>
                </a:cubicBezTo>
                <a:cubicBezTo>
                  <a:pt x="768" y="2160"/>
                  <a:pt x="768" y="2160"/>
                  <a:pt x="768" y="2160"/>
                </a:cubicBezTo>
                <a:cubicBezTo>
                  <a:pt x="782" y="2150"/>
                  <a:pt x="797" y="2140"/>
                  <a:pt x="813" y="2130"/>
                </a:cubicBezTo>
                <a:cubicBezTo>
                  <a:pt x="819" y="2127"/>
                  <a:pt x="827" y="2123"/>
                  <a:pt x="833" y="2124"/>
                </a:cubicBezTo>
                <a:cubicBezTo>
                  <a:pt x="854" y="2129"/>
                  <a:pt x="870" y="2119"/>
                  <a:pt x="887" y="2110"/>
                </a:cubicBezTo>
                <a:cubicBezTo>
                  <a:pt x="943" y="2084"/>
                  <a:pt x="1002" y="2083"/>
                  <a:pt x="1063" y="2091"/>
                </a:cubicBezTo>
                <a:cubicBezTo>
                  <a:pt x="1054" y="2113"/>
                  <a:pt x="1049" y="2137"/>
                  <a:pt x="1048" y="2160"/>
                </a:cubicBezTo>
                <a:cubicBezTo>
                  <a:pt x="1082" y="2160"/>
                  <a:pt x="1082" y="2160"/>
                  <a:pt x="1082" y="2160"/>
                </a:cubicBezTo>
                <a:cubicBezTo>
                  <a:pt x="1088" y="2149"/>
                  <a:pt x="1096" y="2139"/>
                  <a:pt x="1105" y="2128"/>
                </a:cubicBezTo>
                <a:cubicBezTo>
                  <a:pt x="1106" y="2139"/>
                  <a:pt x="1107" y="2150"/>
                  <a:pt x="1108" y="2160"/>
                </a:cubicBezTo>
                <a:cubicBezTo>
                  <a:pt x="1126" y="2160"/>
                  <a:pt x="1126" y="2160"/>
                  <a:pt x="1126" y="2160"/>
                </a:cubicBezTo>
                <a:cubicBezTo>
                  <a:pt x="1125" y="2147"/>
                  <a:pt x="1125" y="2134"/>
                  <a:pt x="1127" y="2120"/>
                </a:cubicBezTo>
                <a:cubicBezTo>
                  <a:pt x="1139" y="2123"/>
                  <a:pt x="1151" y="2126"/>
                  <a:pt x="1162" y="2129"/>
                </a:cubicBezTo>
                <a:cubicBezTo>
                  <a:pt x="1171" y="2137"/>
                  <a:pt x="1178" y="2147"/>
                  <a:pt x="1183" y="2160"/>
                </a:cubicBezTo>
                <a:cubicBezTo>
                  <a:pt x="1188" y="2160"/>
                  <a:pt x="1188" y="2160"/>
                  <a:pt x="1188" y="2160"/>
                </a:cubicBezTo>
                <a:cubicBezTo>
                  <a:pt x="1188" y="2075"/>
                  <a:pt x="1188" y="2075"/>
                  <a:pt x="1188" y="2075"/>
                </a:cubicBezTo>
                <a:cubicBezTo>
                  <a:pt x="1180" y="2072"/>
                  <a:pt x="1171" y="2068"/>
                  <a:pt x="1164" y="2063"/>
                </a:cubicBezTo>
                <a:cubicBezTo>
                  <a:pt x="1172" y="2059"/>
                  <a:pt x="1180" y="2055"/>
                  <a:pt x="1188" y="2052"/>
                </a:cubicBezTo>
                <a:cubicBezTo>
                  <a:pt x="1188" y="2033"/>
                  <a:pt x="1188" y="2033"/>
                  <a:pt x="1188" y="2033"/>
                </a:cubicBezTo>
                <a:cubicBezTo>
                  <a:pt x="1184" y="2033"/>
                  <a:pt x="1179" y="2034"/>
                  <a:pt x="1174" y="2035"/>
                </a:cubicBezTo>
                <a:cubicBezTo>
                  <a:pt x="1173" y="2033"/>
                  <a:pt x="1172" y="2032"/>
                  <a:pt x="1170" y="2030"/>
                </a:cubicBezTo>
                <a:cubicBezTo>
                  <a:pt x="1176" y="2023"/>
                  <a:pt x="1181" y="2014"/>
                  <a:pt x="1188" y="2008"/>
                </a:cubicBezTo>
                <a:cubicBezTo>
                  <a:pt x="1188" y="1978"/>
                  <a:pt x="1188" y="1978"/>
                  <a:pt x="1188" y="1978"/>
                </a:cubicBezTo>
                <a:cubicBezTo>
                  <a:pt x="1156" y="1994"/>
                  <a:pt x="1124" y="2015"/>
                  <a:pt x="1093" y="2040"/>
                </a:cubicBezTo>
                <a:cubicBezTo>
                  <a:pt x="1072" y="2038"/>
                  <a:pt x="1051" y="2035"/>
                  <a:pt x="1027" y="2033"/>
                </a:cubicBezTo>
                <a:cubicBezTo>
                  <a:pt x="1082" y="2005"/>
                  <a:pt x="1136" y="1979"/>
                  <a:pt x="1188" y="1952"/>
                </a:cubicBezTo>
                <a:cubicBezTo>
                  <a:pt x="1188" y="1936"/>
                  <a:pt x="1188" y="1936"/>
                  <a:pt x="1188" y="1936"/>
                </a:cubicBezTo>
                <a:cubicBezTo>
                  <a:pt x="1175" y="1942"/>
                  <a:pt x="1161" y="1949"/>
                  <a:pt x="1147" y="1955"/>
                </a:cubicBezTo>
                <a:cubicBezTo>
                  <a:pt x="1079" y="1983"/>
                  <a:pt x="1011" y="2014"/>
                  <a:pt x="944" y="2044"/>
                </a:cubicBezTo>
                <a:close/>
                <a:moveTo>
                  <a:pt x="1172" y="974"/>
                </a:moveTo>
                <a:cubicBezTo>
                  <a:pt x="1082" y="958"/>
                  <a:pt x="1004" y="929"/>
                  <a:pt x="935" y="870"/>
                </a:cubicBezTo>
                <a:cubicBezTo>
                  <a:pt x="1024" y="864"/>
                  <a:pt x="1090" y="826"/>
                  <a:pt x="1132" y="750"/>
                </a:cubicBezTo>
                <a:cubicBezTo>
                  <a:pt x="1084" y="682"/>
                  <a:pt x="924" y="680"/>
                  <a:pt x="841" y="773"/>
                </a:cubicBezTo>
                <a:cubicBezTo>
                  <a:pt x="807" y="722"/>
                  <a:pt x="781" y="669"/>
                  <a:pt x="780" y="607"/>
                </a:cubicBezTo>
                <a:cubicBezTo>
                  <a:pt x="780" y="588"/>
                  <a:pt x="782" y="570"/>
                  <a:pt x="768" y="553"/>
                </a:cubicBezTo>
                <a:cubicBezTo>
                  <a:pt x="764" y="548"/>
                  <a:pt x="764" y="539"/>
                  <a:pt x="765" y="532"/>
                </a:cubicBezTo>
                <a:cubicBezTo>
                  <a:pt x="772" y="448"/>
                  <a:pt x="793" y="367"/>
                  <a:pt x="828" y="290"/>
                </a:cubicBezTo>
                <a:cubicBezTo>
                  <a:pt x="840" y="264"/>
                  <a:pt x="858" y="241"/>
                  <a:pt x="881" y="222"/>
                </a:cubicBezTo>
                <a:cubicBezTo>
                  <a:pt x="889" y="215"/>
                  <a:pt x="897" y="206"/>
                  <a:pt x="905" y="198"/>
                </a:cubicBezTo>
                <a:cubicBezTo>
                  <a:pt x="893" y="174"/>
                  <a:pt x="874" y="173"/>
                  <a:pt x="854" y="176"/>
                </a:cubicBezTo>
                <a:cubicBezTo>
                  <a:pt x="811" y="182"/>
                  <a:pt x="781" y="209"/>
                  <a:pt x="764" y="246"/>
                </a:cubicBezTo>
                <a:cubicBezTo>
                  <a:pt x="715" y="348"/>
                  <a:pt x="698" y="456"/>
                  <a:pt x="705" y="569"/>
                </a:cubicBezTo>
                <a:cubicBezTo>
                  <a:pt x="705" y="579"/>
                  <a:pt x="704" y="590"/>
                  <a:pt x="704" y="603"/>
                </a:cubicBezTo>
                <a:cubicBezTo>
                  <a:pt x="696" y="600"/>
                  <a:pt x="690" y="599"/>
                  <a:pt x="684" y="597"/>
                </a:cubicBezTo>
                <a:cubicBezTo>
                  <a:pt x="626" y="573"/>
                  <a:pt x="572" y="588"/>
                  <a:pt x="521" y="617"/>
                </a:cubicBezTo>
                <a:cubicBezTo>
                  <a:pt x="494" y="633"/>
                  <a:pt x="470" y="656"/>
                  <a:pt x="448" y="680"/>
                </a:cubicBezTo>
                <a:cubicBezTo>
                  <a:pt x="432" y="696"/>
                  <a:pt x="422" y="718"/>
                  <a:pt x="409" y="738"/>
                </a:cubicBezTo>
                <a:cubicBezTo>
                  <a:pt x="438" y="766"/>
                  <a:pt x="474" y="760"/>
                  <a:pt x="509" y="766"/>
                </a:cubicBezTo>
                <a:cubicBezTo>
                  <a:pt x="467" y="834"/>
                  <a:pt x="455" y="907"/>
                  <a:pt x="453" y="985"/>
                </a:cubicBezTo>
                <a:cubicBezTo>
                  <a:pt x="459" y="986"/>
                  <a:pt x="465" y="989"/>
                  <a:pt x="470" y="988"/>
                </a:cubicBezTo>
                <a:cubicBezTo>
                  <a:pt x="540" y="975"/>
                  <a:pt x="601" y="949"/>
                  <a:pt x="643" y="887"/>
                </a:cubicBezTo>
                <a:cubicBezTo>
                  <a:pt x="670" y="848"/>
                  <a:pt x="698" y="811"/>
                  <a:pt x="715" y="766"/>
                </a:cubicBezTo>
                <a:cubicBezTo>
                  <a:pt x="724" y="859"/>
                  <a:pt x="708" y="943"/>
                  <a:pt x="638" y="1010"/>
                </a:cubicBezTo>
                <a:cubicBezTo>
                  <a:pt x="601" y="1045"/>
                  <a:pt x="563" y="1079"/>
                  <a:pt x="517" y="1100"/>
                </a:cubicBezTo>
                <a:cubicBezTo>
                  <a:pt x="460" y="1127"/>
                  <a:pt x="402" y="1151"/>
                  <a:pt x="334" y="1152"/>
                </a:cubicBezTo>
                <a:cubicBezTo>
                  <a:pt x="332" y="1058"/>
                  <a:pt x="242" y="958"/>
                  <a:pt x="98" y="963"/>
                </a:cubicBezTo>
                <a:cubicBezTo>
                  <a:pt x="78" y="994"/>
                  <a:pt x="91" y="1023"/>
                  <a:pt x="106" y="1052"/>
                </a:cubicBezTo>
                <a:cubicBezTo>
                  <a:pt x="115" y="1068"/>
                  <a:pt x="127" y="1083"/>
                  <a:pt x="138" y="1098"/>
                </a:cubicBezTo>
                <a:cubicBezTo>
                  <a:pt x="91" y="1119"/>
                  <a:pt x="46" y="1139"/>
                  <a:pt x="0" y="1159"/>
                </a:cubicBezTo>
                <a:cubicBezTo>
                  <a:pt x="3" y="1169"/>
                  <a:pt x="4" y="1176"/>
                  <a:pt x="8" y="1180"/>
                </a:cubicBezTo>
                <a:cubicBezTo>
                  <a:pt x="41" y="1215"/>
                  <a:pt x="84" y="1237"/>
                  <a:pt x="130" y="1247"/>
                </a:cubicBezTo>
                <a:cubicBezTo>
                  <a:pt x="165" y="1255"/>
                  <a:pt x="200" y="1242"/>
                  <a:pt x="234" y="1232"/>
                </a:cubicBezTo>
                <a:cubicBezTo>
                  <a:pt x="265" y="1223"/>
                  <a:pt x="290" y="1205"/>
                  <a:pt x="313" y="1184"/>
                </a:cubicBezTo>
                <a:cubicBezTo>
                  <a:pt x="322" y="1176"/>
                  <a:pt x="331" y="1169"/>
                  <a:pt x="348" y="1176"/>
                </a:cubicBezTo>
                <a:cubicBezTo>
                  <a:pt x="308" y="1202"/>
                  <a:pt x="285" y="1239"/>
                  <a:pt x="266" y="1280"/>
                </a:cubicBezTo>
                <a:cubicBezTo>
                  <a:pt x="247" y="1323"/>
                  <a:pt x="247" y="1367"/>
                  <a:pt x="252" y="1414"/>
                </a:cubicBezTo>
                <a:cubicBezTo>
                  <a:pt x="315" y="1407"/>
                  <a:pt x="362" y="1374"/>
                  <a:pt x="401" y="1328"/>
                </a:cubicBezTo>
                <a:cubicBezTo>
                  <a:pt x="440" y="1283"/>
                  <a:pt x="461" y="1230"/>
                  <a:pt x="453" y="1167"/>
                </a:cubicBezTo>
                <a:cubicBezTo>
                  <a:pt x="562" y="1132"/>
                  <a:pt x="652" y="1073"/>
                  <a:pt x="719" y="980"/>
                </a:cubicBezTo>
                <a:cubicBezTo>
                  <a:pt x="728" y="1089"/>
                  <a:pt x="709" y="1195"/>
                  <a:pt x="681" y="1300"/>
                </a:cubicBezTo>
                <a:cubicBezTo>
                  <a:pt x="661" y="1301"/>
                  <a:pt x="643" y="1300"/>
                  <a:pt x="625" y="1302"/>
                </a:cubicBezTo>
                <a:cubicBezTo>
                  <a:pt x="568" y="1309"/>
                  <a:pt x="517" y="1331"/>
                  <a:pt x="475" y="1370"/>
                </a:cubicBezTo>
                <a:cubicBezTo>
                  <a:pt x="455" y="1388"/>
                  <a:pt x="440" y="1413"/>
                  <a:pt x="424" y="1436"/>
                </a:cubicBezTo>
                <a:cubicBezTo>
                  <a:pt x="418" y="1445"/>
                  <a:pt x="423" y="1453"/>
                  <a:pt x="431" y="1461"/>
                </a:cubicBezTo>
                <a:cubicBezTo>
                  <a:pt x="454" y="1481"/>
                  <a:pt x="482" y="1483"/>
                  <a:pt x="510" y="1485"/>
                </a:cubicBezTo>
                <a:cubicBezTo>
                  <a:pt x="532" y="1487"/>
                  <a:pt x="554" y="1482"/>
                  <a:pt x="579" y="1480"/>
                </a:cubicBezTo>
                <a:cubicBezTo>
                  <a:pt x="558" y="1527"/>
                  <a:pt x="528" y="1566"/>
                  <a:pt x="497" y="1609"/>
                </a:cubicBezTo>
                <a:cubicBezTo>
                  <a:pt x="488" y="1595"/>
                  <a:pt x="481" y="1581"/>
                  <a:pt x="472" y="1571"/>
                </a:cubicBezTo>
                <a:cubicBezTo>
                  <a:pt x="448" y="1545"/>
                  <a:pt x="415" y="1541"/>
                  <a:pt x="383" y="1545"/>
                </a:cubicBezTo>
                <a:cubicBezTo>
                  <a:pt x="347" y="1550"/>
                  <a:pt x="314" y="1564"/>
                  <a:pt x="286" y="1586"/>
                </a:cubicBezTo>
                <a:cubicBezTo>
                  <a:pt x="270" y="1598"/>
                  <a:pt x="254" y="1608"/>
                  <a:pt x="238" y="1619"/>
                </a:cubicBezTo>
                <a:cubicBezTo>
                  <a:pt x="212" y="1637"/>
                  <a:pt x="184" y="1649"/>
                  <a:pt x="144" y="1639"/>
                </a:cubicBezTo>
                <a:cubicBezTo>
                  <a:pt x="166" y="1670"/>
                  <a:pt x="188" y="1693"/>
                  <a:pt x="217" y="1703"/>
                </a:cubicBezTo>
                <a:cubicBezTo>
                  <a:pt x="244" y="1712"/>
                  <a:pt x="275" y="1710"/>
                  <a:pt x="308" y="1713"/>
                </a:cubicBezTo>
                <a:cubicBezTo>
                  <a:pt x="271" y="1780"/>
                  <a:pt x="258" y="1852"/>
                  <a:pt x="259" y="1932"/>
                </a:cubicBezTo>
                <a:cubicBezTo>
                  <a:pt x="265" y="1929"/>
                  <a:pt x="270" y="1928"/>
                  <a:pt x="272" y="1925"/>
                </a:cubicBezTo>
                <a:cubicBezTo>
                  <a:pt x="293" y="1892"/>
                  <a:pt x="328" y="1876"/>
                  <a:pt x="360" y="1857"/>
                </a:cubicBezTo>
                <a:cubicBezTo>
                  <a:pt x="386" y="1841"/>
                  <a:pt x="414" y="1828"/>
                  <a:pt x="442" y="1814"/>
                </a:cubicBezTo>
                <a:cubicBezTo>
                  <a:pt x="456" y="1830"/>
                  <a:pt x="472" y="1849"/>
                  <a:pt x="487" y="1868"/>
                </a:cubicBezTo>
                <a:cubicBezTo>
                  <a:pt x="502" y="1887"/>
                  <a:pt x="516" y="1907"/>
                  <a:pt x="532" y="1927"/>
                </a:cubicBezTo>
                <a:cubicBezTo>
                  <a:pt x="580" y="1892"/>
                  <a:pt x="583" y="1835"/>
                  <a:pt x="585" y="1780"/>
                </a:cubicBezTo>
                <a:cubicBezTo>
                  <a:pt x="587" y="1723"/>
                  <a:pt x="573" y="1671"/>
                  <a:pt x="522" y="1636"/>
                </a:cubicBezTo>
                <a:cubicBezTo>
                  <a:pt x="543" y="1611"/>
                  <a:pt x="563" y="1589"/>
                  <a:pt x="581" y="1565"/>
                </a:cubicBezTo>
                <a:cubicBezTo>
                  <a:pt x="600" y="1542"/>
                  <a:pt x="616" y="1516"/>
                  <a:pt x="636" y="1487"/>
                </a:cubicBezTo>
                <a:cubicBezTo>
                  <a:pt x="655" y="1580"/>
                  <a:pt x="699" y="1653"/>
                  <a:pt x="785" y="1695"/>
                </a:cubicBezTo>
                <a:cubicBezTo>
                  <a:pt x="804" y="1678"/>
                  <a:pt x="809" y="1654"/>
                  <a:pt x="816" y="1632"/>
                </a:cubicBezTo>
                <a:cubicBezTo>
                  <a:pt x="835" y="1577"/>
                  <a:pt x="826" y="1522"/>
                  <a:pt x="808" y="1467"/>
                </a:cubicBezTo>
                <a:cubicBezTo>
                  <a:pt x="788" y="1406"/>
                  <a:pt x="752" y="1354"/>
                  <a:pt x="713" y="1301"/>
                </a:cubicBezTo>
                <a:cubicBezTo>
                  <a:pt x="741" y="1217"/>
                  <a:pt x="763" y="1129"/>
                  <a:pt x="769" y="1039"/>
                </a:cubicBezTo>
                <a:cubicBezTo>
                  <a:pt x="775" y="950"/>
                  <a:pt x="772" y="861"/>
                  <a:pt x="773" y="768"/>
                </a:cubicBezTo>
                <a:cubicBezTo>
                  <a:pt x="786" y="787"/>
                  <a:pt x="798" y="806"/>
                  <a:pt x="809" y="823"/>
                </a:cubicBezTo>
                <a:cubicBezTo>
                  <a:pt x="778" y="957"/>
                  <a:pt x="799" y="1075"/>
                  <a:pt x="903" y="1174"/>
                </a:cubicBezTo>
                <a:cubicBezTo>
                  <a:pt x="936" y="1140"/>
                  <a:pt x="950" y="1101"/>
                  <a:pt x="950" y="1058"/>
                </a:cubicBezTo>
                <a:cubicBezTo>
                  <a:pt x="949" y="1018"/>
                  <a:pt x="943" y="978"/>
                  <a:pt x="939" y="935"/>
                </a:cubicBezTo>
                <a:cubicBezTo>
                  <a:pt x="1011" y="985"/>
                  <a:pt x="1093" y="1003"/>
                  <a:pt x="1181" y="1016"/>
                </a:cubicBezTo>
                <a:cubicBezTo>
                  <a:pt x="1183" y="1021"/>
                  <a:pt x="1186" y="1027"/>
                  <a:pt x="1188" y="1032"/>
                </a:cubicBezTo>
                <a:cubicBezTo>
                  <a:pt x="1188" y="906"/>
                  <a:pt x="1188" y="906"/>
                  <a:pt x="1188" y="906"/>
                </a:cubicBezTo>
                <a:cubicBezTo>
                  <a:pt x="1185" y="895"/>
                  <a:pt x="1185" y="883"/>
                  <a:pt x="1188" y="871"/>
                </a:cubicBezTo>
                <a:cubicBezTo>
                  <a:pt x="1188" y="826"/>
                  <a:pt x="1188" y="826"/>
                  <a:pt x="1188" y="826"/>
                </a:cubicBezTo>
                <a:cubicBezTo>
                  <a:pt x="1164" y="869"/>
                  <a:pt x="1159" y="919"/>
                  <a:pt x="1172" y="974"/>
                </a:cubicBezTo>
                <a:close/>
                <a:moveTo>
                  <a:pt x="827" y="220"/>
                </a:moveTo>
                <a:cubicBezTo>
                  <a:pt x="823" y="242"/>
                  <a:pt x="823" y="242"/>
                  <a:pt x="790" y="245"/>
                </a:cubicBezTo>
                <a:cubicBezTo>
                  <a:pt x="804" y="221"/>
                  <a:pt x="804" y="221"/>
                  <a:pt x="827" y="220"/>
                </a:cubicBezTo>
                <a:close/>
                <a:moveTo>
                  <a:pt x="432" y="735"/>
                </a:moveTo>
                <a:cubicBezTo>
                  <a:pt x="446" y="701"/>
                  <a:pt x="469" y="674"/>
                  <a:pt x="506" y="646"/>
                </a:cubicBezTo>
                <a:cubicBezTo>
                  <a:pt x="531" y="628"/>
                  <a:pt x="556" y="612"/>
                  <a:pt x="587" y="609"/>
                </a:cubicBezTo>
                <a:cubicBezTo>
                  <a:pt x="611" y="607"/>
                  <a:pt x="623" y="612"/>
                  <a:pt x="638" y="630"/>
                </a:cubicBezTo>
                <a:cubicBezTo>
                  <a:pt x="602" y="658"/>
                  <a:pt x="548" y="655"/>
                  <a:pt x="515" y="701"/>
                </a:cubicBezTo>
                <a:cubicBezTo>
                  <a:pt x="533" y="693"/>
                  <a:pt x="545" y="688"/>
                  <a:pt x="559" y="682"/>
                </a:cubicBezTo>
                <a:cubicBezTo>
                  <a:pt x="533" y="745"/>
                  <a:pt x="494" y="762"/>
                  <a:pt x="432" y="735"/>
                </a:cubicBezTo>
                <a:close/>
                <a:moveTo>
                  <a:pt x="664" y="833"/>
                </a:moveTo>
                <a:cubicBezTo>
                  <a:pt x="654" y="848"/>
                  <a:pt x="642" y="862"/>
                  <a:pt x="632" y="878"/>
                </a:cubicBezTo>
                <a:cubicBezTo>
                  <a:pt x="594" y="935"/>
                  <a:pt x="535" y="958"/>
                  <a:pt x="469" y="974"/>
                </a:cubicBezTo>
                <a:cubicBezTo>
                  <a:pt x="471" y="948"/>
                  <a:pt x="470" y="924"/>
                  <a:pt x="474" y="901"/>
                </a:cubicBezTo>
                <a:cubicBezTo>
                  <a:pt x="487" y="817"/>
                  <a:pt x="529" y="749"/>
                  <a:pt x="594" y="695"/>
                </a:cubicBezTo>
                <a:cubicBezTo>
                  <a:pt x="609" y="682"/>
                  <a:pt x="631" y="677"/>
                  <a:pt x="653" y="690"/>
                </a:cubicBezTo>
                <a:cubicBezTo>
                  <a:pt x="632" y="740"/>
                  <a:pt x="613" y="789"/>
                  <a:pt x="577" y="840"/>
                </a:cubicBezTo>
                <a:cubicBezTo>
                  <a:pt x="589" y="831"/>
                  <a:pt x="597" y="828"/>
                  <a:pt x="600" y="823"/>
                </a:cubicBezTo>
                <a:cubicBezTo>
                  <a:pt x="626" y="783"/>
                  <a:pt x="650" y="743"/>
                  <a:pt x="677" y="700"/>
                </a:cubicBezTo>
                <a:cubicBezTo>
                  <a:pt x="680" y="707"/>
                  <a:pt x="684" y="713"/>
                  <a:pt x="685" y="719"/>
                </a:cubicBezTo>
                <a:cubicBezTo>
                  <a:pt x="691" y="759"/>
                  <a:pt x="686" y="798"/>
                  <a:pt x="664" y="833"/>
                </a:cubicBezTo>
                <a:close/>
                <a:moveTo>
                  <a:pt x="227" y="1218"/>
                </a:moveTo>
                <a:cubicBezTo>
                  <a:pt x="184" y="1233"/>
                  <a:pt x="141" y="1241"/>
                  <a:pt x="97" y="1218"/>
                </a:cubicBezTo>
                <a:cubicBezTo>
                  <a:pt x="72" y="1204"/>
                  <a:pt x="44" y="1196"/>
                  <a:pt x="19" y="1169"/>
                </a:cubicBezTo>
                <a:cubicBezTo>
                  <a:pt x="65" y="1154"/>
                  <a:pt x="100" y="1126"/>
                  <a:pt x="145" y="1118"/>
                </a:cubicBezTo>
                <a:cubicBezTo>
                  <a:pt x="189" y="1110"/>
                  <a:pt x="228" y="1112"/>
                  <a:pt x="262" y="1153"/>
                </a:cubicBezTo>
                <a:cubicBezTo>
                  <a:pt x="247" y="1158"/>
                  <a:pt x="236" y="1164"/>
                  <a:pt x="225" y="1166"/>
                </a:cubicBezTo>
                <a:cubicBezTo>
                  <a:pt x="214" y="1169"/>
                  <a:pt x="202" y="1169"/>
                  <a:pt x="190" y="1170"/>
                </a:cubicBezTo>
                <a:cubicBezTo>
                  <a:pt x="180" y="1171"/>
                  <a:pt x="169" y="1173"/>
                  <a:pt x="159" y="1174"/>
                </a:cubicBezTo>
                <a:cubicBezTo>
                  <a:pt x="196" y="1190"/>
                  <a:pt x="232" y="1183"/>
                  <a:pt x="270" y="1174"/>
                </a:cubicBezTo>
                <a:cubicBezTo>
                  <a:pt x="264" y="1201"/>
                  <a:pt x="247" y="1211"/>
                  <a:pt x="227" y="1218"/>
                </a:cubicBezTo>
                <a:close/>
                <a:moveTo>
                  <a:pt x="294" y="1105"/>
                </a:moveTo>
                <a:cubicBezTo>
                  <a:pt x="253" y="1083"/>
                  <a:pt x="221" y="1052"/>
                  <a:pt x="176" y="1043"/>
                </a:cubicBezTo>
                <a:cubicBezTo>
                  <a:pt x="200" y="1062"/>
                  <a:pt x="224" y="1081"/>
                  <a:pt x="253" y="1104"/>
                </a:cubicBezTo>
                <a:cubicBezTo>
                  <a:pt x="220" y="1100"/>
                  <a:pt x="193" y="1098"/>
                  <a:pt x="166" y="1094"/>
                </a:cubicBezTo>
                <a:cubicBezTo>
                  <a:pt x="163" y="1094"/>
                  <a:pt x="160" y="1091"/>
                  <a:pt x="158" y="1089"/>
                </a:cubicBezTo>
                <a:cubicBezTo>
                  <a:pt x="127" y="1060"/>
                  <a:pt x="105" y="1027"/>
                  <a:pt x="104" y="980"/>
                </a:cubicBezTo>
                <a:cubicBezTo>
                  <a:pt x="164" y="977"/>
                  <a:pt x="215" y="993"/>
                  <a:pt x="258" y="1030"/>
                </a:cubicBezTo>
                <a:cubicBezTo>
                  <a:pt x="279" y="1048"/>
                  <a:pt x="297" y="1070"/>
                  <a:pt x="294" y="1105"/>
                </a:cubicBezTo>
                <a:close/>
                <a:moveTo>
                  <a:pt x="414" y="1276"/>
                </a:moveTo>
                <a:cubicBezTo>
                  <a:pt x="398" y="1312"/>
                  <a:pt x="372" y="1338"/>
                  <a:pt x="341" y="1361"/>
                </a:cubicBezTo>
                <a:cubicBezTo>
                  <a:pt x="319" y="1378"/>
                  <a:pt x="296" y="1392"/>
                  <a:pt x="264" y="1394"/>
                </a:cubicBezTo>
                <a:cubicBezTo>
                  <a:pt x="266" y="1369"/>
                  <a:pt x="266" y="1347"/>
                  <a:pt x="270" y="1325"/>
                </a:cubicBezTo>
                <a:cubicBezTo>
                  <a:pt x="277" y="1283"/>
                  <a:pt x="297" y="1246"/>
                  <a:pt x="328" y="1216"/>
                </a:cubicBezTo>
                <a:cubicBezTo>
                  <a:pt x="345" y="1199"/>
                  <a:pt x="366" y="1187"/>
                  <a:pt x="396" y="1196"/>
                </a:cubicBezTo>
                <a:cubicBezTo>
                  <a:pt x="385" y="1234"/>
                  <a:pt x="350" y="1260"/>
                  <a:pt x="348" y="1299"/>
                </a:cubicBezTo>
                <a:cubicBezTo>
                  <a:pt x="368" y="1273"/>
                  <a:pt x="389" y="1247"/>
                  <a:pt x="412" y="1218"/>
                </a:cubicBezTo>
                <a:cubicBezTo>
                  <a:pt x="424" y="1242"/>
                  <a:pt x="421" y="1259"/>
                  <a:pt x="414" y="1276"/>
                </a:cubicBezTo>
                <a:close/>
                <a:moveTo>
                  <a:pt x="536" y="1112"/>
                </a:moveTo>
                <a:cubicBezTo>
                  <a:pt x="573" y="1085"/>
                  <a:pt x="606" y="1060"/>
                  <a:pt x="639" y="1035"/>
                </a:cubicBezTo>
                <a:cubicBezTo>
                  <a:pt x="615" y="1068"/>
                  <a:pt x="570" y="1101"/>
                  <a:pt x="536" y="1112"/>
                </a:cubicBezTo>
                <a:close/>
                <a:moveTo>
                  <a:pt x="233" y="1691"/>
                </a:moveTo>
                <a:cubicBezTo>
                  <a:pt x="217" y="1689"/>
                  <a:pt x="201" y="1683"/>
                  <a:pt x="191" y="1665"/>
                </a:cubicBezTo>
                <a:cubicBezTo>
                  <a:pt x="222" y="1646"/>
                  <a:pt x="251" y="1631"/>
                  <a:pt x="278" y="1611"/>
                </a:cubicBezTo>
                <a:cubicBezTo>
                  <a:pt x="300" y="1594"/>
                  <a:pt x="325" y="1586"/>
                  <a:pt x="351" y="1580"/>
                </a:cubicBezTo>
                <a:cubicBezTo>
                  <a:pt x="372" y="1575"/>
                  <a:pt x="392" y="1577"/>
                  <a:pt x="411" y="1594"/>
                </a:cubicBezTo>
                <a:cubicBezTo>
                  <a:pt x="389" y="1602"/>
                  <a:pt x="369" y="1609"/>
                  <a:pt x="350" y="1616"/>
                </a:cubicBezTo>
                <a:cubicBezTo>
                  <a:pt x="367" y="1617"/>
                  <a:pt x="382" y="1614"/>
                  <a:pt x="398" y="1613"/>
                </a:cubicBezTo>
                <a:cubicBezTo>
                  <a:pt x="413" y="1612"/>
                  <a:pt x="430" y="1609"/>
                  <a:pt x="442" y="1627"/>
                </a:cubicBezTo>
                <a:cubicBezTo>
                  <a:pt x="420" y="1634"/>
                  <a:pt x="399" y="1639"/>
                  <a:pt x="380" y="1646"/>
                </a:cubicBezTo>
                <a:cubicBezTo>
                  <a:pt x="359" y="1654"/>
                  <a:pt x="347" y="1678"/>
                  <a:pt x="321" y="1677"/>
                </a:cubicBezTo>
                <a:cubicBezTo>
                  <a:pt x="295" y="1704"/>
                  <a:pt x="263" y="1694"/>
                  <a:pt x="233" y="1691"/>
                </a:cubicBezTo>
                <a:close/>
                <a:moveTo>
                  <a:pt x="386" y="1825"/>
                </a:moveTo>
                <a:cubicBezTo>
                  <a:pt x="349" y="1843"/>
                  <a:pt x="311" y="1859"/>
                  <a:pt x="277" y="1888"/>
                </a:cubicBezTo>
                <a:cubicBezTo>
                  <a:pt x="280" y="1864"/>
                  <a:pt x="281" y="1839"/>
                  <a:pt x="286" y="1816"/>
                </a:cubicBezTo>
                <a:cubicBezTo>
                  <a:pt x="296" y="1773"/>
                  <a:pt x="312" y="1732"/>
                  <a:pt x="341" y="1697"/>
                </a:cubicBezTo>
                <a:cubicBezTo>
                  <a:pt x="375" y="1657"/>
                  <a:pt x="403" y="1649"/>
                  <a:pt x="447" y="1669"/>
                </a:cubicBezTo>
                <a:cubicBezTo>
                  <a:pt x="422" y="1694"/>
                  <a:pt x="393" y="1717"/>
                  <a:pt x="378" y="1751"/>
                </a:cubicBezTo>
                <a:cubicBezTo>
                  <a:pt x="407" y="1730"/>
                  <a:pt x="429" y="1700"/>
                  <a:pt x="463" y="1687"/>
                </a:cubicBezTo>
                <a:cubicBezTo>
                  <a:pt x="466" y="1692"/>
                  <a:pt x="467" y="1693"/>
                  <a:pt x="468" y="1695"/>
                </a:cubicBezTo>
                <a:cubicBezTo>
                  <a:pt x="469" y="1697"/>
                  <a:pt x="469" y="1699"/>
                  <a:pt x="469" y="1701"/>
                </a:cubicBezTo>
                <a:cubicBezTo>
                  <a:pt x="465" y="1758"/>
                  <a:pt x="438" y="1800"/>
                  <a:pt x="386" y="1825"/>
                </a:cubicBezTo>
                <a:close/>
                <a:moveTo>
                  <a:pt x="563" y="1732"/>
                </a:moveTo>
                <a:cubicBezTo>
                  <a:pt x="573" y="1784"/>
                  <a:pt x="568" y="1835"/>
                  <a:pt x="549" y="1884"/>
                </a:cubicBezTo>
                <a:cubicBezTo>
                  <a:pt x="547" y="1890"/>
                  <a:pt x="541" y="1896"/>
                  <a:pt x="538" y="1899"/>
                </a:cubicBezTo>
                <a:cubicBezTo>
                  <a:pt x="520" y="1879"/>
                  <a:pt x="504" y="1860"/>
                  <a:pt x="487" y="1842"/>
                </a:cubicBezTo>
                <a:cubicBezTo>
                  <a:pt x="471" y="1826"/>
                  <a:pt x="460" y="1809"/>
                  <a:pt x="458" y="1790"/>
                </a:cubicBezTo>
                <a:cubicBezTo>
                  <a:pt x="471" y="1769"/>
                  <a:pt x="482" y="1751"/>
                  <a:pt x="494" y="1730"/>
                </a:cubicBezTo>
                <a:cubicBezTo>
                  <a:pt x="503" y="1752"/>
                  <a:pt x="510" y="1772"/>
                  <a:pt x="518" y="1791"/>
                </a:cubicBezTo>
                <a:cubicBezTo>
                  <a:pt x="518" y="1758"/>
                  <a:pt x="504" y="1727"/>
                  <a:pt x="517" y="1694"/>
                </a:cubicBezTo>
                <a:cubicBezTo>
                  <a:pt x="547" y="1699"/>
                  <a:pt x="558" y="1707"/>
                  <a:pt x="563" y="1732"/>
                </a:cubicBezTo>
                <a:close/>
                <a:moveTo>
                  <a:pt x="537" y="1590"/>
                </a:moveTo>
                <a:cubicBezTo>
                  <a:pt x="578" y="1505"/>
                  <a:pt x="602" y="1470"/>
                  <a:pt x="627" y="1456"/>
                </a:cubicBezTo>
                <a:cubicBezTo>
                  <a:pt x="607" y="1510"/>
                  <a:pt x="575" y="1552"/>
                  <a:pt x="537" y="1590"/>
                </a:cubicBezTo>
                <a:close/>
                <a:moveTo>
                  <a:pt x="588" y="1454"/>
                </a:moveTo>
                <a:cubicBezTo>
                  <a:pt x="574" y="1460"/>
                  <a:pt x="560" y="1467"/>
                  <a:pt x="545" y="1468"/>
                </a:cubicBezTo>
                <a:cubicBezTo>
                  <a:pt x="510" y="1473"/>
                  <a:pt x="475" y="1471"/>
                  <a:pt x="443" y="1450"/>
                </a:cubicBezTo>
                <a:cubicBezTo>
                  <a:pt x="461" y="1372"/>
                  <a:pt x="589" y="1301"/>
                  <a:pt x="638" y="1340"/>
                </a:cubicBezTo>
                <a:cubicBezTo>
                  <a:pt x="614" y="1381"/>
                  <a:pt x="569" y="1395"/>
                  <a:pt x="529" y="1423"/>
                </a:cubicBezTo>
                <a:cubicBezTo>
                  <a:pt x="575" y="1418"/>
                  <a:pt x="605" y="1389"/>
                  <a:pt x="642" y="1370"/>
                </a:cubicBezTo>
                <a:cubicBezTo>
                  <a:pt x="642" y="1414"/>
                  <a:pt x="622" y="1439"/>
                  <a:pt x="588" y="1454"/>
                </a:cubicBezTo>
                <a:close/>
                <a:moveTo>
                  <a:pt x="786" y="1460"/>
                </a:moveTo>
                <a:cubicBezTo>
                  <a:pt x="821" y="1530"/>
                  <a:pt x="818" y="1601"/>
                  <a:pt x="781" y="1672"/>
                </a:cubicBezTo>
                <a:cubicBezTo>
                  <a:pt x="697" y="1634"/>
                  <a:pt x="647" y="1532"/>
                  <a:pt x="653" y="1449"/>
                </a:cubicBezTo>
                <a:cubicBezTo>
                  <a:pt x="655" y="1429"/>
                  <a:pt x="662" y="1408"/>
                  <a:pt x="682" y="1393"/>
                </a:cubicBezTo>
                <a:cubicBezTo>
                  <a:pt x="696" y="1428"/>
                  <a:pt x="710" y="1461"/>
                  <a:pt x="723" y="1493"/>
                </a:cubicBezTo>
                <a:cubicBezTo>
                  <a:pt x="725" y="1492"/>
                  <a:pt x="727" y="1492"/>
                  <a:pt x="729" y="1491"/>
                </a:cubicBezTo>
                <a:cubicBezTo>
                  <a:pt x="721" y="1457"/>
                  <a:pt x="713" y="1422"/>
                  <a:pt x="704" y="1387"/>
                </a:cubicBezTo>
                <a:cubicBezTo>
                  <a:pt x="732" y="1387"/>
                  <a:pt x="760" y="1408"/>
                  <a:pt x="786" y="1460"/>
                </a:cubicBezTo>
                <a:close/>
                <a:moveTo>
                  <a:pt x="966" y="721"/>
                </a:moveTo>
                <a:cubicBezTo>
                  <a:pt x="1019" y="706"/>
                  <a:pt x="1068" y="725"/>
                  <a:pt x="1115" y="748"/>
                </a:cubicBezTo>
                <a:cubicBezTo>
                  <a:pt x="1073" y="819"/>
                  <a:pt x="974" y="867"/>
                  <a:pt x="919" y="845"/>
                </a:cubicBezTo>
                <a:cubicBezTo>
                  <a:pt x="912" y="836"/>
                  <a:pt x="904" y="828"/>
                  <a:pt x="896" y="818"/>
                </a:cubicBezTo>
                <a:cubicBezTo>
                  <a:pt x="931" y="793"/>
                  <a:pt x="972" y="788"/>
                  <a:pt x="1012" y="773"/>
                </a:cubicBezTo>
                <a:cubicBezTo>
                  <a:pt x="977" y="768"/>
                  <a:pt x="937" y="775"/>
                  <a:pt x="894" y="795"/>
                </a:cubicBezTo>
                <a:cubicBezTo>
                  <a:pt x="909" y="755"/>
                  <a:pt x="931" y="731"/>
                  <a:pt x="966" y="721"/>
                </a:cubicBezTo>
                <a:close/>
                <a:moveTo>
                  <a:pt x="752" y="668"/>
                </a:moveTo>
                <a:cubicBezTo>
                  <a:pt x="748" y="675"/>
                  <a:pt x="745" y="682"/>
                  <a:pt x="746" y="688"/>
                </a:cubicBezTo>
                <a:cubicBezTo>
                  <a:pt x="749" y="762"/>
                  <a:pt x="752" y="836"/>
                  <a:pt x="756" y="909"/>
                </a:cubicBezTo>
                <a:cubicBezTo>
                  <a:pt x="761" y="981"/>
                  <a:pt x="754" y="1051"/>
                  <a:pt x="743" y="1121"/>
                </a:cubicBezTo>
                <a:cubicBezTo>
                  <a:pt x="740" y="1134"/>
                  <a:pt x="736" y="1148"/>
                  <a:pt x="733" y="1161"/>
                </a:cubicBezTo>
                <a:cubicBezTo>
                  <a:pt x="731" y="1132"/>
                  <a:pt x="736" y="1105"/>
                  <a:pt x="738" y="1077"/>
                </a:cubicBezTo>
                <a:cubicBezTo>
                  <a:pt x="744" y="983"/>
                  <a:pt x="742" y="889"/>
                  <a:pt x="737" y="795"/>
                </a:cubicBezTo>
                <a:cubicBezTo>
                  <a:pt x="732" y="718"/>
                  <a:pt x="726" y="640"/>
                  <a:pt x="720" y="563"/>
                </a:cubicBezTo>
                <a:cubicBezTo>
                  <a:pt x="715" y="490"/>
                  <a:pt x="724" y="418"/>
                  <a:pt x="742" y="347"/>
                </a:cubicBezTo>
                <a:cubicBezTo>
                  <a:pt x="748" y="323"/>
                  <a:pt x="759" y="301"/>
                  <a:pt x="768" y="278"/>
                </a:cubicBezTo>
                <a:cubicBezTo>
                  <a:pt x="788" y="284"/>
                  <a:pt x="787" y="298"/>
                  <a:pt x="786" y="310"/>
                </a:cubicBezTo>
                <a:cubicBezTo>
                  <a:pt x="785" y="324"/>
                  <a:pt x="783" y="338"/>
                  <a:pt x="779" y="351"/>
                </a:cubicBezTo>
                <a:cubicBezTo>
                  <a:pt x="767" y="390"/>
                  <a:pt x="779" y="437"/>
                  <a:pt x="732" y="467"/>
                </a:cubicBezTo>
                <a:cubicBezTo>
                  <a:pt x="752" y="470"/>
                  <a:pt x="756" y="479"/>
                  <a:pt x="753" y="492"/>
                </a:cubicBezTo>
                <a:cubicBezTo>
                  <a:pt x="750" y="504"/>
                  <a:pt x="750" y="516"/>
                  <a:pt x="746" y="527"/>
                </a:cubicBezTo>
                <a:cubicBezTo>
                  <a:pt x="739" y="544"/>
                  <a:pt x="741" y="558"/>
                  <a:pt x="755" y="571"/>
                </a:cubicBezTo>
                <a:cubicBezTo>
                  <a:pt x="735" y="599"/>
                  <a:pt x="746" y="625"/>
                  <a:pt x="758" y="651"/>
                </a:cubicBezTo>
                <a:cubicBezTo>
                  <a:pt x="779" y="696"/>
                  <a:pt x="796" y="742"/>
                  <a:pt x="825" y="783"/>
                </a:cubicBezTo>
                <a:cubicBezTo>
                  <a:pt x="833" y="793"/>
                  <a:pt x="834" y="801"/>
                  <a:pt x="821" y="808"/>
                </a:cubicBezTo>
                <a:cubicBezTo>
                  <a:pt x="782" y="769"/>
                  <a:pt x="778" y="713"/>
                  <a:pt x="752" y="668"/>
                </a:cubicBezTo>
                <a:close/>
                <a:moveTo>
                  <a:pt x="904" y="1151"/>
                </a:moveTo>
                <a:cubicBezTo>
                  <a:pt x="900" y="1148"/>
                  <a:pt x="895" y="1145"/>
                  <a:pt x="892" y="1142"/>
                </a:cubicBezTo>
                <a:cubicBezTo>
                  <a:pt x="886" y="1135"/>
                  <a:pt x="880" y="1129"/>
                  <a:pt x="874" y="1122"/>
                </a:cubicBezTo>
                <a:cubicBezTo>
                  <a:pt x="829" y="1064"/>
                  <a:pt x="815" y="998"/>
                  <a:pt x="823" y="926"/>
                </a:cubicBezTo>
                <a:cubicBezTo>
                  <a:pt x="824" y="916"/>
                  <a:pt x="830" y="906"/>
                  <a:pt x="835" y="897"/>
                </a:cubicBezTo>
                <a:cubicBezTo>
                  <a:pt x="837" y="897"/>
                  <a:pt x="839" y="898"/>
                  <a:pt x="841" y="898"/>
                </a:cubicBezTo>
                <a:cubicBezTo>
                  <a:pt x="854" y="943"/>
                  <a:pt x="867" y="987"/>
                  <a:pt x="881" y="1032"/>
                </a:cubicBezTo>
                <a:cubicBezTo>
                  <a:pt x="885" y="979"/>
                  <a:pt x="857" y="932"/>
                  <a:pt x="861" y="876"/>
                </a:cubicBezTo>
                <a:cubicBezTo>
                  <a:pt x="941" y="925"/>
                  <a:pt x="958" y="1084"/>
                  <a:pt x="904" y="1151"/>
                </a:cubicBezTo>
                <a:close/>
                <a:moveTo>
                  <a:pt x="911" y="881"/>
                </a:moveTo>
                <a:cubicBezTo>
                  <a:pt x="947" y="902"/>
                  <a:pt x="982" y="927"/>
                  <a:pt x="1020" y="945"/>
                </a:cubicBezTo>
                <a:cubicBezTo>
                  <a:pt x="1058" y="962"/>
                  <a:pt x="1099" y="974"/>
                  <a:pt x="1143" y="990"/>
                </a:cubicBezTo>
                <a:cubicBezTo>
                  <a:pt x="1065" y="987"/>
                  <a:pt x="932" y="931"/>
                  <a:pt x="911" y="881"/>
                </a:cubicBezTo>
                <a:close/>
                <a:moveTo>
                  <a:pt x="756" y="413"/>
                </a:moveTo>
                <a:cubicBezTo>
                  <a:pt x="764" y="398"/>
                  <a:pt x="771" y="384"/>
                  <a:pt x="749" y="373"/>
                </a:cubicBezTo>
                <a:cubicBezTo>
                  <a:pt x="744" y="388"/>
                  <a:pt x="740" y="401"/>
                  <a:pt x="756" y="413"/>
                </a:cubicBezTo>
                <a:close/>
                <a:moveTo>
                  <a:pt x="1143" y="14"/>
                </a:moveTo>
                <a:cubicBezTo>
                  <a:pt x="1141" y="10"/>
                  <a:pt x="1139" y="5"/>
                  <a:pt x="1137" y="0"/>
                </a:cubicBezTo>
                <a:cubicBezTo>
                  <a:pt x="1114" y="0"/>
                  <a:pt x="1114" y="0"/>
                  <a:pt x="1114" y="0"/>
                </a:cubicBezTo>
                <a:cubicBezTo>
                  <a:pt x="1121" y="27"/>
                  <a:pt x="1116" y="70"/>
                  <a:pt x="1097" y="152"/>
                </a:cubicBezTo>
                <a:cubicBezTo>
                  <a:pt x="1092" y="102"/>
                  <a:pt x="1093" y="52"/>
                  <a:pt x="1108" y="0"/>
                </a:cubicBezTo>
                <a:cubicBezTo>
                  <a:pt x="1069" y="0"/>
                  <a:pt x="1069" y="0"/>
                  <a:pt x="1069" y="0"/>
                </a:cubicBezTo>
                <a:cubicBezTo>
                  <a:pt x="1016" y="52"/>
                  <a:pt x="931" y="82"/>
                  <a:pt x="855" y="63"/>
                </a:cubicBezTo>
                <a:cubicBezTo>
                  <a:pt x="860" y="40"/>
                  <a:pt x="867" y="19"/>
                  <a:pt x="876" y="0"/>
                </a:cubicBezTo>
                <a:cubicBezTo>
                  <a:pt x="857" y="0"/>
                  <a:pt x="857" y="0"/>
                  <a:pt x="857" y="0"/>
                </a:cubicBezTo>
                <a:cubicBezTo>
                  <a:pt x="856" y="3"/>
                  <a:pt x="855" y="6"/>
                  <a:pt x="854" y="10"/>
                </a:cubicBezTo>
                <a:cubicBezTo>
                  <a:pt x="846" y="31"/>
                  <a:pt x="834" y="53"/>
                  <a:pt x="838" y="78"/>
                </a:cubicBezTo>
                <a:cubicBezTo>
                  <a:pt x="932" y="99"/>
                  <a:pt x="1011" y="70"/>
                  <a:pt x="1084" y="10"/>
                </a:cubicBezTo>
                <a:cubicBezTo>
                  <a:pt x="1082" y="45"/>
                  <a:pt x="1079" y="75"/>
                  <a:pt x="1078" y="105"/>
                </a:cubicBezTo>
                <a:cubicBezTo>
                  <a:pt x="1077" y="135"/>
                  <a:pt x="1079" y="165"/>
                  <a:pt x="1080" y="198"/>
                </a:cubicBezTo>
                <a:cubicBezTo>
                  <a:pt x="1018" y="192"/>
                  <a:pt x="974" y="224"/>
                  <a:pt x="941" y="270"/>
                </a:cubicBezTo>
                <a:cubicBezTo>
                  <a:pt x="908" y="314"/>
                  <a:pt x="874" y="360"/>
                  <a:pt x="889" y="418"/>
                </a:cubicBezTo>
                <a:cubicBezTo>
                  <a:pt x="914" y="412"/>
                  <a:pt x="938" y="405"/>
                  <a:pt x="962" y="400"/>
                </a:cubicBezTo>
                <a:cubicBezTo>
                  <a:pt x="985" y="394"/>
                  <a:pt x="1009" y="390"/>
                  <a:pt x="1030" y="386"/>
                </a:cubicBezTo>
                <a:cubicBezTo>
                  <a:pt x="1043" y="414"/>
                  <a:pt x="1057" y="442"/>
                  <a:pt x="1067" y="471"/>
                </a:cubicBezTo>
                <a:cubicBezTo>
                  <a:pt x="1081" y="506"/>
                  <a:pt x="1098" y="540"/>
                  <a:pt x="1093" y="579"/>
                </a:cubicBezTo>
                <a:cubicBezTo>
                  <a:pt x="1093" y="583"/>
                  <a:pt x="1096" y="586"/>
                  <a:pt x="1099" y="593"/>
                </a:cubicBezTo>
                <a:cubicBezTo>
                  <a:pt x="1140" y="543"/>
                  <a:pt x="1171" y="491"/>
                  <a:pt x="1188" y="432"/>
                </a:cubicBezTo>
                <a:cubicBezTo>
                  <a:pt x="1188" y="304"/>
                  <a:pt x="1188" y="304"/>
                  <a:pt x="1188" y="304"/>
                </a:cubicBezTo>
                <a:cubicBezTo>
                  <a:pt x="1187" y="301"/>
                  <a:pt x="1186" y="297"/>
                  <a:pt x="1184" y="295"/>
                </a:cubicBezTo>
                <a:cubicBezTo>
                  <a:pt x="1173" y="277"/>
                  <a:pt x="1161" y="260"/>
                  <a:pt x="1148" y="241"/>
                </a:cubicBezTo>
                <a:cubicBezTo>
                  <a:pt x="1167" y="235"/>
                  <a:pt x="1178" y="246"/>
                  <a:pt x="1188" y="256"/>
                </a:cubicBezTo>
                <a:cubicBezTo>
                  <a:pt x="1188" y="179"/>
                  <a:pt x="1188" y="179"/>
                  <a:pt x="1188" y="179"/>
                </a:cubicBezTo>
                <a:cubicBezTo>
                  <a:pt x="1179" y="177"/>
                  <a:pt x="1170" y="177"/>
                  <a:pt x="1160" y="178"/>
                </a:cubicBezTo>
                <a:cubicBezTo>
                  <a:pt x="1146" y="180"/>
                  <a:pt x="1133" y="187"/>
                  <a:pt x="1116" y="192"/>
                </a:cubicBezTo>
                <a:cubicBezTo>
                  <a:pt x="1119" y="139"/>
                  <a:pt x="1120" y="90"/>
                  <a:pt x="1133" y="41"/>
                </a:cubicBezTo>
                <a:cubicBezTo>
                  <a:pt x="1151" y="58"/>
                  <a:pt x="1166" y="75"/>
                  <a:pt x="1184" y="88"/>
                </a:cubicBezTo>
                <a:cubicBezTo>
                  <a:pt x="1186" y="89"/>
                  <a:pt x="1187" y="90"/>
                  <a:pt x="1188" y="91"/>
                </a:cubicBezTo>
                <a:cubicBezTo>
                  <a:pt x="1188" y="72"/>
                  <a:pt x="1188" y="72"/>
                  <a:pt x="1188" y="72"/>
                </a:cubicBezTo>
                <a:cubicBezTo>
                  <a:pt x="1181" y="66"/>
                  <a:pt x="1174" y="59"/>
                  <a:pt x="1167" y="52"/>
                </a:cubicBezTo>
                <a:cubicBezTo>
                  <a:pt x="1157" y="42"/>
                  <a:pt x="1150" y="28"/>
                  <a:pt x="1143" y="14"/>
                </a:cubicBezTo>
                <a:close/>
                <a:moveTo>
                  <a:pt x="1042" y="288"/>
                </a:moveTo>
                <a:cubicBezTo>
                  <a:pt x="1039" y="312"/>
                  <a:pt x="1036" y="333"/>
                  <a:pt x="1033" y="357"/>
                </a:cubicBezTo>
                <a:cubicBezTo>
                  <a:pt x="1019" y="371"/>
                  <a:pt x="1000" y="377"/>
                  <a:pt x="978" y="380"/>
                </a:cubicBezTo>
                <a:cubicBezTo>
                  <a:pt x="953" y="383"/>
                  <a:pt x="928" y="387"/>
                  <a:pt x="902" y="392"/>
                </a:cubicBezTo>
                <a:cubicBezTo>
                  <a:pt x="902" y="387"/>
                  <a:pt x="901" y="380"/>
                  <a:pt x="903" y="373"/>
                </a:cubicBezTo>
                <a:cubicBezTo>
                  <a:pt x="919" y="323"/>
                  <a:pt x="947" y="281"/>
                  <a:pt x="987" y="247"/>
                </a:cubicBezTo>
                <a:cubicBezTo>
                  <a:pt x="1007" y="230"/>
                  <a:pt x="1021" y="230"/>
                  <a:pt x="1047" y="246"/>
                </a:cubicBezTo>
                <a:cubicBezTo>
                  <a:pt x="1037" y="279"/>
                  <a:pt x="1006" y="295"/>
                  <a:pt x="986" y="321"/>
                </a:cubicBezTo>
                <a:cubicBezTo>
                  <a:pt x="1004" y="310"/>
                  <a:pt x="1022" y="300"/>
                  <a:pt x="1042" y="288"/>
                </a:cubicBezTo>
                <a:close/>
                <a:moveTo>
                  <a:pt x="1117" y="270"/>
                </a:moveTo>
                <a:cubicBezTo>
                  <a:pt x="1164" y="282"/>
                  <a:pt x="1181" y="306"/>
                  <a:pt x="1182" y="359"/>
                </a:cubicBezTo>
                <a:cubicBezTo>
                  <a:pt x="1183" y="404"/>
                  <a:pt x="1170" y="446"/>
                  <a:pt x="1150" y="485"/>
                </a:cubicBezTo>
                <a:cubicBezTo>
                  <a:pt x="1140" y="507"/>
                  <a:pt x="1125" y="527"/>
                  <a:pt x="1112" y="547"/>
                </a:cubicBezTo>
                <a:cubicBezTo>
                  <a:pt x="1104" y="503"/>
                  <a:pt x="1084" y="467"/>
                  <a:pt x="1067" y="430"/>
                </a:cubicBezTo>
                <a:cubicBezTo>
                  <a:pt x="1042" y="378"/>
                  <a:pt x="1048" y="329"/>
                  <a:pt x="1080" y="281"/>
                </a:cubicBezTo>
                <a:cubicBezTo>
                  <a:pt x="1081" y="280"/>
                  <a:pt x="1083" y="278"/>
                  <a:pt x="1085" y="277"/>
                </a:cubicBezTo>
                <a:cubicBezTo>
                  <a:pt x="1086" y="276"/>
                  <a:pt x="1089" y="276"/>
                  <a:pt x="1093" y="274"/>
                </a:cubicBezTo>
                <a:cubicBezTo>
                  <a:pt x="1111" y="306"/>
                  <a:pt x="1111" y="342"/>
                  <a:pt x="1120" y="377"/>
                </a:cubicBezTo>
                <a:cubicBezTo>
                  <a:pt x="1129" y="341"/>
                  <a:pt x="1121" y="306"/>
                  <a:pt x="1117" y="270"/>
                </a:cubicBezTo>
                <a:close/>
                <a:moveTo>
                  <a:pt x="1055" y="1164"/>
                </a:moveTo>
                <a:cubicBezTo>
                  <a:pt x="1049" y="1162"/>
                  <a:pt x="1043" y="1165"/>
                  <a:pt x="1033" y="1166"/>
                </a:cubicBezTo>
                <a:cubicBezTo>
                  <a:pt x="1035" y="1216"/>
                  <a:pt x="1037" y="1265"/>
                  <a:pt x="1040" y="1317"/>
                </a:cubicBezTo>
                <a:cubicBezTo>
                  <a:pt x="1021" y="1314"/>
                  <a:pt x="1003" y="1310"/>
                  <a:pt x="984" y="1309"/>
                </a:cubicBezTo>
                <a:cubicBezTo>
                  <a:pt x="952" y="1308"/>
                  <a:pt x="920" y="1310"/>
                  <a:pt x="900" y="1341"/>
                </a:cubicBezTo>
                <a:cubicBezTo>
                  <a:pt x="961" y="1472"/>
                  <a:pt x="1090" y="1509"/>
                  <a:pt x="1175" y="1469"/>
                </a:cubicBezTo>
                <a:cubicBezTo>
                  <a:pt x="1180" y="1479"/>
                  <a:pt x="1185" y="1489"/>
                  <a:pt x="1188" y="1500"/>
                </a:cubicBezTo>
                <a:cubicBezTo>
                  <a:pt x="1188" y="1279"/>
                  <a:pt x="1188" y="1279"/>
                  <a:pt x="1188" y="1279"/>
                </a:cubicBezTo>
                <a:cubicBezTo>
                  <a:pt x="1184" y="1266"/>
                  <a:pt x="1178" y="1254"/>
                  <a:pt x="1169" y="1243"/>
                </a:cubicBezTo>
                <a:cubicBezTo>
                  <a:pt x="1139" y="1206"/>
                  <a:pt x="1101" y="1179"/>
                  <a:pt x="1055" y="1164"/>
                </a:cubicBezTo>
                <a:close/>
                <a:moveTo>
                  <a:pt x="1033" y="1455"/>
                </a:moveTo>
                <a:cubicBezTo>
                  <a:pt x="980" y="1433"/>
                  <a:pt x="943" y="1395"/>
                  <a:pt x="918" y="1339"/>
                </a:cubicBezTo>
                <a:cubicBezTo>
                  <a:pt x="962" y="1319"/>
                  <a:pt x="1001" y="1324"/>
                  <a:pt x="1041" y="1338"/>
                </a:cubicBezTo>
                <a:cubicBezTo>
                  <a:pt x="1043" y="1340"/>
                  <a:pt x="1047" y="1341"/>
                  <a:pt x="1049" y="1343"/>
                </a:cubicBezTo>
                <a:cubicBezTo>
                  <a:pt x="1064" y="1366"/>
                  <a:pt x="1078" y="1389"/>
                  <a:pt x="1096" y="1418"/>
                </a:cubicBezTo>
                <a:cubicBezTo>
                  <a:pt x="1063" y="1402"/>
                  <a:pt x="1035" y="1389"/>
                  <a:pt x="1008" y="1376"/>
                </a:cubicBezTo>
                <a:cubicBezTo>
                  <a:pt x="1035" y="1412"/>
                  <a:pt x="1078" y="1426"/>
                  <a:pt x="1115" y="1453"/>
                </a:cubicBezTo>
                <a:cubicBezTo>
                  <a:pt x="1085" y="1471"/>
                  <a:pt x="1058" y="1465"/>
                  <a:pt x="1033" y="1455"/>
                </a:cubicBezTo>
                <a:close/>
                <a:moveTo>
                  <a:pt x="1166" y="1401"/>
                </a:moveTo>
                <a:cubicBezTo>
                  <a:pt x="1157" y="1363"/>
                  <a:pt x="1147" y="1328"/>
                  <a:pt x="1117" y="1302"/>
                </a:cubicBezTo>
                <a:cubicBezTo>
                  <a:pt x="1121" y="1312"/>
                  <a:pt x="1124" y="1322"/>
                  <a:pt x="1127" y="1331"/>
                </a:cubicBezTo>
                <a:cubicBezTo>
                  <a:pt x="1132" y="1342"/>
                  <a:pt x="1137" y="1353"/>
                  <a:pt x="1139" y="1365"/>
                </a:cubicBezTo>
                <a:cubicBezTo>
                  <a:pt x="1142" y="1376"/>
                  <a:pt x="1142" y="1388"/>
                  <a:pt x="1144" y="1403"/>
                </a:cubicBezTo>
                <a:cubicBezTo>
                  <a:pt x="1092" y="1391"/>
                  <a:pt x="1073" y="1357"/>
                  <a:pt x="1061" y="1315"/>
                </a:cubicBezTo>
                <a:cubicBezTo>
                  <a:pt x="1047" y="1271"/>
                  <a:pt x="1057" y="1226"/>
                  <a:pt x="1050" y="1179"/>
                </a:cubicBezTo>
                <a:cubicBezTo>
                  <a:pt x="1085" y="1189"/>
                  <a:pt x="1105" y="1210"/>
                  <a:pt x="1128" y="1227"/>
                </a:cubicBezTo>
                <a:cubicBezTo>
                  <a:pt x="1169" y="1255"/>
                  <a:pt x="1181" y="1298"/>
                  <a:pt x="1187" y="1344"/>
                </a:cubicBezTo>
                <a:cubicBezTo>
                  <a:pt x="1189" y="1364"/>
                  <a:pt x="1188" y="1384"/>
                  <a:pt x="1166" y="140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71786" y="1804690"/>
            <a:ext cx="3873259" cy="2025509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40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76" y="529700"/>
            <a:ext cx="9116448" cy="6785503"/>
          </a:xfrm>
        </p:spPr>
        <p:txBody>
          <a:bodyPr/>
          <a:lstStyle>
            <a:lvl1pPr>
              <a:defRPr sz="2400"/>
            </a:lvl1pPr>
            <a:lvl2pPr>
              <a:defRPr sz="2160"/>
            </a:lvl2pPr>
            <a:lvl3pPr>
              <a:defRPr sz="1920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71786" y="3868564"/>
            <a:ext cx="3873259" cy="3446636"/>
          </a:xfrm>
        </p:spPr>
        <p:txBody>
          <a:bodyPr/>
          <a:lstStyle>
            <a:lvl1pPr marL="0" indent="0">
              <a:spcBef>
                <a:spcPts val="1680"/>
              </a:spcBef>
              <a:buNone/>
              <a:defRPr sz="1920"/>
            </a:lvl1pPr>
            <a:lvl2pPr marL="548654" indent="0">
              <a:buNone/>
              <a:defRPr sz="1680"/>
            </a:lvl2pPr>
            <a:lvl3pPr marL="1097307" indent="0">
              <a:buNone/>
              <a:defRPr sz="1440"/>
            </a:lvl3pPr>
            <a:lvl4pPr marL="1645961" indent="0">
              <a:buNone/>
              <a:defRPr sz="1200"/>
            </a:lvl4pPr>
            <a:lvl5pPr marL="2194615" indent="0">
              <a:buNone/>
              <a:defRPr sz="1200"/>
            </a:lvl5pPr>
            <a:lvl6pPr marL="2743269" indent="0">
              <a:buNone/>
              <a:defRPr sz="1200"/>
            </a:lvl6pPr>
            <a:lvl7pPr marL="3291922" indent="0">
              <a:buNone/>
              <a:defRPr sz="1200"/>
            </a:lvl7pPr>
            <a:lvl8pPr marL="3840576" indent="0">
              <a:buNone/>
              <a:defRPr sz="1200"/>
            </a:lvl8pPr>
            <a:lvl9pPr marL="43892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171867" y="7543801"/>
            <a:ext cx="3873259" cy="438150"/>
          </a:xfrm>
        </p:spPr>
        <p:txBody>
          <a:bodyPr/>
          <a:lstStyle>
            <a:lvl1pPr algn="l">
              <a:defRPr/>
            </a:lvl1pPr>
          </a:lstStyle>
          <a:p>
            <a:fld id="{CE6ABD51-ABF9-4721-920A-B7B36FB23B51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5276" y="7543801"/>
            <a:ext cx="9116448" cy="43815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71786" y="448329"/>
            <a:ext cx="3873259" cy="979777"/>
          </a:xfrm>
        </p:spPr>
        <p:txBody>
          <a:bodyPr anchor="t"/>
          <a:lstStyle>
            <a:lvl1pPr algn="l">
              <a:defRPr sz="5280"/>
            </a:lvl1pPr>
          </a:lstStyle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1411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200">
          <p15:clr>
            <a:srgbClr val="FBAE40"/>
          </p15:clr>
        </p15:guide>
        <p15:guide id="3" pos="54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 noEditPoints="1"/>
          </p:cNvSpPr>
          <p:nvPr/>
        </p:nvSpPr>
        <p:spPr bwMode="auto">
          <a:xfrm>
            <a:off x="10093654" y="0"/>
            <a:ext cx="4536748" cy="8229600"/>
          </a:xfrm>
          <a:custGeom>
            <a:avLst/>
            <a:gdLst/>
            <a:ahLst/>
            <a:cxnLst/>
            <a:rect l="0" t="0" r="r" b="b"/>
            <a:pathLst>
              <a:path w="1189" h="2160">
                <a:moveTo>
                  <a:pt x="1000" y="1982"/>
                </a:moveTo>
                <a:cubicBezTo>
                  <a:pt x="1033" y="1946"/>
                  <a:pt x="1054" y="1904"/>
                  <a:pt x="1077" y="1863"/>
                </a:cubicBezTo>
                <a:cubicBezTo>
                  <a:pt x="1113" y="1797"/>
                  <a:pt x="1109" y="1731"/>
                  <a:pt x="1090" y="1663"/>
                </a:cubicBezTo>
                <a:cubicBezTo>
                  <a:pt x="1088" y="1658"/>
                  <a:pt x="1083" y="1654"/>
                  <a:pt x="1079" y="1649"/>
                </a:cubicBezTo>
                <a:cubicBezTo>
                  <a:pt x="1010" y="1686"/>
                  <a:pt x="950" y="1730"/>
                  <a:pt x="908" y="1797"/>
                </a:cubicBezTo>
                <a:cubicBezTo>
                  <a:pt x="887" y="1768"/>
                  <a:pt x="876" y="1734"/>
                  <a:pt x="839" y="1720"/>
                </a:cubicBezTo>
                <a:cubicBezTo>
                  <a:pt x="827" y="1741"/>
                  <a:pt x="812" y="1760"/>
                  <a:pt x="804" y="1781"/>
                </a:cubicBezTo>
                <a:cubicBezTo>
                  <a:pt x="793" y="1811"/>
                  <a:pt x="782" y="1843"/>
                  <a:pt x="780" y="1875"/>
                </a:cubicBezTo>
                <a:cubicBezTo>
                  <a:pt x="777" y="1933"/>
                  <a:pt x="787" y="1988"/>
                  <a:pt x="835" y="2029"/>
                </a:cubicBezTo>
                <a:cubicBezTo>
                  <a:pt x="840" y="2033"/>
                  <a:pt x="843" y="2038"/>
                  <a:pt x="849" y="2044"/>
                </a:cubicBezTo>
                <a:cubicBezTo>
                  <a:pt x="837" y="2050"/>
                  <a:pt x="828" y="2056"/>
                  <a:pt x="819" y="2060"/>
                </a:cubicBezTo>
                <a:cubicBezTo>
                  <a:pt x="758" y="2086"/>
                  <a:pt x="702" y="2119"/>
                  <a:pt x="652" y="2160"/>
                </a:cubicBezTo>
                <a:cubicBezTo>
                  <a:pt x="677" y="2160"/>
                  <a:pt x="677" y="2160"/>
                  <a:pt x="677" y="2160"/>
                </a:cubicBezTo>
                <a:cubicBezTo>
                  <a:pt x="722" y="2127"/>
                  <a:pt x="769" y="2098"/>
                  <a:pt x="821" y="2077"/>
                </a:cubicBezTo>
                <a:cubicBezTo>
                  <a:pt x="892" y="2047"/>
                  <a:pt x="964" y="2019"/>
                  <a:pt x="1035" y="1988"/>
                </a:cubicBezTo>
                <a:cubicBezTo>
                  <a:pt x="1087" y="1966"/>
                  <a:pt x="1138" y="1942"/>
                  <a:pt x="1188" y="1917"/>
                </a:cubicBezTo>
                <a:cubicBezTo>
                  <a:pt x="1188" y="1788"/>
                  <a:pt x="1188" y="1788"/>
                  <a:pt x="1188" y="1788"/>
                </a:cubicBezTo>
                <a:cubicBezTo>
                  <a:pt x="1187" y="1793"/>
                  <a:pt x="1185" y="1798"/>
                  <a:pt x="1184" y="1804"/>
                </a:cubicBezTo>
                <a:cubicBezTo>
                  <a:pt x="1155" y="1896"/>
                  <a:pt x="1087" y="1949"/>
                  <a:pt x="1000" y="1982"/>
                </a:cubicBezTo>
                <a:close/>
                <a:moveTo>
                  <a:pt x="853" y="1831"/>
                </a:moveTo>
                <a:cubicBezTo>
                  <a:pt x="826" y="1881"/>
                  <a:pt x="853" y="1928"/>
                  <a:pt x="844" y="1973"/>
                </a:cubicBezTo>
                <a:cubicBezTo>
                  <a:pt x="821" y="1968"/>
                  <a:pt x="811" y="1960"/>
                  <a:pt x="802" y="1937"/>
                </a:cubicBezTo>
                <a:cubicBezTo>
                  <a:pt x="791" y="1908"/>
                  <a:pt x="794" y="1878"/>
                  <a:pt x="800" y="1848"/>
                </a:cubicBezTo>
                <a:cubicBezTo>
                  <a:pt x="808" y="1802"/>
                  <a:pt x="822" y="1769"/>
                  <a:pt x="846" y="1742"/>
                </a:cubicBezTo>
                <a:cubicBezTo>
                  <a:pt x="898" y="1786"/>
                  <a:pt x="900" y="1828"/>
                  <a:pt x="855" y="1880"/>
                </a:cubicBezTo>
                <a:cubicBezTo>
                  <a:pt x="854" y="1864"/>
                  <a:pt x="854" y="1851"/>
                  <a:pt x="853" y="1831"/>
                </a:cubicBezTo>
                <a:close/>
                <a:moveTo>
                  <a:pt x="924" y="1977"/>
                </a:moveTo>
                <a:cubicBezTo>
                  <a:pt x="951" y="1933"/>
                  <a:pt x="976" y="1894"/>
                  <a:pt x="1000" y="1853"/>
                </a:cubicBezTo>
                <a:cubicBezTo>
                  <a:pt x="1003" y="1848"/>
                  <a:pt x="1002" y="1839"/>
                  <a:pt x="1004" y="1825"/>
                </a:cubicBezTo>
                <a:cubicBezTo>
                  <a:pt x="975" y="1879"/>
                  <a:pt x="940" y="1919"/>
                  <a:pt x="904" y="1960"/>
                </a:cubicBezTo>
                <a:cubicBezTo>
                  <a:pt x="883" y="1946"/>
                  <a:pt x="878" y="1924"/>
                  <a:pt x="883" y="1905"/>
                </a:cubicBezTo>
                <a:cubicBezTo>
                  <a:pt x="902" y="1823"/>
                  <a:pt x="944" y="1755"/>
                  <a:pt x="1014" y="1705"/>
                </a:cubicBezTo>
                <a:cubicBezTo>
                  <a:pt x="1033" y="1692"/>
                  <a:pt x="1054" y="1681"/>
                  <a:pt x="1076" y="1668"/>
                </a:cubicBezTo>
                <a:cubicBezTo>
                  <a:pt x="1092" y="1735"/>
                  <a:pt x="1097" y="1797"/>
                  <a:pt x="1063" y="1857"/>
                </a:cubicBezTo>
                <a:cubicBezTo>
                  <a:pt x="1054" y="1873"/>
                  <a:pt x="1046" y="1890"/>
                  <a:pt x="1037" y="1906"/>
                </a:cubicBezTo>
                <a:cubicBezTo>
                  <a:pt x="1015" y="1941"/>
                  <a:pt x="983" y="1963"/>
                  <a:pt x="944" y="1975"/>
                </a:cubicBezTo>
                <a:cubicBezTo>
                  <a:pt x="938" y="1977"/>
                  <a:pt x="932" y="1976"/>
                  <a:pt x="924" y="1977"/>
                </a:cubicBezTo>
                <a:close/>
                <a:moveTo>
                  <a:pt x="1188" y="0"/>
                </a:moveTo>
                <a:cubicBezTo>
                  <a:pt x="1188" y="0"/>
                  <a:pt x="1188" y="1"/>
                  <a:pt x="1188" y="1"/>
                </a:cubicBezTo>
                <a:cubicBezTo>
                  <a:pt x="1188" y="0"/>
                  <a:pt x="1188" y="0"/>
                  <a:pt x="1188" y="0"/>
                </a:cubicBezTo>
                <a:close/>
                <a:moveTo>
                  <a:pt x="944" y="2044"/>
                </a:moveTo>
                <a:cubicBezTo>
                  <a:pt x="938" y="2046"/>
                  <a:pt x="933" y="2051"/>
                  <a:pt x="928" y="2058"/>
                </a:cubicBezTo>
                <a:cubicBezTo>
                  <a:pt x="981" y="2061"/>
                  <a:pt x="1032" y="2041"/>
                  <a:pt x="1085" y="2058"/>
                </a:cubicBezTo>
                <a:cubicBezTo>
                  <a:pt x="1085" y="2072"/>
                  <a:pt x="1077" y="2075"/>
                  <a:pt x="1064" y="2073"/>
                </a:cubicBezTo>
                <a:cubicBezTo>
                  <a:pt x="1015" y="2065"/>
                  <a:pt x="965" y="2070"/>
                  <a:pt x="916" y="2071"/>
                </a:cubicBezTo>
                <a:cubicBezTo>
                  <a:pt x="888" y="2072"/>
                  <a:pt x="859" y="2074"/>
                  <a:pt x="843" y="2104"/>
                </a:cubicBezTo>
                <a:cubicBezTo>
                  <a:pt x="825" y="2097"/>
                  <a:pt x="812" y="2102"/>
                  <a:pt x="800" y="2116"/>
                </a:cubicBezTo>
                <a:cubicBezTo>
                  <a:pt x="792" y="2125"/>
                  <a:pt x="781" y="2130"/>
                  <a:pt x="772" y="2137"/>
                </a:cubicBezTo>
                <a:cubicBezTo>
                  <a:pt x="761" y="2146"/>
                  <a:pt x="752" y="2147"/>
                  <a:pt x="740" y="2130"/>
                </a:cubicBezTo>
                <a:cubicBezTo>
                  <a:pt x="739" y="2142"/>
                  <a:pt x="735" y="2152"/>
                  <a:pt x="731" y="2160"/>
                </a:cubicBezTo>
                <a:cubicBezTo>
                  <a:pt x="768" y="2160"/>
                  <a:pt x="768" y="2160"/>
                  <a:pt x="768" y="2160"/>
                </a:cubicBezTo>
                <a:cubicBezTo>
                  <a:pt x="782" y="2150"/>
                  <a:pt x="797" y="2140"/>
                  <a:pt x="813" y="2130"/>
                </a:cubicBezTo>
                <a:cubicBezTo>
                  <a:pt x="819" y="2127"/>
                  <a:pt x="827" y="2123"/>
                  <a:pt x="833" y="2124"/>
                </a:cubicBezTo>
                <a:cubicBezTo>
                  <a:pt x="854" y="2129"/>
                  <a:pt x="870" y="2119"/>
                  <a:pt x="887" y="2110"/>
                </a:cubicBezTo>
                <a:cubicBezTo>
                  <a:pt x="943" y="2084"/>
                  <a:pt x="1002" y="2083"/>
                  <a:pt x="1063" y="2091"/>
                </a:cubicBezTo>
                <a:cubicBezTo>
                  <a:pt x="1054" y="2113"/>
                  <a:pt x="1049" y="2137"/>
                  <a:pt x="1048" y="2160"/>
                </a:cubicBezTo>
                <a:cubicBezTo>
                  <a:pt x="1082" y="2160"/>
                  <a:pt x="1082" y="2160"/>
                  <a:pt x="1082" y="2160"/>
                </a:cubicBezTo>
                <a:cubicBezTo>
                  <a:pt x="1088" y="2149"/>
                  <a:pt x="1096" y="2139"/>
                  <a:pt x="1105" y="2128"/>
                </a:cubicBezTo>
                <a:cubicBezTo>
                  <a:pt x="1106" y="2139"/>
                  <a:pt x="1107" y="2150"/>
                  <a:pt x="1108" y="2160"/>
                </a:cubicBezTo>
                <a:cubicBezTo>
                  <a:pt x="1126" y="2160"/>
                  <a:pt x="1126" y="2160"/>
                  <a:pt x="1126" y="2160"/>
                </a:cubicBezTo>
                <a:cubicBezTo>
                  <a:pt x="1125" y="2147"/>
                  <a:pt x="1125" y="2134"/>
                  <a:pt x="1127" y="2120"/>
                </a:cubicBezTo>
                <a:cubicBezTo>
                  <a:pt x="1139" y="2123"/>
                  <a:pt x="1151" y="2126"/>
                  <a:pt x="1162" y="2129"/>
                </a:cubicBezTo>
                <a:cubicBezTo>
                  <a:pt x="1171" y="2137"/>
                  <a:pt x="1178" y="2147"/>
                  <a:pt x="1183" y="2160"/>
                </a:cubicBezTo>
                <a:cubicBezTo>
                  <a:pt x="1188" y="2160"/>
                  <a:pt x="1188" y="2160"/>
                  <a:pt x="1188" y="2160"/>
                </a:cubicBezTo>
                <a:cubicBezTo>
                  <a:pt x="1188" y="2075"/>
                  <a:pt x="1188" y="2075"/>
                  <a:pt x="1188" y="2075"/>
                </a:cubicBezTo>
                <a:cubicBezTo>
                  <a:pt x="1180" y="2072"/>
                  <a:pt x="1171" y="2068"/>
                  <a:pt x="1164" y="2063"/>
                </a:cubicBezTo>
                <a:cubicBezTo>
                  <a:pt x="1172" y="2059"/>
                  <a:pt x="1180" y="2055"/>
                  <a:pt x="1188" y="2052"/>
                </a:cubicBezTo>
                <a:cubicBezTo>
                  <a:pt x="1188" y="2033"/>
                  <a:pt x="1188" y="2033"/>
                  <a:pt x="1188" y="2033"/>
                </a:cubicBezTo>
                <a:cubicBezTo>
                  <a:pt x="1184" y="2033"/>
                  <a:pt x="1179" y="2034"/>
                  <a:pt x="1174" y="2035"/>
                </a:cubicBezTo>
                <a:cubicBezTo>
                  <a:pt x="1173" y="2033"/>
                  <a:pt x="1172" y="2032"/>
                  <a:pt x="1170" y="2030"/>
                </a:cubicBezTo>
                <a:cubicBezTo>
                  <a:pt x="1176" y="2023"/>
                  <a:pt x="1181" y="2014"/>
                  <a:pt x="1188" y="2008"/>
                </a:cubicBezTo>
                <a:cubicBezTo>
                  <a:pt x="1188" y="1978"/>
                  <a:pt x="1188" y="1978"/>
                  <a:pt x="1188" y="1978"/>
                </a:cubicBezTo>
                <a:cubicBezTo>
                  <a:pt x="1156" y="1994"/>
                  <a:pt x="1124" y="2015"/>
                  <a:pt x="1093" y="2040"/>
                </a:cubicBezTo>
                <a:cubicBezTo>
                  <a:pt x="1072" y="2038"/>
                  <a:pt x="1051" y="2035"/>
                  <a:pt x="1027" y="2033"/>
                </a:cubicBezTo>
                <a:cubicBezTo>
                  <a:pt x="1082" y="2005"/>
                  <a:pt x="1136" y="1979"/>
                  <a:pt x="1188" y="1952"/>
                </a:cubicBezTo>
                <a:cubicBezTo>
                  <a:pt x="1188" y="1936"/>
                  <a:pt x="1188" y="1936"/>
                  <a:pt x="1188" y="1936"/>
                </a:cubicBezTo>
                <a:cubicBezTo>
                  <a:pt x="1175" y="1942"/>
                  <a:pt x="1161" y="1949"/>
                  <a:pt x="1147" y="1955"/>
                </a:cubicBezTo>
                <a:cubicBezTo>
                  <a:pt x="1079" y="1983"/>
                  <a:pt x="1011" y="2014"/>
                  <a:pt x="944" y="2044"/>
                </a:cubicBezTo>
                <a:close/>
                <a:moveTo>
                  <a:pt x="1172" y="974"/>
                </a:moveTo>
                <a:cubicBezTo>
                  <a:pt x="1082" y="958"/>
                  <a:pt x="1004" y="929"/>
                  <a:pt x="935" y="870"/>
                </a:cubicBezTo>
                <a:cubicBezTo>
                  <a:pt x="1024" y="864"/>
                  <a:pt x="1090" y="826"/>
                  <a:pt x="1132" y="750"/>
                </a:cubicBezTo>
                <a:cubicBezTo>
                  <a:pt x="1084" y="682"/>
                  <a:pt x="924" y="680"/>
                  <a:pt x="841" y="773"/>
                </a:cubicBezTo>
                <a:cubicBezTo>
                  <a:pt x="807" y="722"/>
                  <a:pt x="781" y="669"/>
                  <a:pt x="780" y="607"/>
                </a:cubicBezTo>
                <a:cubicBezTo>
                  <a:pt x="780" y="588"/>
                  <a:pt x="782" y="570"/>
                  <a:pt x="768" y="553"/>
                </a:cubicBezTo>
                <a:cubicBezTo>
                  <a:pt x="764" y="548"/>
                  <a:pt x="764" y="539"/>
                  <a:pt x="765" y="532"/>
                </a:cubicBezTo>
                <a:cubicBezTo>
                  <a:pt x="772" y="448"/>
                  <a:pt x="793" y="367"/>
                  <a:pt x="828" y="290"/>
                </a:cubicBezTo>
                <a:cubicBezTo>
                  <a:pt x="840" y="264"/>
                  <a:pt x="858" y="241"/>
                  <a:pt x="881" y="222"/>
                </a:cubicBezTo>
                <a:cubicBezTo>
                  <a:pt x="889" y="215"/>
                  <a:pt x="897" y="206"/>
                  <a:pt x="905" y="198"/>
                </a:cubicBezTo>
                <a:cubicBezTo>
                  <a:pt x="893" y="174"/>
                  <a:pt x="874" y="173"/>
                  <a:pt x="854" y="176"/>
                </a:cubicBezTo>
                <a:cubicBezTo>
                  <a:pt x="811" y="182"/>
                  <a:pt x="781" y="209"/>
                  <a:pt x="764" y="246"/>
                </a:cubicBezTo>
                <a:cubicBezTo>
                  <a:pt x="715" y="348"/>
                  <a:pt x="698" y="456"/>
                  <a:pt x="705" y="569"/>
                </a:cubicBezTo>
                <a:cubicBezTo>
                  <a:pt x="705" y="579"/>
                  <a:pt x="704" y="590"/>
                  <a:pt x="704" y="603"/>
                </a:cubicBezTo>
                <a:cubicBezTo>
                  <a:pt x="696" y="600"/>
                  <a:pt x="690" y="599"/>
                  <a:pt x="684" y="597"/>
                </a:cubicBezTo>
                <a:cubicBezTo>
                  <a:pt x="626" y="573"/>
                  <a:pt x="572" y="588"/>
                  <a:pt x="521" y="617"/>
                </a:cubicBezTo>
                <a:cubicBezTo>
                  <a:pt x="494" y="633"/>
                  <a:pt x="470" y="656"/>
                  <a:pt x="448" y="680"/>
                </a:cubicBezTo>
                <a:cubicBezTo>
                  <a:pt x="432" y="696"/>
                  <a:pt x="422" y="718"/>
                  <a:pt x="409" y="738"/>
                </a:cubicBezTo>
                <a:cubicBezTo>
                  <a:pt x="438" y="766"/>
                  <a:pt x="474" y="760"/>
                  <a:pt x="509" y="766"/>
                </a:cubicBezTo>
                <a:cubicBezTo>
                  <a:pt x="467" y="834"/>
                  <a:pt x="455" y="907"/>
                  <a:pt x="453" y="985"/>
                </a:cubicBezTo>
                <a:cubicBezTo>
                  <a:pt x="459" y="986"/>
                  <a:pt x="465" y="989"/>
                  <a:pt x="470" y="988"/>
                </a:cubicBezTo>
                <a:cubicBezTo>
                  <a:pt x="540" y="975"/>
                  <a:pt x="601" y="949"/>
                  <a:pt x="643" y="887"/>
                </a:cubicBezTo>
                <a:cubicBezTo>
                  <a:pt x="670" y="848"/>
                  <a:pt x="698" y="811"/>
                  <a:pt x="715" y="766"/>
                </a:cubicBezTo>
                <a:cubicBezTo>
                  <a:pt x="724" y="859"/>
                  <a:pt x="708" y="943"/>
                  <a:pt x="638" y="1010"/>
                </a:cubicBezTo>
                <a:cubicBezTo>
                  <a:pt x="601" y="1045"/>
                  <a:pt x="563" y="1079"/>
                  <a:pt x="517" y="1100"/>
                </a:cubicBezTo>
                <a:cubicBezTo>
                  <a:pt x="460" y="1127"/>
                  <a:pt x="402" y="1151"/>
                  <a:pt x="334" y="1152"/>
                </a:cubicBezTo>
                <a:cubicBezTo>
                  <a:pt x="332" y="1058"/>
                  <a:pt x="242" y="958"/>
                  <a:pt x="98" y="963"/>
                </a:cubicBezTo>
                <a:cubicBezTo>
                  <a:pt x="78" y="994"/>
                  <a:pt x="91" y="1023"/>
                  <a:pt x="106" y="1052"/>
                </a:cubicBezTo>
                <a:cubicBezTo>
                  <a:pt x="115" y="1068"/>
                  <a:pt x="127" y="1083"/>
                  <a:pt x="138" y="1098"/>
                </a:cubicBezTo>
                <a:cubicBezTo>
                  <a:pt x="91" y="1119"/>
                  <a:pt x="46" y="1139"/>
                  <a:pt x="0" y="1159"/>
                </a:cubicBezTo>
                <a:cubicBezTo>
                  <a:pt x="3" y="1169"/>
                  <a:pt x="4" y="1176"/>
                  <a:pt x="8" y="1180"/>
                </a:cubicBezTo>
                <a:cubicBezTo>
                  <a:pt x="41" y="1215"/>
                  <a:pt x="84" y="1237"/>
                  <a:pt x="130" y="1247"/>
                </a:cubicBezTo>
                <a:cubicBezTo>
                  <a:pt x="165" y="1255"/>
                  <a:pt x="200" y="1242"/>
                  <a:pt x="234" y="1232"/>
                </a:cubicBezTo>
                <a:cubicBezTo>
                  <a:pt x="265" y="1223"/>
                  <a:pt x="290" y="1205"/>
                  <a:pt x="313" y="1184"/>
                </a:cubicBezTo>
                <a:cubicBezTo>
                  <a:pt x="322" y="1176"/>
                  <a:pt x="331" y="1169"/>
                  <a:pt x="348" y="1176"/>
                </a:cubicBezTo>
                <a:cubicBezTo>
                  <a:pt x="308" y="1202"/>
                  <a:pt x="285" y="1239"/>
                  <a:pt x="266" y="1280"/>
                </a:cubicBezTo>
                <a:cubicBezTo>
                  <a:pt x="247" y="1323"/>
                  <a:pt x="247" y="1367"/>
                  <a:pt x="252" y="1414"/>
                </a:cubicBezTo>
                <a:cubicBezTo>
                  <a:pt x="315" y="1407"/>
                  <a:pt x="362" y="1374"/>
                  <a:pt x="401" y="1328"/>
                </a:cubicBezTo>
                <a:cubicBezTo>
                  <a:pt x="440" y="1283"/>
                  <a:pt x="461" y="1230"/>
                  <a:pt x="453" y="1167"/>
                </a:cubicBezTo>
                <a:cubicBezTo>
                  <a:pt x="562" y="1132"/>
                  <a:pt x="652" y="1073"/>
                  <a:pt x="719" y="980"/>
                </a:cubicBezTo>
                <a:cubicBezTo>
                  <a:pt x="728" y="1089"/>
                  <a:pt x="709" y="1195"/>
                  <a:pt x="681" y="1300"/>
                </a:cubicBezTo>
                <a:cubicBezTo>
                  <a:pt x="661" y="1301"/>
                  <a:pt x="643" y="1300"/>
                  <a:pt x="625" y="1302"/>
                </a:cubicBezTo>
                <a:cubicBezTo>
                  <a:pt x="568" y="1309"/>
                  <a:pt x="517" y="1331"/>
                  <a:pt x="475" y="1370"/>
                </a:cubicBezTo>
                <a:cubicBezTo>
                  <a:pt x="455" y="1388"/>
                  <a:pt x="440" y="1413"/>
                  <a:pt x="424" y="1436"/>
                </a:cubicBezTo>
                <a:cubicBezTo>
                  <a:pt x="418" y="1445"/>
                  <a:pt x="423" y="1453"/>
                  <a:pt x="431" y="1461"/>
                </a:cubicBezTo>
                <a:cubicBezTo>
                  <a:pt x="454" y="1481"/>
                  <a:pt x="482" y="1483"/>
                  <a:pt x="510" y="1485"/>
                </a:cubicBezTo>
                <a:cubicBezTo>
                  <a:pt x="532" y="1487"/>
                  <a:pt x="554" y="1482"/>
                  <a:pt x="579" y="1480"/>
                </a:cubicBezTo>
                <a:cubicBezTo>
                  <a:pt x="558" y="1527"/>
                  <a:pt x="528" y="1566"/>
                  <a:pt x="497" y="1609"/>
                </a:cubicBezTo>
                <a:cubicBezTo>
                  <a:pt x="488" y="1595"/>
                  <a:pt x="481" y="1581"/>
                  <a:pt x="472" y="1571"/>
                </a:cubicBezTo>
                <a:cubicBezTo>
                  <a:pt x="448" y="1545"/>
                  <a:pt x="415" y="1541"/>
                  <a:pt x="383" y="1545"/>
                </a:cubicBezTo>
                <a:cubicBezTo>
                  <a:pt x="347" y="1550"/>
                  <a:pt x="314" y="1564"/>
                  <a:pt x="286" y="1586"/>
                </a:cubicBezTo>
                <a:cubicBezTo>
                  <a:pt x="270" y="1598"/>
                  <a:pt x="254" y="1608"/>
                  <a:pt x="238" y="1619"/>
                </a:cubicBezTo>
                <a:cubicBezTo>
                  <a:pt x="212" y="1637"/>
                  <a:pt x="184" y="1649"/>
                  <a:pt x="144" y="1639"/>
                </a:cubicBezTo>
                <a:cubicBezTo>
                  <a:pt x="166" y="1670"/>
                  <a:pt x="188" y="1693"/>
                  <a:pt x="217" y="1703"/>
                </a:cubicBezTo>
                <a:cubicBezTo>
                  <a:pt x="244" y="1712"/>
                  <a:pt x="275" y="1710"/>
                  <a:pt x="308" y="1713"/>
                </a:cubicBezTo>
                <a:cubicBezTo>
                  <a:pt x="271" y="1780"/>
                  <a:pt x="258" y="1852"/>
                  <a:pt x="259" y="1932"/>
                </a:cubicBezTo>
                <a:cubicBezTo>
                  <a:pt x="265" y="1929"/>
                  <a:pt x="270" y="1928"/>
                  <a:pt x="272" y="1925"/>
                </a:cubicBezTo>
                <a:cubicBezTo>
                  <a:pt x="293" y="1892"/>
                  <a:pt x="328" y="1876"/>
                  <a:pt x="360" y="1857"/>
                </a:cubicBezTo>
                <a:cubicBezTo>
                  <a:pt x="386" y="1841"/>
                  <a:pt x="414" y="1828"/>
                  <a:pt x="442" y="1814"/>
                </a:cubicBezTo>
                <a:cubicBezTo>
                  <a:pt x="456" y="1830"/>
                  <a:pt x="472" y="1849"/>
                  <a:pt x="487" y="1868"/>
                </a:cubicBezTo>
                <a:cubicBezTo>
                  <a:pt x="502" y="1887"/>
                  <a:pt x="516" y="1907"/>
                  <a:pt x="532" y="1927"/>
                </a:cubicBezTo>
                <a:cubicBezTo>
                  <a:pt x="580" y="1892"/>
                  <a:pt x="583" y="1835"/>
                  <a:pt x="585" y="1780"/>
                </a:cubicBezTo>
                <a:cubicBezTo>
                  <a:pt x="587" y="1723"/>
                  <a:pt x="573" y="1671"/>
                  <a:pt x="522" y="1636"/>
                </a:cubicBezTo>
                <a:cubicBezTo>
                  <a:pt x="543" y="1611"/>
                  <a:pt x="563" y="1589"/>
                  <a:pt x="581" y="1565"/>
                </a:cubicBezTo>
                <a:cubicBezTo>
                  <a:pt x="600" y="1542"/>
                  <a:pt x="616" y="1516"/>
                  <a:pt x="636" y="1487"/>
                </a:cubicBezTo>
                <a:cubicBezTo>
                  <a:pt x="655" y="1580"/>
                  <a:pt x="699" y="1653"/>
                  <a:pt x="785" y="1695"/>
                </a:cubicBezTo>
                <a:cubicBezTo>
                  <a:pt x="804" y="1678"/>
                  <a:pt x="809" y="1654"/>
                  <a:pt x="816" y="1632"/>
                </a:cubicBezTo>
                <a:cubicBezTo>
                  <a:pt x="835" y="1577"/>
                  <a:pt x="826" y="1522"/>
                  <a:pt x="808" y="1467"/>
                </a:cubicBezTo>
                <a:cubicBezTo>
                  <a:pt x="788" y="1406"/>
                  <a:pt x="752" y="1354"/>
                  <a:pt x="713" y="1301"/>
                </a:cubicBezTo>
                <a:cubicBezTo>
                  <a:pt x="741" y="1217"/>
                  <a:pt x="763" y="1129"/>
                  <a:pt x="769" y="1039"/>
                </a:cubicBezTo>
                <a:cubicBezTo>
                  <a:pt x="775" y="950"/>
                  <a:pt x="772" y="861"/>
                  <a:pt x="773" y="768"/>
                </a:cubicBezTo>
                <a:cubicBezTo>
                  <a:pt x="786" y="787"/>
                  <a:pt x="798" y="806"/>
                  <a:pt x="809" y="823"/>
                </a:cubicBezTo>
                <a:cubicBezTo>
                  <a:pt x="778" y="957"/>
                  <a:pt x="799" y="1075"/>
                  <a:pt x="903" y="1174"/>
                </a:cubicBezTo>
                <a:cubicBezTo>
                  <a:pt x="936" y="1140"/>
                  <a:pt x="950" y="1101"/>
                  <a:pt x="950" y="1058"/>
                </a:cubicBezTo>
                <a:cubicBezTo>
                  <a:pt x="949" y="1018"/>
                  <a:pt x="943" y="978"/>
                  <a:pt x="939" y="935"/>
                </a:cubicBezTo>
                <a:cubicBezTo>
                  <a:pt x="1011" y="985"/>
                  <a:pt x="1093" y="1003"/>
                  <a:pt x="1181" y="1016"/>
                </a:cubicBezTo>
                <a:cubicBezTo>
                  <a:pt x="1183" y="1021"/>
                  <a:pt x="1186" y="1027"/>
                  <a:pt x="1188" y="1032"/>
                </a:cubicBezTo>
                <a:cubicBezTo>
                  <a:pt x="1188" y="906"/>
                  <a:pt x="1188" y="906"/>
                  <a:pt x="1188" y="906"/>
                </a:cubicBezTo>
                <a:cubicBezTo>
                  <a:pt x="1185" y="895"/>
                  <a:pt x="1185" y="883"/>
                  <a:pt x="1188" y="871"/>
                </a:cubicBezTo>
                <a:cubicBezTo>
                  <a:pt x="1188" y="826"/>
                  <a:pt x="1188" y="826"/>
                  <a:pt x="1188" y="826"/>
                </a:cubicBezTo>
                <a:cubicBezTo>
                  <a:pt x="1164" y="869"/>
                  <a:pt x="1159" y="919"/>
                  <a:pt x="1172" y="974"/>
                </a:cubicBezTo>
                <a:close/>
                <a:moveTo>
                  <a:pt x="827" y="220"/>
                </a:moveTo>
                <a:cubicBezTo>
                  <a:pt x="823" y="242"/>
                  <a:pt x="823" y="242"/>
                  <a:pt x="790" y="245"/>
                </a:cubicBezTo>
                <a:cubicBezTo>
                  <a:pt x="804" y="221"/>
                  <a:pt x="804" y="221"/>
                  <a:pt x="827" y="220"/>
                </a:cubicBezTo>
                <a:close/>
                <a:moveTo>
                  <a:pt x="432" y="735"/>
                </a:moveTo>
                <a:cubicBezTo>
                  <a:pt x="446" y="701"/>
                  <a:pt x="469" y="674"/>
                  <a:pt x="506" y="646"/>
                </a:cubicBezTo>
                <a:cubicBezTo>
                  <a:pt x="531" y="628"/>
                  <a:pt x="556" y="612"/>
                  <a:pt x="587" y="609"/>
                </a:cubicBezTo>
                <a:cubicBezTo>
                  <a:pt x="611" y="607"/>
                  <a:pt x="623" y="612"/>
                  <a:pt x="638" y="630"/>
                </a:cubicBezTo>
                <a:cubicBezTo>
                  <a:pt x="602" y="658"/>
                  <a:pt x="548" y="655"/>
                  <a:pt x="515" y="701"/>
                </a:cubicBezTo>
                <a:cubicBezTo>
                  <a:pt x="533" y="693"/>
                  <a:pt x="545" y="688"/>
                  <a:pt x="559" y="682"/>
                </a:cubicBezTo>
                <a:cubicBezTo>
                  <a:pt x="533" y="745"/>
                  <a:pt x="494" y="762"/>
                  <a:pt x="432" y="735"/>
                </a:cubicBezTo>
                <a:close/>
                <a:moveTo>
                  <a:pt x="664" y="833"/>
                </a:moveTo>
                <a:cubicBezTo>
                  <a:pt x="654" y="848"/>
                  <a:pt x="642" y="862"/>
                  <a:pt x="632" y="878"/>
                </a:cubicBezTo>
                <a:cubicBezTo>
                  <a:pt x="594" y="935"/>
                  <a:pt x="535" y="958"/>
                  <a:pt x="469" y="974"/>
                </a:cubicBezTo>
                <a:cubicBezTo>
                  <a:pt x="471" y="948"/>
                  <a:pt x="470" y="924"/>
                  <a:pt x="474" y="901"/>
                </a:cubicBezTo>
                <a:cubicBezTo>
                  <a:pt x="487" y="817"/>
                  <a:pt x="529" y="749"/>
                  <a:pt x="594" y="695"/>
                </a:cubicBezTo>
                <a:cubicBezTo>
                  <a:pt x="609" y="682"/>
                  <a:pt x="631" y="677"/>
                  <a:pt x="653" y="690"/>
                </a:cubicBezTo>
                <a:cubicBezTo>
                  <a:pt x="632" y="740"/>
                  <a:pt x="613" y="789"/>
                  <a:pt x="577" y="840"/>
                </a:cubicBezTo>
                <a:cubicBezTo>
                  <a:pt x="589" y="831"/>
                  <a:pt x="597" y="828"/>
                  <a:pt x="600" y="823"/>
                </a:cubicBezTo>
                <a:cubicBezTo>
                  <a:pt x="626" y="783"/>
                  <a:pt x="650" y="743"/>
                  <a:pt x="677" y="700"/>
                </a:cubicBezTo>
                <a:cubicBezTo>
                  <a:pt x="680" y="707"/>
                  <a:pt x="684" y="713"/>
                  <a:pt x="685" y="719"/>
                </a:cubicBezTo>
                <a:cubicBezTo>
                  <a:pt x="691" y="759"/>
                  <a:pt x="686" y="798"/>
                  <a:pt x="664" y="833"/>
                </a:cubicBezTo>
                <a:close/>
                <a:moveTo>
                  <a:pt x="227" y="1218"/>
                </a:moveTo>
                <a:cubicBezTo>
                  <a:pt x="184" y="1233"/>
                  <a:pt x="141" y="1241"/>
                  <a:pt x="97" y="1218"/>
                </a:cubicBezTo>
                <a:cubicBezTo>
                  <a:pt x="72" y="1204"/>
                  <a:pt x="44" y="1196"/>
                  <a:pt x="19" y="1169"/>
                </a:cubicBezTo>
                <a:cubicBezTo>
                  <a:pt x="65" y="1154"/>
                  <a:pt x="100" y="1126"/>
                  <a:pt x="145" y="1118"/>
                </a:cubicBezTo>
                <a:cubicBezTo>
                  <a:pt x="189" y="1110"/>
                  <a:pt x="228" y="1112"/>
                  <a:pt x="262" y="1153"/>
                </a:cubicBezTo>
                <a:cubicBezTo>
                  <a:pt x="247" y="1158"/>
                  <a:pt x="236" y="1164"/>
                  <a:pt x="225" y="1166"/>
                </a:cubicBezTo>
                <a:cubicBezTo>
                  <a:pt x="214" y="1169"/>
                  <a:pt x="202" y="1169"/>
                  <a:pt x="190" y="1170"/>
                </a:cubicBezTo>
                <a:cubicBezTo>
                  <a:pt x="180" y="1171"/>
                  <a:pt x="169" y="1173"/>
                  <a:pt x="159" y="1174"/>
                </a:cubicBezTo>
                <a:cubicBezTo>
                  <a:pt x="196" y="1190"/>
                  <a:pt x="232" y="1183"/>
                  <a:pt x="270" y="1174"/>
                </a:cubicBezTo>
                <a:cubicBezTo>
                  <a:pt x="264" y="1201"/>
                  <a:pt x="247" y="1211"/>
                  <a:pt x="227" y="1218"/>
                </a:cubicBezTo>
                <a:close/>
                <a:moveTo>
                  <a:pt x="294" y="1105"/>
                </a:moveTo>
                <a:cubicBezTo>
                  <a:pt x="253" y="1083"/>
                  <a:pt x="221" y="1052"/>
                  <a:pt x="176" y="1043"/>
                </a:cubicBezTo>
                <a:cubicBezTo>
                  <a:pt x="200" y="1062"/>
                  <a:pt x="224" y="1081"/>
                  <a:pt x="253" y="1104"/>
                </a:cubicBezTo>
                <a:cubicBezTo>
                  <a:pt x="220" y="1100"/>
                  <a:pt x="193" y="1098"/>
                  <a:pt x="166" y="1094"/>
                </a:cubicBezTo>
                <a:cubicBezTo>
                  <a:pt x="163" y="1094"/>
                  <a:pt x="160" y="1091"/>
                  <a:pt x="158" y="1089"/>
                </a:cubicBezTo>
                <a:cubicBezTo>
                  <a:pt x="127" y="1060"/>
                  <a:pt x="105" y="1027"/>
                  <a:pt x="104" y="980"/>
                </a:cubicBezTo>
                <a:cubicBezTo>
                  <a:pt x="164" y="977"/>
                  <a:pt x="215" y="993"/>
                  <a:pt x="258" y="1030"/>
                </a:cubicBezTo>
                <a:cubicBezTo>
                  <a:pt x="279" y="1048"/>
                  <a:pt x="297" y="1070"/>
                  <a:pt x="294" y="1105"/>
                </a:cubicBezTo>
                <a:close/>
                <a:moveTo>
                  <a:pt x="414" y="1276"/>
                </a:moveTo>
                <a:cubicBezTo>
                  <a:pt x="398" y="1312"/>
                  <a:pt x="372" y="1338"/>
                  <a:pt x="341" y="1361"/>
                </a:cubicBezTo>
                <a:cubicBezTo>
                  <a:pt x="319" y="1378"/>
                  <a:pt x="296" y="1392"/>
                  <a:pt x="264" y="1394"/>
                </a:cubicBezTo>
                <a:cubicBezTo>
                  <a:pt x="266" y="1369"/>
                  <a:pt x="266" y="1347"/>
                  <a:pt x="270" y="1325"/>
                </a:cubicBezTo>
                <a:cubicBezTo>
                  <a:pt x="277" y="1283"/>
                  <a:pt x="297" y="1246"/>
                  <a:pt x="328" y="1216"/>
                </a:cubicBezTo>
                <a:cubicBezTo>
                  <a:pt x="345" y="1199"/>
                  <a:pt x="366" y="1187"/>
                  <a:pt x="396" y="1196"/>
                </a:cubicBezTo>
                <a:cubicBezTo>
                  <a:pt x="385" y="1234"/>
                  <a:pt x="350" y="1260"/>
                  <a:pt x="348" y="1299"/>
                </a:cubicBezTo>
                <a:cubicBezTo>
                  <a:pt x="368" y="1273"/>
                  <a:pt x="389" y="1247"/>
                  <a:pt x="412" y="1218"/>
                </a:cubicBezTo>
                <a:cubicBezTo>
                  <a:pt x="424" y="1242"/>
                  <a:pt x="421" y="1259"/>
                  <a:pt x="414" y="1276"/>
                </a:cubicBezTo>
                <a:close/>
                <a:moveTo>
                  <a:pt x="536" y="1112"/>
                </a:moveTo>
                <a:cubicBezTo>
                  <a:pt x="573" y="1085"/>
                  <a:pt x="606" y="1060"/>
                  <a:pt x="639" y="1035"/>
                </a:cubicBezTo>
                <a:cubicBezTo>
                  <a:pt x="615" y="1068"/>
                  <a:pt x="570" y="1101"/>
                  <a:pt x="536" y="1112"/>
                </a:cubicBezTo>
                <a:close/>
                <a:moveTo>
                  <a:pt x="233" y="1691"/>
                </a:moveTo>
                <a:cubicBezTo>
                  <a:pt x="217" y="1689"/>
                  <a:pt x="201" y="1683"/>
                  <a:pt x="191" y="1665"/>
                </a:cubicBezTo>
                <a:cubicBezTo>
                  <a:pt x="222" y="1646"/>
                  <a:pt x="251" y="1631"/>
                  <a:pt x="278" y="1611"/>
                </a:cubicBezTo>
                <a:cubicBezTo>
                  <a:pt x="300" y="1594"/>
                  <a:pt x="325" y="1586"/>
                  <a:pt x="351" y="1580"/>
                </a:cubicBezTo>
                <a:cubicBezTo>
                  <a:pt x="372" y="1575"/>
                  <a:pt x="392" y="1577"/>
                  <a:pt x="411" y="1594"/>
                </a:cubicBezTo>
                <a:cubicBezTo>
                  <a:pt x="389" y="1602"/>
                  <a:pt x="369" y="1609"/>
                  <a:pt x="350" y="1616"/>
                </a:cubicBezTo>
                <a:cubicBezTo>
                  <a:pt x="367" y="1617"/>
                  <a:pt x="382" y="1614"/>
                  <a:pt x="398" y="1613"/>
                </a:cubicBezTo>
                <a:cubicBezTo>
                  <a:pt x="413" y="1612"/>
                  <a:pt x="430" y="1609"/>
                  <a:pt x="442" y="1627"/>
                </a:cubicBezTo>
                <a:cubicBezTo>
                  <a:pt x="420" y="1634"/>
                  <a:pt x="399" y="1639"/>
                  <a:pt x="380" y="1646"/>
                </a:cubicBezTo>
                <a:cubicBezTo>
                  <a:pt x="359" y="1654"/>
                  <a:pt x="347" y="1678"/>
                  <a:pt x="321" y="1677"/>
                </a:cubicBezTo>
                <a:cubicBezTo>
                  <a:pt x="295" y="1704"/>
                  <a:pt x="263" y="1694"/>
                  <a:pt x="233" y="1691"/>
                </a:cubicBezTo>
                <a:close/>
                <a:moveTo>
                  <a:pt x="386" y="1825"/>
                </a:moveTo>
                <a:cubicBezTo>
                  <a:pt x="349" y="1843"/>
                  <a:pt x="311" y="1859"/>
                  <a:pt x="277" y="1888"/>
                </a:cubicBezTo>
                <a:cubicBezTo>
                  <a:pt x="280" y="1864"/>
                  <a:pt x="281" y="1839"/>
                  <a:pt x="286" y="1816"/>
                </a:cubicBezTo>
                <a:cubicBezTo>
                  <a:pt x="296" y="1773"/>
                  <a:pt x="312" y="1732"/>
                  <a:pt x="341" y="1697"/>
                </a:cubicBezTo>
                <a:cubicBezTo>
                  <a:pt x="375" y="1657"/>
                  <a:pt x="403" y="1649"/>
                  <a:pt x="447" y="1669"/>
                </a:cubicBezTo>
                <a:cubicBezTo>
                  <a:pt x="422" y="1694"/>
                  <a:pt x="393" y="1717"/>
                  <a:pt x="378" y="1751"/>
                </a:cubicBezTo>
                <a:cubicBezTo>
                  <a:pt x="407" y="1730"/>
                  <a:pt x="429" y="1700"/>
                  <a:pt x="463" y="1687"/>
                </a:cubicBezTo>
                <a:cubicBezTo>
                  <a:pt x="466" y="1692"/>
                  <a:pt x="467" y="1693"/>
                  <a:pt x="468" y="1695"/>
                </a:cubicBezTo>
                <a:cubicBezTo>
                  <a:pt x="469" y="1697"/>
                  <a:pt x="469" y="1699"/>
                  <a:pt x="469" y="1701"/>
                </a:cubicBezTo>
                <a:cubicBezTo>
                  <a:pt x="465" y="1758"/>
                  <a:pt x="438" y="1800"/>
                  <a:pt x="386" y="1825"/>
                </a:cubicBezTo>
                <a:close/>
                <a:moveTo>
                  <a:pt x="563" y="1732"/>
                </a:moveTo>
                <a:cubicBezTo>
                  <a:pt x="573" y="1784"/>
                  <a:pt x="568" y="1835"/>
                  <a:pt x="549" y="1884"/>
                </a:cubicBezTo>
                <a:cubicBezTo>
                  <a:pt x="547" y="1890"/>
                  <a:pt x="541" y="1896"/>
                  <a:pt x="538" y="1899"/>
                </a:cubicBezTo>
                <a:cubicBezTo>
                  <a:pt x="520" y="1879"/>
                  <a:pt x="504" y="1860"/>
                  <a:pt x="487" y="1842"/>
                </a:cubicBezTo>
                <a:cubicBezTo>
                  <a:pt x="471" y="1826"/>
                  <a:pt x="460" y="1809"/>
                  <a:pt x="458" y="1790"/>
                </a:cubicBezTo>
                <a:cubicBezTo>
                  <a:pt x="471" y="1769"/>
                  <a:pt x="482" y="1751"/>
                  <a:pt x="494" y="1730"/>
                </a:cubicBezTo>
                <a:cubicBezTo>
                  <a:pt x="503" y="1752"/>
                  <a:pt x="510" y="1772"/>
                  <a:pt x="518" y="1791"/>
                </a:cubicBezTo>
                <a:cubicBezTo>
                  <a:pt x="518" y="1758"/>
                  <a:pt x="504" y="1727"/>
                  <a:pt x="517" y="1694"/>
                </a:cubicBezTo>
                <a:cubicBezTo>
                  <a:pt x="547" y="1699"/>
                  <a:pt x="558" y="1707"/>
                  <a:pt x="563" y="1732"/>
                </a:cubicBezTo>
                <a:close/>
                <a:moveTo>
                  <a:pt x="537" y="1590"/>
                </a:moveTo>
                <a:cubicBezTo>
                  <a:pt x="578" y="1505"/>
                  <a:pt x="602" y="1470"/>
                  <a:pt x="627" y="1456"/>
                </a:cubicBezTo>
                <a:cubicBezTo>
                  <a:pt x="607" y="1510"/>
                  <a:pt x="575" y="1552"/>
                  <a:pt x="537" y="1590"/>
                </a:cubicBezTo>
                <a:close/>
                <a:moveTo>
                  <a:pt x="588" y="1454"/>
                </a:moveTo>
                <a:cubicBezTo>
                  <a:pt x="574" y="1460"/>
                  <a:pt x="560" y="1467"/>
                  <a:pt x="545" y="1468"/>
                </a:cubicBezTo>
                <a:cubicBezTo>
                  <a:pt x="510" y="1473"/>
                  <a:pt x="475" y="1471"/>
                  <a:pt x="443" y="1450"/>
                </a:cubicBezTo>
                <a:cubicBezTo>
                  <a:pt x="461" y="1372"/>
                  <a:pt x="589" y="1301"/>
                  <a:pt x="638" y="1340"/>
                </a:cubicBezTo>
                <a:cubicBezTo>
                  <a:pt x="614" y="1381"/>
                  <a:pt x="569" y="1395"/>
                  <a:pt x="529" y="1423"/>
                </a:cubicBezTo>
                <a:cubicBezTo>
                  <a:pt x="575" y="1418"/>
                  <a:pt x="605" y="1389"/>
                  <a:pt x="642" y="1370"/>
                </a:cubicBezTo>
                <a:cubicBezTo>
                  <a:pt x="642" y="1414"/>
                  <a:pt x="622" y="1439"/>
                  <a:pt x="588" y="1454"/>
                </a:cubicBezTo>
                <a:close/>
                <a:moveTo>
                  <a:pt x="786" y="1460"/>
                </a:moveTo>
                <a:cubicBezTo>
                  <a:pt x="821" y="1530"/>
                  <a:pt x="818" y="1601"/>
                  <a:pt x="781" y="1672"/>
                </a:cubicBezTo>
                <a:cubicBezTo>
                  <a:pt x="697" y="1634"/>
                  <a:pt x="647" y="1532"/>
                  <a:pt x="653" y="1449"/>
                </a:cubicBezTo>
                <a:cubicBezTo>
                  <a:pt x="655" y="1429"/>
                  <a:pt x="662" y="1408"/>
                  <a:pt x="682" y="1393"/>
                </a:cubicBezTo>
                <a:cubicBezTo>
                  <a:pt x="696" y="1428"/>
                  <a:pt x="710" y="1461"/>
                  <a:pt x="723" y="1493"/>
                </a:cubicBezTo>
                <a:cubicBezTo>
                  <a:pt x="725" y="1492"/>
                  <a:pt x="727" y="1492"/>
                  <a:pt x="729" y="1491"/>
                </a:cubicBezTo>
                <a:cubicBezTo>
                  <a:pt x="721" y="1457"/>
                  <a:pt x="713" y="1422"/>
                  <a:pt x="704" y="1387"/>
                </a:cubicBezTo>
                <a:cubicBezTo>
                  <a:pt x="732" y="1387"/>
                  <a:pt x="760" y="1408"/>
                  <a:pt x="786" y="1460"/>
                </a:cubicBezTo>
                <a:close/>
                <a:moveTo>
                  <a:pt x="966" y="721"/>
                </a:moveTo>
                <a:cubicBezTo>
                  <a:pt x="1019" y="706"/>
                  <a:pt x="1068" y="725"/>
                  <a:pt x="1115" y="748"/>
                </a:cubicBezTo>
                <a:cubicBezTo>
                  <a:pt x="1073" y="819"/>
                  <a:pt x="974" y="867"/>
                  <a:pt x="919" y="845"/>
                </a:cubicBezTo>
                <a:cubicBezTo>
                  <a:pt x="912" y="836"/>
                  <a:pt x="904" y="828"/>
                  <a:pt x="896" y="818"/>
                </a:cubicBezTo>
                <a:cubicBezTo>
                  <a:pt x="931" y="793"/>
                  <a:pt x="972" y="788"/>
                  <a:pt x="1012" y="773"/>
                </a:cubicBezTo>
                <a:cubicBezTo>
                  <a:pt x="977" y="768"/>
                  <a:pt x="937" y="775"/>
                  <a:pt x="894" y="795"/>
                </a:cubicBezTo>
                <a:cubicBezTo>
                  <a:pt x="909" y="755"/>
                  <a:pt x="931" y="731"/>
                  <a:pt x="966" y="721"/>
                </a:cubicBezTo>
                <a:close/>
                <a:moveTo>
                  <a:pt x="752" y="668"/>
                </a:moveTo>
                <a:cubicBezTo>
                  <a:pt x="748" y="675"/>
                  <a:pt x="745" y="682"/>
                  <a:pt x="746" y="688"/>
                </a:cubicBezTo>
                <a:cubicBezTo>
                  <a:pt x="749" y="762"/>
                  <a:pt x="752" y="836"/>
                  <a:pt x="756" y="909"/>
                </a:cubicBezTo>
                <a:cubicBezTo>
                  <a:pt x="761" y="981"/>
                  <a:pt x="754" y="1051"/>
                  <a:pt x="743" y="1121"/>
                </a:cubicBezTo>
                <a:cubicBezTo>
                  <a:pt x="740" y="1134"/>
                  <a:pt x="736" y="1148"/>
                  <a:pt x="733" y="1161"/>
                </a:cubicBezTo>
                <a:cubicBezTo>
                  <a:pt x="731" y="1132"/>
                  <a:pt x="736" y="1105"/>
                  <a:pt x="738" y="1077"/>
                </a:cubicBezTo>
                <a:cubicBezTo>
                  <a:pt x="744" y="983"/>
                  <a:pt x="742" y="889"/>
                  <a:pt x="737" y="795"/>
                </a:cubicBezTo>
                <a:cubicBezTo>
                  <a:pt x="732" y="718"/>
                  <a:pt x="726" y="640"/>
                  <a:pt x="720" y="563"/>
                </a:cubicBezTo>
                <a:cubicBezTo>
                  <a:pt x="715" y="490"/>
                  <a:pt x="724" y="418"/>
                  <a:pt x="742" y="347"/>
                </a:cubicBezTo>
                <a:cubicBezTo>
                  <a:pt x="748" y="323"/>
                  <a:pt x="759" y="301"/>
                  <a:pt x="768" y="278"/>
                </a:cubicBezTo>
                <a:cubicBezTo>
                  <a:pt x="788" y="284"/>
                  <a:pt x="787" y="298"/>
                  <a:pt x="786" y="310"/>
                </a:cubicBezTo>
                <a:cubicBezTo>
                  <a:pt x="785" y="324"/>
                  <a:pt x="783" y="338"/>
                  <a:pt x="779" y="351"/>
                </a:cubicBezTo>
                <a:cubicBezTo>
                  <a:pt x="767" y="390"/>
                  <a:pt x="779" y="437"/>
                  <a:pt x="732" y="467"/>
                </a:cubicBezTo>
                <a:cubicBezTo>
                  <a:pt x="752" y="470"/>
                  <a:pt x="756" y="479"/>
                  <a:pt x="753" y="492"/>
                </a:cubicBezTo>
                <a:cubicBezTo>
                  <a:pt x="750" y="504"/>
                  <a:pt x="750" y="516"/>
                  <a:pt x="746" y="527"/>
                </a:cubicBezTo>
                <a:cubicBezTo>
                  <a:pt x="739" y="544"/>
                  <a:pt x="741" y="558"/>
                  <a:pt x="755" y="571"/>
                </a:cubicBezTo>
                <a:cubicBezTo>
                  <a:pt x="735" y="599"/>
                  <a:pt x="746" y="625"/>
                  <a:pt x="758" y="651"/>
                </a:cubicBezTo>
                <a:cubicBezTo>
                  <a:pt x="779" y="696"/>
                  <a:pt x="796" y="742"/>
                  <a:pt x="825" y="783"/>
                </a:cubicBezTo>
                <a:cubicBezTo>
                  <a:pt x="833" y="793"/>
                  <a:pt x="834" y="801"/>
                  <a:pt x="821" y="808"/>
                </a:cubicBezTo>
                <a:cubicBezTo>
                  <a:pt x="782" y="769"/>
                  <a:pt x="778" y="713"/>
                  <a:pt x="752" y="668"/>
                </a:cubicBezTo>
                <a:close/>
                <a:moveTo>
                  <a:pt x="904" y="1151"/>
                </a:moveTo>
                <a:cubicBezTo>
                  <a:pt x="900" y="1148"/>
                  <a:pt x="895" y="1145"/>
                  <a:pt x="892" y="1142"/>
                </a:cubicBezTo>
                <a:cubicBezTo>
                  <a:pt x="886" y="1135"/>
                  <a:pt x="880" y="1129"/>
                  <a:pt x="874" y="1122"/>
                </a:cubicBezTo>
                <a:cubicBezTo>
                  <a:pt x="829" y="1064"/>
                  <a:pt x="815" y="998"/>
                  <a:pt x="823" y="926"/>
                </a:cubicBezTo>
                <a:cubicBezTo>
                  <a:pt x="824" y="916"/>
                  <a:pt x="830" y="906"/>
                  <a:pt x="835" y="897"/>
                </a:cubicBezTo>
                <a:cubicBezTo>
                  <a:pt x="837" y="897"/>
                  <a:pt x="839" y="898"/>
                  <a:pt x="841" y="898"/>
                </a:cubicBezTo>
                <a:cubicBezTo>
                  <a:pt x="854" y="943"/>
                  <a:pt x="867" y="987"/>
                  <a:pt x="881" y="1032"/>
                </a:cubicBezTo>
                <a:cubicBezTo>
                  <a:pt x="885" y="979"/>
                  <a:pt x="857" y="932"/>
                  <a:pt x="861" y="876"/>
                </a:cubicBezTo>
                <a:cubicBezTo>
                  <a:pt x="941" y="925"/>
                  <a:pt x="958" y="1084"/>
                  <a:pt x="904" y="1151"/>
                </a:cubicBezTo>
                <a:close/>
                <a:moveTo>
                  <a:pt x="911" y="881"/>
                </a:moveTo>
                <a:cubicBezTo>
                  <a:pt x="947" y="902"/>
                  <a:pt x="982" y="927"/>
                  <a:pt x="1020" y="945"/>
                </a:cubicBezTo>
                <a:cubicBezTo>
                  <a:pt x="1058" y="962"/>
                  <a:pt x="1099" y="974"/>
                  <a:pt x="1143" y="990"/>
                </a:cubicBezTo>
                <a:cubicBezTo>
                  <a:pt x="1065" y="987"/>
                  <a:pt x="932" y="931"/>
                  <a:pt x="911" y="881"/>
                </a:cubicBezTo>
                <a:close/>
                <a:moveTo>
                  <a:pt x="756" y="413"/>
                </a:moveTo>
                <a:cubicBezTo>
                  <a:pt x="764" y="398"/>
                  <a:pt x="771" y="384"/>
                  <a:pt x="749" y="373"/>
                </a:cubicBezTo>
                <a:cubicBezTo>
                  <a:pt x="744" y="388"/>
                  <a:pt x="740" y="401"/>
                  <a:pt x="756" y="413"/>
                </a:cubicBezTo>
                <a:close/>
                <a:moveTo>
                  <a:pt x="1143" y="14"/>
                </a:moveTo>
                <a:cubicBezTo>
                  <a:pt x="1141" y="10"/>
                  <a:pt x="1139" y="5"/>
                  <a:pt x="1137" y="0"/>
                </a:cubicBezTo>
                <a:cubicBezTo>
                  <a:pt x="1114" y="0"/>
                  <a:pt x="1114" y="0"/>
                  <a:pt x="1114" y="0"/>
                </a:cubicBezTo>
                <a:cubicBezTo>
                  <a:pt x="1121" y="27"/>
                  <a:pt x="1116" y="70"/>
                  <a:pt x="1097" y="152"/>
                </a:cubicBezTo>
                <a:cubicBezTo>
                  <a:pt x="1092" y="102"/>
                  <a:pt x="1093" y="52"/>
                  <a:pt x="1108" y="0"/>
                </a:cubicBezTo>
                <a:cubicBezTo>
                  <a:pt x="1069" y="0"/>
                  <a:pt x="1069" y="0"/>
                  <a:pt x="1069" y="0"/>
                </a:cubicBezTo>
                <a:cubicBezTo>
                  <a:pt x="1016" y="52"/>
                  <a:pt x="931" y="82"/>
                  <a:pt x="855" y="63"/>
                </a:cubicBezTo>
                <a:cubicBezTo>
                  <a:pt x="860" y="40"/>
                  <a:pt x="867" y="19"/>
                  <a:pt x="876" y="0"/>
                </a:cubicBezTo>
                <a:cubicBezTo>
                  <a:pt x="857" y="0"/>
                  <a:pt x="857" y="0"/>
                  <a:pt x="857" y="0"/>
                </a:cubicBezTo>
                <a:cubicBezTo>
                  <a:pt x="856" y="3"/>
                  <a:pt x="855" y="6"/>
                  <a:pt x="854" y="10"/>
                </a:cubicBezTo>
                <a:cubicBezTo>
                  <a:pt x="846" y="31"/>
                  <a:pt x="834" y="53"/>
                  <a:pt x="838" y="78"/>
                </a:cubicBezTo>
                <a:cubicBezTo>
                  <a:pt x="932" y="99"/>
                  <a:pt x="1011" y="70"/>
                  <a:pt x="1084" y="10"/>
                </a:cubicBezTo>
                <a:cubicBezTo>
                  <a:pt x="1082" y="45"/>
                  <a:pt x="1079" y="75"/>
                  <a:pt x="1078" y="105"/>
                </a:cubicBezTo>
                <a:cubicBezTo>
                  <a:pt x="1077" y="135"/>
                  <a:pt x="1079" y="165"/>
                  <a:pt x="1080" y="198"/>
                </a:cubicBezTo>
                <a:cubicBezTo>
                  <a:pt x="1018" y="192"/>
                  <a:pt x="974" y="224"/>
                  <a:pt x="941" y="270"/>
                </a:cubicBezTo>
                <a:cubicBezTo>
                  <a:pt x="908" y="314"/>
                  <a:pt x="874" y="360"/>
                  <a:pt x="889" y="418"/>
                </a:cubicBezTo>
                <a:cubicBezTo>
                  <a:pt x="914" y="412"/>
                  <a:pt x="938" y="405"/>
                  <a:pt x="962" y="400"/>
                </a:cubicBezTo>
                <a:cubicBezTo>
                  <a:pt x="985" y="394"/>
                  <a:pt x="1009" y="390"/>
                  <a:pt x="1030" y="386"/>
                </a:cubicBezTo>
                <a:cubicBezTo>
                  <a:pt x="1043" y="414"/>
                  <a:pt x="1057" y="442"/>
                  <a:pt x="1067" y="471"/>
                </a:cubicBezTo>
                <a:cubicBezTo>
                  <a:pt x="1081" y="506"/>
                  <a:pt x="1098" y="540"/>
                  <a:pt x="1093" y="579"/>
                </a:cubicBezTo>
                <a:cubicBezTo>
                  <a:pt x="1093" y="583"/>
                  <a:pt x="1096" y="586"/>
                  <a:pt x="1099" y="593"/>
                </a:cubicBezTo>
                <a:cubicBezTo>
                  <a:pt x="1140" y="543"/>
                  <a:pt x="1171" y="491"/>
                  <a:pt x="1188" y="432"/>
                </a:cubicBezTo>
                <a:cubicBezTo>
                  <a:pt x="1188" y="304"/>
                  <a:pt x="1188" y="304"/>
                  <a:pt x="1188" y="304"/>
                </a:cubicBezTo>
                <a:cubicBezTo>
                  <a:pt x="1187" y="301"/>
                  <a:pt x="1186" y="297"/>
                  <a:pt x="1184" y="295"/>
                </a:cubicBezTo>
                <a:cubicBezTo>
                  <a:pt x="1173" y="277"/>
                  <a:pt x="1161" y="260"/>
                  <a:pt x="1148" y="241"/>
                </a:cubicBezTo>
                <a:cubicBezTo>
                  <a:pt x="1167" y="235"/>
                  <a:pt x="1178" y="246"/>
                  <a:pt x="1188" y="256"/>
                </a:cubicBezTo>
                <a:cubicBezTo>
                  <a:pt x="1188" y="179"/>
                  <a:pt x="1188" y="179"/>
                  <a:pt x="1188" y="179"/>
                </a:cubicBezTo>
                <a:cubicBezTo>
                  <a:pt x="1179" y="177"/>
                  <a:pt x="1170" y="177"/>
                  <a:pt x="1160" y="178"/>
                </a:cubicBezTo>
                <a:cubicBezTo>
                  <a:pt x="1146" y="180"/>
                  <a:pt x="1133" y="187"/>
                  <a:pt x="1116" y="192"/>
                </a:cubicBezTo>
                <a:cubicBezTo>
                  <a:pt x="1119" y="139"/>
                  <a:pt x="1120" y="90"/>
                  <a:pt x="1133" y="41"/>
                </a:cubicBezTo>
                <a:cubicBezTo>
                  <a:pt x="1151" y="58"/>
                  <a:pt x="1166" y="75"/>
                  <a:pt x="1184" y="88"/>
                </a:cubicBezTo>
                <a:cubicBezTo>
                  <a:pt x="1186" y="89"/>
                  <a:pt x="1187" y="90"/>
                  <a:pt x="1188" y="91"/>
                </a:cubicBezTo>
                <a:cubicBezTo>
                  <a:pt x="1188" y="72"/>
                  <a:pt x="1188" y="72"/>
                  <a:pt x="1188" y="72"/>
                </a:cubicBezTo>
                <a:cubicBezTo>
                  <a:pt x="1181" y="66"/>
                  <a:pt x="1174" y="59"/>
                  <a:pt x="1167" y="52"/>
                </a:cubicBezTo>
                <a:cubicBezTo>
                  <a:pt x="1157" y="42"/>
                  <a:pt x="1150" y="28"/>
                  <a:pt x="1143" y="14"/>
                </a:cubicBezTo>
                <a:close/>
                <a:moveTo>
                  <a:pt x="1042" y="288"/>
                </a:moveTo>
                <a:cubicBezTo>
                  <a:pt x="1039" y="312"/>
                  <a:pt x="1036" y="333"/>
                  <a:pt x="1033" y="357"/>
                </a:cubicBezTo>
                <a:cubicBezTo>
                  <a:pt x="1019" y="371"/>
                  <a:pt x="1000" y="377"/>
                  <a:pt x="978" y="380"/>
                </a:cubicBezTo>
                <a:cubicBezTo>
                  <a:pt x="953" y="383"/>
                  <a:pt x="928" y="387"/>
                  <a:pt x="902" y="392"/>
                </a:cubicBezTo>
                <a:cubicBezTo>
                  <a:pt x="902" y="387"/>
                  <a:pt x="901" y="380"/>
                  <a:pt x="903" y="373"/>
                </a:cubicBezTo>
                <a:cubicBezTo>
                  <a:pt x="919" y="323"/>
                  <a:pt x="947" y="281"/>
                  <a:pt x="987" y="247"/>
                </a:cubicBezTo>
                <a:cubicBezTo>
                  <a:pt x="1007" y="230"/>
                  <a:pt x="1021" y="230"/>
                  <a:pt x="1047" y="246"/>
                </a:cubicBezTo>
                <a:cubicBezTo>
                  <a:pt x="1037" y="279"/>
                  <a:pt x="1006" y="295"/>
                  <a:pt x="986" y="321"/>
                </a:cubicBezTo>
                <a:cubicBezTo>
                  <a:pt x="1004" y="310"/>
                  <a:pt x="1022" y="300"/>
                  <a:pt x="1042" y="288"/>
                </a:cubicBezTo>
                <a:close/>
                <a:moveTo>
                  <a:pt x="1117" y="270"/>
                </a:moveTo>
                <a:cubicBezTo>
                  <a:pt x="1164" y="282"/>
                  <a:pt x="1181" y="306"/>
                  <a:pt x="1182" y="359"/>
                </a:cubicBezTo>
                <a:cubicBezTo>
                  <a:pt x="1183" y="404"/>
                  <a:pt x="1170" y="446"/>
                  <a:pt x="1150" y="485"/>
                </a:cubicBezTo>
                <a:cubicBezTo>
                  <a:pt x="1140" y="507"/>
                  <a:pt x="1125" y="527"/>
                  <a:pt x="1112" y="547"/>
                </a:cubicBezTo>
                <a:cubicBezTo>
                  <a:pt x="1104" y="503"/>
                  <a:pt x="1084" y="467"/>
                  <a:pt x="1067" y="430"/>
                </a:cubicBezTo>
                <a:cubicBezTo>
                  <a:pt x="1042" y="378"/>
                  <a:pt x="1048" y="329"/>
                  <a:pt x="1080" y="281"/>
                </a:cubicBezTo>
                <a:cubicBezTo>
                  <a:pt x="1081" y="280"/>
                  <a:pt x="1083" y="278"/>
                  <a:pt x="1085" y="277"/>
                </a:cubicBezTo>
                <a:cubicBezTo>
                  <a:pt x="1086" y="276"/>
                  <a:pt x="1089" y="276"/>
                  <a:pt x="1093" y="274"/>
                </a:cubicBezTo>
                <a:cubicBezTo>
                  <a:pt x="1111" y="306"/>
                  <a:pt x="1111" y="342"/>
                  <a:pt x="1120" y="377"/>
                </a:cubicBezTo>
                <a:cubicBezTo>
                  <a:pt x="1129" y="341"/>
                  <a:pt x="1121" y="306"/>
                  <a:pt x="1117" y="270"/>
                </a:cubicBezTo>
                <a:close/>
                <a:moveTo>
                  <a:pt x="1055" y="1164"/>
                </a:moveTo>
                <a:cubicBezTo>
                  <a:pt x="1049" y="1162"/>
                  <a:pt x="1043" y="1165"/>
                  <a:pt x="1033" y="1166"/>
                </a:cubicBezTo>
                <a:cubicBezTo>
                  <a:pt x="1035" y="1216"/>
                  <a:pt x="1037" y="1265"/>
                  <a:pt x="1040" y="1317"/>
                </a:cubicBezTo>
                <a:cubicBezTo>
                  <a:pt x="1021" y="1314"/>
                  <a:pt x="1003" y="1310"/>
                  <a:pt x="984" y="1309"/>
                </a:cubicBezTo>
                <a:cubicBezTo>
                  <a:pt x="952" y="1308"/>
                  <a:pt x="920" y="1310"/>
                  <a:pt x="900" y="1341"/>
                </a:cubicBezTo>
                <a:cubicBezTo>
                  <a:pt x="961" y="1472"/>
                  <a:pt x="1090" y="1509"/>
                  <a:pt x="1175" y="1469"/>
                </a:cubicBezTo>
                <a:cubicBezTo>
                  <a:pt x="1180" y="1479"/>
                  <a:pt x="1185" y="1489"/>
                  <a:pt x="1188" y="1500"/>
                </a:cubicBezTo>
                <a:cubicBezTo>
                  <a:pt x="1188" y="1279"/>
                  <a:pt x="1188" y="1279"/>
                  <a:pt x="1188" y="1279"/>
                </a:cubicBezTo>
                <a:cubicBezTo>
                  <a:pt x="1184" y="1266"/>
                  <a:pt x="1178" y="1254"/>
                  <a:pt x="1169" y="1243"/>
                </a:cubicBezTo>
                <a:cubicBezTo>
                  <a:pt x="1139" y="1206"/>
                  <a:pt x="1101" y="1179"/>
                  <a:pt x="1055" y="1164"/>
                </a:cubicBezTo>
                <a:close/>
                <a:moveTo>
                  <a:pt x="1033" y="1455"/>
                </a:moveTo>
                <a:cubicBezTo>
                  <a:pt x="980" y="1433"/>
                  <a:pt x="943" y="1395"/>
                  <a:pt x="918" y="1339"/>
                </a:cubicBezTo>
                <a:cubicBezTo>
                  <a:pt x="962" y="1319"/>
                  <a:pt x="1001" y="1324"/>
                  <a:pt x="1041" y="1338"/>
                </a:cubicBezTo>
                <a:cubicBezTo>
                  <a:pt x="1043" y="1340"/>
                  <a:pt x="1047" y="1341"/>
                  <a:pt x="1049" y="1343"/>
                </a:cubicBezTo>
                <a:cubicBezTo>
                  <a:pt x="1064" y="1366"/>
                  <a:pt x="1078" y="1389"/>
                  <a:pt x="1096" y="1418"/>
                </a:cubicBezTo>
                <a:cubicBezTo>
                  <a:pt x="1063" y="1402"/>
                  <a:pt x="1035" y="1389"/>
                  <a:pt x="1008" y="1376"/>
                </a:cubicBezTo>
                <a:cubicBezTo>
                  <a:pt x="1035" y="1412"/>
                  <a:pt x="1078" y="1426"/>
                  <a:pt x="1115" y="1453"/>
                </a:cubicBezTo>
                <a:cubicBezTo>
                  <a:pt x="1085" y="1471"/>
                  <a:pt x="1058" y="1465"/>
                  <a:pt x="1033" y="1455"/>
                </a:cubicBezTo>
                <a:close/>
                <a:moveTo>
                  <a:pt x="1166" y="1401"/>
                </a:moveTo>
                <a:cubicBezTo>
                  <a:pt x="1157" y="1363"/>
                  <a:pt x="1147" y="1328"/>
                  <a:pt x="1117" y="1302"/>
                </a:cubicBezTo>
                <a:cubicBezTo>
                  <a:pt x="1121" y="1312"/>
                  <a:pt x="1124" y="1322"/>
                  <a:pt x="1127" y="1331"/>
                </a:cubicBezTo>
                <a:cubicBezTo>
                  <a:pt x="1132" y="1342"/>
                  <a:pt x="1137" y="1353"/>
                  <a:pt x="1139" y="1365"/>
                </a:cubicBezTo>
                <a:cubicBezTo>
                  <a:pt x="1142" y="1376"/>
                  <a:pt x="1142" y="1388"/>
                  <a:pt x="1144" y="1403"/>
                </a:cubicBezTo>
                <a:cubicBezTo>
                  <a:pt x="1092" y="1391"/>
                  <a:pt x="1073" y="1357"/>
                  <a:pt x="1061" y="1315"/>
                </a:cubicBezTo>
                <a:cubicBezTo>
                  <a:pt x="1047" y="1271"/>
                  <a:pt x="1057" y="1226"/>
                  <a:pt x="1050" y="1179"/>
                </a:cubicBezTo>
                <a:cubicBezTo>
                  <a:pt x="1085" y="1189"/>
                  <a:pt x="1105" y="1210"/>
                  <a:pt x="1128" y="1227"/>
                </a:cubicBezTo>
                <a:cubicBezTo>
                  <a:pt x="1169" y="1255"/>
                  <a:pt x="1181" y="1298"/>
                  <a:pt x="1187" y="1344"/>
                </a:cubicBezTo>
                <a:cubicBezTo>
                  <a:pt x="1189" y="1364"/>
                  <a:pt x="1188" y="1384"/>
                  <a:pt x="1166" y="140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71786" y="1804694"/>
            <a:ext cx="3876751" cy="2025509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40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" y="2"/>
            <a:ext cx="9723181" cy="8229599"/>
          </a:xfrm>
        </p:spPr>
        <p:txBody>
          <a:bodyPr anchor="t"/>
          <a:lstStyle>
            <a:lvl1pPr marL="0" indent="0">
              <a:buNone/>
              <a:defRPr sz="3840"/>
            </a:lvl1pPr>
            <a:lvl2pPr marL="548654" indent="0">
              <a:buNone/>
              <a:defRPr sz="3360"/>
            </a:lvl2pPr>
            <a:lvl3pPr marL="1097307" indent="0">
              <a:buNone/>
              <a:defRPr sz="2880"/>
            </a:lvl3pPr>
            <a:lvl4pPr marL="1645961" indent="0">
              <a:buNone/>
              <a:defRPr sz="2400"/>
            </a:lvl4pPr>
            <a:lvl5pPr marL="2194615" indent="0">
              <a:buNone/>
              <a:defRPr sz="2400"/>
            </a:lvl5pPr>
            <a:lvl6pPr marL="2743269" indent="0">
              <a:buNone/>
              <a:defRPr sz="2400"/>
            </a:lvl6pPr>
            <a:lvl7pPr marL="3291922" indent="0">
              <a:buNone/>
              <a:defRPr sz="2400"/>
            </a:lvl7pPr>
            <a:lvl8pPr marL="3840576" indent="0">
              <a:buNone/>
              <a:defRPr sz="2400"/>
            </a:lvl8pPr>
            <a:lvl9pPr marL="438923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71786" y="3868570"/>
            <a:ext cx="3873399" cy="3446633"/>
          </a:xfrm>
        </p:spPr>
        <p:txBody>
          <a:bodyPr/>
          <a:lstStyle>
            <a:lvl1pPr marL="0" indent="0">
              <a:spcBef>
                <a:spcPts val="1680"/>
              </a:spcBef>
              <a:buNone/>
              <a:defRPr sz="1920"/>
            </a:lvl1pPr>
            <a:lvl2pPr marL="548654" indent="0">
              <a:buNone/>
              <a:defRPr sz="1680"/>
            </a:lvl2pPr>
            <a:lvl3pPr marL="1097307" indent="0">
              <a:buNone/>
              <a:defRPr sz="1440"/>
            </a:lvl3pPr>
            <a:lvl4pPr marL="1645961" indent="0">
              <a:buNone/>
              <a:defRPr sz="1200"/>
            </a:lvl4pPr>
            <a:lvl5pPr marL="2194615" indent="0">
              <a:buNone/>
              <a:defRPr sz="1200"/>
            </a:lvl5pPr>
            <a:lvl6pPr marL="2743269" indent="0">
              <a:buNone/>
              <a:defRPr sz="1200"/>
            </a:lvl6pPr>
            <a:lvl7pPr marL="3291922" indent="0">
              <a:buNone/>
              <a:defRPr sz="1200"/>
            </a:lvl7pPr>
            <a:lvl8pPr marL="3840576" indent="0">
              <a:buNone/>
              <a:defRPr sz="1200"/>
            </a:lvl8pPr>
            <a:lvl9pPr marL="43892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171786" y="7549288"/>
            <a:ext cx="3873399" cy="438150"/>
          </a:xfrm>
        </p:spPr>
        <p:txBody>
          <a:bodyPr/>
          <a:lstStyle>
            <a:lvl1pPr algn="l">
              <a:defRPr/>
            </a:lvl1pPr>
          </a:lstStyle>
          <a:p>
            <a:fld id="{CE6ABD51-ABF9-4721-920A-B7B36FB23B51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5279" y="7549288"/>
            <a:ext cx="9118397" cy="43815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71786" y="448329"/>
            <a:ext cx="3873399" cy="979778"/>
          </a:xfrm>
        </p:spPr>
        <p:txBody>
          <a:bodyPr anchor="t"/>
          <a:lstStyle>
            <a:lvl1pPr algn="l">
              <a:defRPr sz="5280"/>
            </a:lvl1pPr>
          </a:lstStyle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41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://margi-world.blogspot.com/2012/03/contoh-background-pada-kartu-nama.html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://margi-world.blogspot.com/2012/03/contoh-background-pada-kartu-nama.html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hyperlink" Target="http://margi-world.blogspot.com/2012/03/contoh-background-pada-kartu-nama.html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0000"/>
            <a:lum/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68050" y="682016"/>
            <a:ext cx="10677079" cy="18728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0442" y="2926083"/>
            <a:ext cx="10524685" cy="43818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753285" y="7555939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E6ABD51-ABF9-4721-920A-B7B36FB23B51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20439" y="7555939"/>
            <a:ext cx="680085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5600" y="867996"/>
            <a:ext cx="2261219" cy="72512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528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 title="Rule Line"/>
          <p:cNvCxnSpPr/>
          <p:nvPr/>
        </p:nvCxnSpPr>
        <p:spPr>
          <a:xfrm>
            <a:off x="3520442" y="2611211"/>
            <a:ext cx="10524685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5"/>
          <p:cNvSpPr>
            <a:spLocks noEditPoints="1"/>
          </p:cNvSpPr>
          <p:nvPr/>
        </p:nvSpPr>
        <p:spPr bwMode="auto">
          <a:xfrm>
            <a:off x="3" y="5716"/>
            <a:ext cx="4536095" cy="8223884"/>
          </a:xfrm>
          <a:custGeom>
            <a:avLst/>
            <a:gdLst/>
            <a:ahLst/>
            <a:cxnLst/>
            <a:rect l="0" t="0" r="r" b="b"/>
            <a:pathLst>
              <a:path w="1190" h="2160">
                <a:moveTo>
                  <a:pt x="97" y="579"/>
                </a:moveTo>
                <a:cubicBezTo>
                  <a:pt x="92" y="540"/>
                  <a:pt x="109" y="506"/>
                  <a:pt x="122" y="471"/>
                </a:cubicBezTo>
                <a:cubicBezTo>
                  <a:pt x="133" y="442"/>
                  <a:pt x="147" y="414"/>
                  <a:pt x="159" y="385"/>
                </a:cubicBezTo>
                <a:cubicBezTo>
                  <a:pt x="181" y="390"/>
                  <a:pt x="205" y="394"/>
                  <a:pt x="228" y="399"/>
                </a:cubicBezTo>
                <a:cubicBezTo>
                  <a:pt x="252" y="405"/>
                  <a:pt x="275" y="411"/>
                  <a:pt x="301" y="418"/>
                </a:cubicBezTo>
                <a:cubicBezTo>
                  <a:pt x="316" y="360"/>
                  <a:pt x="282" y="314"/>
                  <a:pt x="249" y="269"/>
                </a:cubicBezTo>
                <a:cubicBezTo>
                  <a:pt x="215" y="224"/>
                  <a:pt x="172" y="192"/>
                  <a:pt x="110" y="198"/>
                </a:cubicBezTo>
                <a:cubicBezTo>
                  <a:pt x="111" y="165"/>
                  <a:pt x="112" y="135"/>
                  <a:pt x="112" y="105"/>
                </a:cubicBezTo>
                <a:cubicBezTo>
                  <a:pt x="111" y="75"/>
                  <a:pt x="108" y="45"/>
                  <a:pt x="105" y="10"/>
                </a:cubicBezTo>
                <a:cubicBezTo>
                  <a:pt x="179" y="70"/>
                  <a:pt x="258" y="99"/>
                  <a:pt x="352" y="78"/>
                </a:cubicBezTo>
                <a:cubicBezTo>
                  <a:pt x="356" y="52"/>
                  <a:pt x="344" y="31"/>
                  <a:pt x="336" y="9"/>
                </a:cubicBezTo>
                <a:cubicBezTo>
                  <a:pt x="335" y="6"/>
                  <a:pt x="334" y="3"/>
                  <a:pt x="332" y="0"/>
                </a:cubicBezTo>
                <a:cubicBezTo>
                  <a:pt x="314" y="0"/>
                  <a:pt x="314" y="0"/>
                  <a:pt x="314" y="0"/>
                </a:cubicBezTo>
                <a:cubicBezTo>
                  <a:pt x="323" y="19"/>
                  <a:pt x="330" y="40"/>
                  <a:pt x="334" y="63"/>
                </a:cubicBezTo>
                <a:cubicBezTo>
                  <a:pt x="259" y="82"/>
                  <a:pt x="174" y="51"/>
                  <a:pt x="121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97" y="51"/>
                  <a:pt x="98" y="101"/>
                  <a:pt x="93" y="152"/>
                </a:cubicBezTo>
                <a:cubicBezTo>
                  <a:pt x="74" y="70"/>
                  <a:pt x="69" y="27"/>
                  <a:pt x="76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1" y="5"/>
                  <a:pt x="49" y="9"/>
                  <a:pt x="47" y="14"/>
                </a:cubicBezTo>
                <a:cubicBezTo>
                  <a:pt x="40" y="28"/>
                  <a:pt x="33" y="42"/>
                  <a:pt x="23" y="52"/>
                </a:cubicBezTo>
                <a:cubicBezTo>
                  <a:pt x="16" y="59"/>
                  <a:pt x="9" y="66"/>
                  <a:pt x="1" y="72"/>
                </a:cubicBezTo>
                <a:cubicBezTo>
                  <a:pt x="1" y="90"/>
                  <a:pt x="1" y="90"/>
                  <a:pt x="1" y="90"/>
                </a:cubicBezTo>
                <a:cubicBezTo>
                  <a:pt x="3" y="89"/>
                  <a:pt x="4" y="88"/>
                  <a:pt x="6" y="88"/>
                </a:cubicBezTo>
                <a:cubicBezTo>
                  <a:pt x="24" y="75"/>
                  <a:pt x="38" y="57"/>
                  <a:pt x="56" y="40"/>
                </a:cubicBezTo>
                <a:cubicBezTo>
                  <a:pt x="70" y="89"/>
                  <a:pt x="71" y="139"/>
                  <a:pt x="73" y="192"/>
                </a:cubicBezTo>
                <a:cubicBezTo>
                  <a:pt x="57" y="187"/>
                  <a:pt x="44" y="180"/>
                  <a:pt x="30" y="178"/>
                </a:cubicBezTo>
                <a:cubicBezTo>
                  <a:pt x="20" y="177"/>
                  <a:pt x="10" y="177"/>
                  <a:pt x="1" y="179"/>
                </a:cubicBezTo>
                <a:cubicBezTo>
                  <a:pt x="1" y="255"/>
                  <a:pt x="1" y="255"/>
                  <a:pt x="1" y="255"/>
                </a:cubicBezTo>
                <a:cubicBezTo>
                  <a:pt x="12" y="246"/>
                  <a:pt x="23" y="234"/>
                  <a:pt x="42" y="241"/>
                </a:cubicBezTo>
                <a:cubicBezTo>
                  <a:pt x="29" y="260"/>
                  <a:pt x="16" y="276"/>
                  <a:pt x="6" y="294"/>
                </a:cubicBezTo>
                <a:cubicBezTo>
                  <a:pt x="4" y="297"/>
                  <a:pt x="3" y="300"/>
                  <a:pt x="1" y="303"/>
                </a:cubicBezTo>
                <a:cubicBezTo>
                  <a:pt x="1" y="432"/>
                  <a:pt x="1" y="432"/>
                  <a:pt x="1" y="432"/>
                </a:cubicBezTo>
                <a:cubicBezTo>
                  <a:pt x="19" y="491"/>
                  <a:pt x="50" y="543"/>
                  <a:pt x="91" y="592"/>
                </a:cubicBezTo>
                <a:cubicBezTo>
                  <a:pt x="94" y="586"/>
                  <a:pt x="97" y="582"/>
                  <a:pt x="97" y="579"/>
                </a:cubicBezTo>
                <a:close/>
                <a:moveTo>
                  <a:pt x="203" y="246"/>
                </a:moveTo>
                <a:cubicBezTo>
                  <a:pt x="242" y="281"/>
                  <a:pt x="270" y="323"/>
                  <a:pt x="287" y="373"/>
                </a:cubicBezTo>
                <a:cubicBezTo>
                  <a:pt x="289" y="380"/>
                  <a:pt x="288" y="387"/>
                  <a:pt x="288" y="391"/>
                </a:cubicBezTo>
                <a:cubicBezTo>
                  <a:pt x="261" y="387"/>
                  <a:pt x="237" y="383"/>
                  <a:pt x="212" y="380"/>
                </a:cubicBezTo>
                <a:cubicBezTo>
                  <a:pt x="190" y="377"/>
                  <a:pt x="170" y="371"/>
                  <a:pt x="157" y="357"/>
                </a:cubicBezTo>
                <a:cubicBezTo>
                  <a:pt x="154" y="332"/>
                  <a:pt x="151" y="311"/>
                  <a:pt x="147" y="287"/>
                </a:cubicBezTo>
                <a:cubicBezTo>
                  <a:pt x="168" y="300"/>
                  <a:pt x="186" y="310"/>
                  <a:pt x="204" y="321"/>
                </a:cubicBezTo>
                <a:cubicBezTo>
                  <a:pt x="184" y="294"/>
                  <a:pt x="153" y="279"/>
                  <a:pt x="143" y="245"/>
                </a:cubicBezTo>
                <a:cubicBezTo>
                  <a:pt x="169" y="230"/>
                  <a:pt x="183" y="230"/>
                  <a:pt x="203" y="246"/>
                </a:cubicBezTo>
                <a:close/>
                <a:moveTo>
                  <a:pt x="40" y="485"/>
                </a:moveTo>
                <a:cubicBezTo>
                  <a:pt x="20" y="445"/>
                  <a:pt x="7" y="403"/>
                  <a:pt x="8" y="358"/>
                </a:cubicBezTo>
                <a:cubicBezTo>
                  <a:pt x="9" y="306"/>
                  <a:pt x="26" y="282"/>
                  <a:pt x="73" y="270"/>
                </a:cubicBezTo>
                <a:cubicBezTo>
                  <a:pt x="69" y="305"/>
                  <a:pt x="60" y="341"/>
                  <a:pt x="70" y="376"/>
                </a:cubicBezTo>
                <a:cubicBezTo>
                  <a:pt x="79" y="342"/>
                  <a:pt x="78" y="305"/>
                  <a:pt x="96" y="274"/>
                </a:cubicBezTo>
                <a:cubicBezTo>
                  <a:pt x="101" y="276"/>
                  <a:pt x="103" y="276"/>
                  <a:pt x="105" y="277"/>
                </a:cubicBezTo>
                <a:cubicBezTo>
                  <a:pt x="107" y="278"/>
                  <a:pt x="109" y="279"/>
                  <a:pt x="110" y="281"/>
                </a:cubicBezTo>
                <a:cubicBezTo>
                  <a:pt x="142" y="328"/>
                  <a:pt x="147" y="378"/>
                  <a:pt x="123" y="430"/>
                </a:cubicBezTo>
                <a:cubicBezTo>
                  <a:pt x="105" y="467"/>
                  <a:pt x="86" y="503"/>
                  <a:pt x="77" y="547"/>
                </a:cubicBezTo>
                <a:cubicBezTo>
                  <a:pt x="65" y="526"/>
                  <a:pt x="50" y="507"/>
                  <a:pt x="40" y="485"/>
                </a:cubicBezTo>
                <a:close/>
                <a:moveTo>
                  <a:pt x="1" y="0"/>
                </a:move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0"/>
                  <a:pt x="2" y="0"/>
                </a:cubicBezTo>
                <a:lnTo>
                  <a:pt x="1" y="0"/>
                </a:lnTo>
                <a:close/>
                <a:moveTo>
                  <a:pt x="1052" y="1098"/>
                </a:moveTo>
                <a:cubicBezTo>
                  <a:pt x="1062" y="1083"/>
                  <a:pt x="1075" y="1068"/>
                  <a:pt x="1084" y="1051"/>
                </a:cubicBezTo>
                <a:cubicBezTo>
                  <a:pt x="1099" y="1023"/>
                  <a:pt x="1112" y="994"/>
                  <a:pt x="1092" y="963"/>
                </a:cubicBezTo>
                <a:cubicBezTo>
                  <a:pt x="948" y="958"/>
                  <a:pt x="857" y="1057"/>
                  <a:pt x="855" y="1151"/>
                </a:cubicBezTo>
                <a:cubicBezTo>
                  <a:pt x="788" y="1151"/>
                  <a:pt x="729" y="1127"/>
                  <a:pt x="672" y="1100"/>
                </a:cubicBezTo>
                <a:cubicBezTo>
                  <a:pt x="627" y="1078"/>
                  <a:pt x="589" y="1045"/>
                  <a:pt x="552" y="1010"/>
                </a:cubicBezTo>
                <a:cubicBezTo>
                  <a:pt x="482" y="942"/>
                  <a:pt x="465" y="858"/>
                  <a:pt x="474" y="766"/>
                </a:cubicBezTo>
                <a:cubicBezTo>
                  <a:pt x="491" y="811"/>
                  <a:pt x="520" y="848"/>
                  <a:pt x="547" y="887"/>
                </a:cubicBezTo>
                <a:cubicBezTo>
                  <a:pt x="589" y="949"/>
                  <a:pt x="650" y="975"/>
                  <a:pt x="720" y="988"/>
                </a:cubicBezTo>
                <a:cubicBezTo>
                  <a:pt x="725" y="989"/>
                  <a:pt x="731" y="986"/>
                  <a:pt x="737" y="985"/>
                </a:cubicBezTo>
                <a:cubicBezTo>
                  <a:pt x="734" y="907"/>
                  <a:pt x="723" y="833"/>
                  <a:pt x="681" y="765"/>
                </a:cubicBezTo>
                <a:cubicBezTo>
                  <a:pt x="716" y="759"/>
                  <a:pt x="752" y="766"/>
                  <a:pt x="780" y="738"/>
                </a:cubicBezTo>
                <a:cubicBezTo>
                  <a:pt x="768" y="718"/>
                  <a:pt x="757" y="696"/>
                  <a:pt x="742" y="680"/>
                </a:cubicBezTo>
                <a:cubicBezTo>
                  <a:pt x="720" y="656"/>
                  <a:pt x="696" y="632"/>
                  <a:pt x="669" y="617"/>
                </a:cubicBezTo>
                <a:cubicBezTo>
                  <a:pt x="618" y="588"/>
                  <a:pt x="564" y="572"/>
                  <a:pt x="506" y="597"/>
                </a:cubicBezTo>
                <a:cubicBezTo>
                  <a:pt x="500" y="599"/>
                  <a:pt x="494" y="600"/>
                  <a:pt x="486" y="603"/>
                </a:cubicBezTo>
                <a:cubicBezTo>
                  <a:pt x="486" y="589"/>
                  <a:pt x="485" y="579"/>
                  <a:pt x="485" y="569"/>
                </a:cubicBezTo>
                <a:cubicBezTo>
                  <a:pt x="492" y="456"/>
                  <a:pt x="475" y="348"/>
                  <a:pt x="426" y="246"/>
                </a:cubicBezTo>
                <a:cubicBezTo>
                  <a:pt x="408" y="209"/>
                  <a:pt x="378" y="182"/>
                  <a:pt x="335" y="175"/>
                </a:cubicBezTo>
                <a:cubicBezTo>
                  <a:pt x="316" y="172"/>
                  <a:pt x="297" y="174"/>
                  <a:pt x="285" y="198"/>
                </a:cubicBezTo>
                <a:cubicBezTo>
                  <a:pt x="293" y="206"/>
                  <a:pt x="300" y="215"/>
                  <a:pt x="309" y="222"/>
                </a:cubicBezTo>
                <a:cubicBezTo>
                  <a:pt x="332" y="241"/>
                  <a:pt x="350" y="263"/>
                  <a:pt x="362" y="290"/>
                </a:cubicBezTo>
                <a:cubicBezTo>
                  <a:pt x="397" y="367"/>
                  <a:pt x="418" y="448"/>
                  <a:pt x="425" y="532"/>
                </a:cubicBezTo>
                <a:cubicBezTo>
                  <a:pt x="426" y="539"/>
                  <a:pt x="426" y="548"/>
                  <a:pt x="422" y="553"/>
                </a:cubicBezTo>
                <a:cubicBezTo>
                  <a:pt x="408" y="569"/>
                  <a:pt x="410" y="588"/>
                  <a:pt x="410" y="607"/>
                </a:cubicBezTo>
                <a:cubicBezTo>
                  <a:pt x="409" y="669"/>
                  <a:pt x="383" y="722"/>
                  <a:pt x="349" y="773"/>
                </a:cubicBezTo>
                <a:cubicBezTo>
                  <a:pt x="266" y="679"/>
                  <a:pt x="105" y="682"/>
                  <a:pt x="57" y="750"/>
                </a:cubicBezTo>
                <a:cubicBezTo>
                  <a:pt x="99" y="826"/>
                  <a:pt x="166" y="864"/>
                  <a:pt x="255" y="870"/>
                </a:cubicBezTo>
                <a:cubicBezTo>
                  <a:pt x="186" y="929"/>
                  <a:pt x="108" y="957"/>
                  <a:pt x="18" y="974"/>
                </a:cubicBezTo>
                <a:cubicBezTo>
                  <a:pt x="31" y="918"/>
                  <a:pt x="26" y="869"/>
                  <a:pt x="1" y="826"/>
                </a:cubicBezTo>
                <a:cubicBezTo>
                  <a:pt x="1" y="871"/>
                  <a:pt x="1" y="871"/>
                  <a:pt x="1" y="871"/>
                </a:cubicBezTo>
                <a:cubicBezTo>
                  <a:pt x="5" y="883"/>
                  <a:pt x="5" y="894"/>
                  <a:pt x="1" y="906"/>
                </a:cubicBezTo>
                <a:cubicBezTo>
                  <a:pt x="1" y="1032"/>
                  <a:pt x="1" y="1032"/>
                  <a:pt x="1" y="1032"/>
                </a:cubicBezTo>
                <a:cubicBezTo>
                  <a:pt x="4" y="1026"/>
                  <a:pt x="7" y="1021"/>
                  <a:pt x="9" y="1016"/>
                </a:cubicBezTo>
                <a:cubicBezTo>
                  <a:pt x="97" y="1003"/>
                  <a:pt x="178" y="984"/>
                  <a:pt x="251" y="935"/>
                </a:cubicBezTo>
                <a:cubicBezTo>
                  <a:pt x="247" y="978"/>
                  <a:pt x="241" y="1018"/>
                  <a:pt x="240" y="1058"/>
                </a:cubicBezTo>
                <a:cubicBezTo>
                  <a:pt x="240" y="1101"/>
                  <a:pt x="254" y="1140"/>
                  <a:pt x="286" y="1174"/>
                </a:cubicBezTo>
                <a:cubicBezTo>
                  <a:pt x="390" y="1075"/>
                  <a:pt x="411" y="957"/>
                  <a:pt x="381" y="823"/>
                </a:cubicBezTo>
                <a:cubicBezTo>
                  <a:pt x="392" y="805"/>
                  <a:pt x="404" y="787"/>
                  <a:pt x="417" y="767"/>
                </a:cubicBezTo>
                <a:cubicBezTo>
                  <a:pt x="418" y="860"/>
                  <a:pt x="415" y="950"/>
                  <a:pt x="421" y="1039"/>
                </a:cubicBezTo>
                <a:cubicBezTo>
                  <a:pt x="427" y="1129"/>
                  <a:pt x="449" y="1217"/>
                  <a:pt x="477" y="1301"/>
                </a:cubicBezTo>
                <a:cubicBezTo>
                  <a:pt x="438" y="1354"/>
                  <a:pt x="401" y="1406"/>
                  <a:pt x="382" y="1467"/>
                </a:cubicBezTo>
                <a:cubicBezTo>
                  <a:pt x="364" y="1521"/>
                  <a:pt x="355" y="1576"/>
                  <a:pt x="374" y="1632"/>
                </a:cubicBezTo>
                <a:cubicBezTo>
                  <a:pt x="381" y="1654"/>
                  <a:pt x="385" y="1678"/>
                  <a:pt x="405" y="1695"/>
                </a:cubicBezTo>
                <a:cubicBezTo>
                  <a:pt x="491" y="1652"/>
                  <a:pt x="534" y="1580"/>
                  <a:pt x="554" y="1487"/>
                </a:cubicBezTo>
                <a:cubicBezTo>
                  <a:pt x="574" y="1516"/>
                  <a:pt x="590" y="1541"/>
                  <a:pt x="608" y="1565"/>
                </a:cubicBezTo>
                <a:cubicBezTo>
                  <a:pt x="627" y="1589"/>
                  <a:pt x="647" y="1611"/>
                  <a:pt x="668" y="1636"/>
                </a:cubicBezTo>
                <a:cubicBezTo>
                  <a:pt x="617" y="1671"/>
                  <a:pt x="602" y="1723"/>
                  <a:pt x="605" y="1780"/>
                </a:cubicBezTo>
                <a:cubicBezTo>
                  <a:pt x="607" y="1835"/>
                  <a:pt x="609" y="1892"/>
                  <a:pt x="658" y="1927"/>
                </a:cubicBezTo>
                <a:cubicBezTo>
                  <a:pt x="674" y="1906"/>
                  <a:pt x="688" y="1887"/>
                  <a:pt x="703" y="1868"/>
                </a:cubicBezTo>
                <a:cubicBezTo>
                  <a:pt x="718" y="1848"/>
                  <a:pt x="734" y="1830"/>
                  <a:pt x="748" y="1813"/>
                </a:cubicBezTo>
                <a:cubicBezTo>
                  <a:pt x="775" y="1828"/>
                  <a:pt x="804" y="1841"/>
                  <a:pt x="830" y="1857"/>
                </a:cubicBezTo>
                <a:cubicBezTo>
                  <a:pt x="862" y="1876"/>
                  <a:pt x="897" y="1891"/>
                  <a:pt x="918" y="1925"/>
                </a:cubicBezTo>
                <a:cubicBezTo>
                  <a:pt x="920" y="1928"/>
                  <a:pt x="924" y="1928"/>
                  <a:pt x="931" y="1932"/>
                </a:cubicBezTo>
                <a:cubicBezTo>
                  <a:pt x="932" y="1852"/>
                  <a:pt x="919" y="1780"/>
                  <a:pt x="882" y="1713"/>
                </a:cubicBezTo>
                <a:cubicBezTo>
                  <a:pt x="914" y="1710"/>
                  <a:pt x="946" y="1712"/>
                  <a:pt x="973" y="1702"/>
                </a:cubicBezTo>
                <a:cubicBezTo>
                  <a:pt x="1002" y="1693"/>
                  <a:pt x="1024" y="1670"/>
                  <a:pt x="1046" y="1639"/>
                </a:cubicBezTo>
                <a:cubicBezTo>
                  <a:pt x="1006" y="1649"/>
                  <a:pt x="978" y="1637"/>
                  <a:pt x="952" y="1619"/>
                </a:cubicBezTo>
                <a:cubicBezTo>
                  <a:pt x="936" y="1608"/>
                  <a:pt x="919" y="1598"/>
                  <a:pt x="904" y="1586"/>
                </a:cubicBezTo>
                <a:cubicBezTo>
                  <a:pt x="875" y="1563"/>
                  <a:pt x="843" y="1550"/>
                  <a:pt x="807" y="1545"/>
                </a:cubicBezTo>
                <a:cubicBezTo>
                  <a:pt x="775" y="1541"/>
                  <a:pt x="742" y="1545"/>
                  <a:pt x="718" y="1571"/>
                </a:cubicBezTo>
                <a:cubicBezTo>
                  <a:pt x="708" y="1581"/>
                  <a:pt x="702" y="1595"/>
                  <a:pt x="693" y="1609"/>
                </a:cubicBezTo>
                <a:cubicBezTo>
                  <a:pt x="662" y="1566"/>
                  <a:pt x="632" y="1527"/>
                  <a:pt x="611" y="1480"/>
                </a:cubicBezTo>
                <a:cubicBezTo>
                  <a:pt x="636" y="1482"/>
                  <a:pt x="658" y="1487"/>
                  <a:pt x="680" y="1485"/>
                </a:cubicBezTo>
                <a:cubicBezTo>
                  <a:pt x="708" y="1483"/>
                  <a:pt x="736" y="1481"/>
                  <a:pt x="759" y="1461"/>
                </a:cubicBezTo>
                <a:cubicBezTo>
                  <a:pt x="767" y="1453"/>
                  <a:pt x="772" y="1444"/>
                  <a:pt x="765" y="1435"/>
                </a:cubicBezTo>
                <a:cubicBezTo>
                  <a:pt x="750" y="1413"/>
                  <a:pt x="735" y="1388"/>
                  <a:pt x="715" y="1369"/>
                </a:cubicBezTo>
                <a:cubicBezTo>
                  <a:pt x="673" y="1331"/>
                  <a:pt x="622" y="1309"/>
                  <a:pt x="565" y="1302"/>
                </a:cubicBezTo>
                <a:cubicBezTo>
                  <a:pt x="547" y="1299"/>
                  <a:pt x="529" y="1301"/>
                  <a:pt x="509" y="1300"/>
                </a:cubicBezTo>
                <a:cubicBezTo>
                  <a:pt x="481" y="1195"/>
                  <a:pt x="462" y="1089"/>
                  <a:pt x="470" y="980"/>
                </a:cubicBezTo>
                <a:cubicBezTo>
                  <a:pt x="537" y="1073"/>
                  <a:pt x="627" y="1132"/>
                  <a:pt x="737" y="1167"/>
                </a:cubicBezTo>
                <a:cubicBezTo>
                  <a:pt x="729" y="1229"/>
                  <a:pt x="750" y="1282"/>
                  <a:pt x="789" y="1328"/>
                </a:cubicBezTo>
                <a:cubicBezTo>
                  <a:pt x="828" y="1374"/>
                  <a:pt x="875" y="1407"/>
                  <a:pt x="938" y="1414"/>
                </a:cubicBezTo>
                <a:cubicBezTo>
                  <a:pt x="943" y="1367"/>
                  <a:pt x="942" y="1322"/>
                  <a:pt x="923" y="1280"/>
                </a:cubicBezTo>
                <a:cubicBezTo>
                  <a:pt x="905" y="1239"/>
                  <a:pt x="882" y="1202"/>
                  <a:pt x="842" y="1176"/>
                </a:cubicBezTo>
                <a:cubicBezTo>
                  <a:pt x="859" y="1168"/>
                  <a:pt x="867" y="1176"/>
                  <a:pt x="876" y="1184"/>
                </a:cubicBezTo>
                <a:cubicBezTo>
                  <a:pt x="900" y="1205"/>
                  <a:pt x="925" y="1223"/>
                  <a:pt x="956" y="1232"/>
                </a:cubicBezTo>
                <a:cubicBezTo>
                  <a:pt x="990" y="1242"/>
                  <a:pt x="1025" y="1254"/>
                  <a:pt x="1060" y="1247"/>
                </a:cubicBezTo>
                <a:cubicBezTo>
                  <a:pt x="1106" y="1236"/>
                  <a:pt x="1148" y="1214"/>
                  <a:pt x="1182" y="1180"/>
                </a:cubicBezTo>
                <a:cubicBezTo>
                  <a:pt x="1186" y="1176"/>
                  <a:pt x="1187" y="1168"/>
                  <a:pt x="1190" y="1159"/>
                </a:cubicBezTo>
                <a:cubicBezTo>
                  <a:pt x="1144" y="1139"/>
                  <a:pt x="1099" y="1119"/>
                  <a:pt x="1052" y="1098"/>
                </a:cubicBezTo>
                <a:close/>
                <a:moveTo>
                  <a:pt x="603" y="609"/>
                </a:moveTo>
                <a:cubicBezTo>
                  <a:pt x="634" y="612"/>
                  <a:pt x="659" y="628"/>
                  <a:pt x="683" y="646"/>
                </a:cubicBezTo>
                <a:cubicBezTo>
                  <a:pt x="721" y="674"/>
                  <a:pt x="744" y="701"/>
                  <a:pt x="757" y="735"/>
                </a:cubicBezTo>
                <a:cubicBezTo>
                  <a:pt x="695" y="762"/>
                  <a:pt x="657" y="745"/>
                  <a:pt x="630" y="681"/>
                </a:cubicBezTo>
                <a:cubicBezTo>
                  <a:pt x="645" y="688"/>
                  <a:pt x="657" y="693"/>
                  <a:pt x="675" y="701"/>
                </a:cubicBezTo>
                <a:cubicBezTo>
                  <a:pt x="642" y="655"/>
                  <a:pt x="588" y="658"/>
                  <a:pt x="552" y="630"/>
                </a:cubicBezTo>
                <a:cubicBezTo>
                  <a:pt x="566" y="611"/>
                  <a:pt x="578" y="607"/>
                  <a:pt x="603" y="609"/>
                </a:cubicBezTo>
                <a:close/>
                <a:moveTo>
                  <a:pt x="505" y="718"/>
                </a:moveTo>
                <a:cubicBezTo>
                  <a:pt x="506" y="713"/>
                  <a:pt x="510" y="707"/>
                  <a:pt x="513" y="700"/>
                </a:cubicBezTo>
                <a:cubicBezTo>
                  <a:pt x="540" y="743"/>
                  <a:pt x="564" y="783"/>
                  <a:pt x="590" y="823"/>
                </a:cubicBezTo>
                <a:cubicBezTo>
                  <a:pt x="593" y="828"/>
                  <a:pt x="601" y="831"/>
                  <a:pt x="613" y="840"/>
                </a:cubicBezTo>
                <a:cubicBezTo>
                  <a:pt x="577" y="789"/>
                  <a:pt x="558" y="740"/>
                  <a:pt x="536" y="690"/>
                </a:cubicBezTo>
                <a:cubicBezTo>
                  <a:pt x="559" y="677"/>
                  <a:pt x="580" y="682"/>
                  <a:pt x="596" y="695"/>
                </a:cubicBezTo>
                <a:cubicBezTo>
                  <a:pt x="661" y="749"/>
                  <a:pt x="703" y="817"/>
                  <a:pt x="716" y="901"/>
                </a:cubicBezTo>
                <a:cubicBezTo>
                  <a:pt x="719" y="924"/>
                  <a:pt x="719" y="948"/>
                  <a:pt x="721" y="973"/>
                </a:cubicBezTo>
                <a:cubicBezTo>
                  <a:pt x="654" y="958"/>
                  <a:pt x="596" y="935"/>
                  <a:pt x="558" y="877"/>
                </a:cubicBezTo>
                <a:cubicBezTo>
                  <a:pt x="548" y="862"/>
                  <a:pt x="536" y="848"/>
                  <a:pt x="526" y="833"/>
                </a:cubicBezTo>
                <a:cubicBezTo>
                  <a:pt x="504" y="798"/>
                  <a:pt x="499" y="759"/>
                  <a:pt x="505" y="718"/>
                </a:cubicBezTo>
                <a:close/>
                <a:moveTo>
                  <a:pt x="363" y="220"/>
                </a:moveTo>
                <a:cubicBezTo>
                  <a:pt x="386" y="221"/>
                  <a:pt x="386" y="221"/>
                  <a:pt x="400" y="245"/>
                </a:cubicBezTo>
                <a:cubicBezTo>
                  <a:pt x="366" y="242"/>
                  <a:pt x="366" y="242"/>
                  <a:pt x="363" y="220"/>
                </a:cubicBezTo>
                <a:close/>
                <a:moveTo>
                  <a:pt x="792" y="1613"/>
                </a:moveTo>
                <a:cubicBezTo>
                  <a:pt x="807" y="1614"/>
                  <a:pt x="823" y="1617"/>
                  <a:pt x="840" y="1615"/>
                </a:cubicBezTo>
                <a:cubicBezTo>
                  <a:pt x="820" y="1609"/>
                  <a:pt x="801" y="1602"/>
                  <a:pt x="779" y="1594"/>
                </a:cubicBezTo>
                <a:cubicBezTo>
                  <a:pt x="798" y="1577"/>
                  <a:pt x="818" y="1575"/>
                  <a:pt x="839" y="1580"/>
                </a:cubicBezTo>
                <a:cubicBezTo>
                  <a:pt x="865" y="1586"/>
                  <a:pt x="890" y="1594"/>
                  <a:pt x="912" y="1611"/>
                </a:cubicBezTo>
                <a:cubicBezTo>
                  <a:pt x="938" y="1631"/>
                  <a:pt x="968" y="1646"/>
                  <a:pt x="999" y="1665"/>
                </a:cubicBezTo>
                <a:cubicBezTo>
                  <a:pt x="989" y="1683"/>
                  <a:pt x="973" y="1689"/>
                  <a:pt x="956" y="1691"/>
                </a:cubicBezTo>
                <a:cubicBezTo>
                  <a:pt x="926" y="1694"/>
                  <a:pt x="894" y="1703"/>
                  <a:pt x="868" y="1677"/>
                </a:cubicBezTo>
                <a:cubicBezTo>
                  <a:pt x="843" y="1677"/>
                  <a:pt x="831" y="1654"/>
                  <a:pt x="810" y="1646"/>
                </a:cubicBezTo>
                <a:cubicBezTo>
                  <a:pt x="790" y="1639"/>
                  <a:pt x="770" y="1634"/>
                  <a:pt x="748" y="1627"/>
                </a:cubicBezTo>
                <a:cubicBezTo>
                  <a:pt x="760" y="1609"/>
                  <a:pt x="776" y="1612"/>
                  <a:pt x="792" y="1613"/>
                </a:cubicBezTo>
                <a:close/>
                <a:moveTo>
                  <a:pt x="722" y="1695"/>
                </a:moveTo>
                <a:cubicBezTo>
                  <a:pt x="722" y="1693"/>
                  <a:pt x="724" y="1691"/>
                  <a:pt x="727" y="1687"/>
                </a:cubicBezTo>
                <a:cubicBezTo>
                  <a:pt x="760" y="1700"/>
                  <a:pt x="783" y="1729"/>
                  <a:pt x="812" y="1750"/>
                </a:cubicBezTo>
                <a:cubicBezTo>
                  <a:pt x="797" y="1716"/>
                  <a:pt x="768" y="1694"/>
                  <a:pt x="742" y="1669"/>
                </a:cubicBezTo>
                <a:cubicBezTo>
                  <a:pt x="786" y="1649"/>
                  <a:pt x="815" y="1657"/>
                  <a:pt x="848" y="1697"/>
                </a:cubicBezTo>
                <a:cubicBezTo>
                  <a:pt x="877" y="1732"/>
                  <a:pt x="893" y="1773"/>
                  <a:pt x="903" y="1816"/>
                </a:cubicBezTo>
                <a:cubicBezTo>
                  <a:pt x="909" y="1839"/>
                  <a:pt x="910" y="1864"/>
                  <a:pt x="913" y="1888"/>
                </a:cubicBezTo>
                <a:cubicBezTo>
                  <a:pt x="878" y="1859"/>
                  <a:pt x="841" y="1843"/>
                  <a:pt x="804" y="1825"/>
                </a:cubicBezTo>
                <a:cubicBezTo>
                  <a:pt x="752" y="1800"/>
                  <a:pt x="725" y="1758"/>
                  <a:pt x="721" y="1701"/>
                </a:cubicBezTo>
                <a:cubicBezTo>
                  <a:pt x="720" y="1699"/>
                  <a:pt x="721" y="1697"/>
                  <a:pt x="722" y="1695"/>
                </a:cubicBezTo>
                <a:close/>
                <a:moveTo>
                  <a:pt x="672" y="1791"/>
                </a:moveTo>
                <a:cubicBezTo>
                  <a:pt x="679" y="1772"/>
                  <a:pt x="687" y="1752"/>
                  <a:pt x="695" y="1730"/>
                </a:cubicBezTo>
                <a:cubicBezTo>
                  <a:pt x="708" y="1750"/>
                  <a:pt x="719" y="1769"/>
                  <a:pt x="731" y="1790"/>
                </a:cubicBezTo>
                <a:cubicBezTo>
                  <a:pt x="730" y="1809"/>
                  <a:pt x="719" y="1826"/>
                  <a:pt x="703" y="1842"/>
                </a:cubicBezTo>
                <a:cubicBezTo>
                  <a:pt x="686" y="1860"/>
                  <a:pt x="669" y="1879"/>
                  <a:pt x="651" y="1899"/>
                </a:cubicBezTo>
                <a:cubicBezTo>
                  <a:pt x="649" y="1895"/>
                  <a:pt x="643" y="1890"/>
                  <a:pt x="641" y="1884"/>
                </a:cubicBezTo>
                <a:cubicBezTo>
                  <a:pt x="622" y="1835"/>
                  <a:pt x="617" y="1784"/>
                  <a:pt x="627" y="1732"/>
                </a:cubicBezTo>
                <a:cubicBezTo>
                  <a:pt x="631" y="1707"/>
                  <a:pt x="643" y="1698"/>
                  <a:pt x="672" y="1694"/>
                </a:cubicBezTo>
                <a:cubicBezTo>
                  <a:pt x="686" y="1726"/>
                  <a:pt x="671" y="1758"/>
                  <a:pt x="672" y="1791"/>
                </a:cubicBezTo>
                <a:close/>
                <a:moveTo>
                  <a:pt x="653" y="1590"/>
                </a:moveTo>
                <a:cubicBezTo>
                  <a:pt x="615" y="1552"/>
                  <a:pt x="583" y="1510"/>
                  <a:pt x="563" y="1456"/>
                </a:cubicBezTo>
                <a:cubicBezTo>
                  <a:pt x="588" y="1470"/>
                  <a:pt x="612" y="1505"/>
                  <a:pt x="653" y="1590"/>
                </a:cubicBezTo>
                <a:close/>
                <a:moveTo>
                  <a:pt x="552" y="1340"/>
                </a:moveTo>
                <a:cubicBezTo>
                  <a:pt x="601" y="1301"/>
                  <a:pt x="729" y="1372"/>
                  <a:pt x="747" y="1450"/>
                </a:cubicBezTo>
                <a:cubicBezTo>
                  <a:pt x="715" y="1471"/>
                  <a:pt x="680" y="1473"/>
                  <a:pt x="645" y="1468"/>
                </a:cubicBezTo>
                <a:cubicBezTo>
                  <a:pt x="630" y="1466"/>
                  <a:pt x="616" y="1460"/>
                  <a:pt x="602" y="1454"/>
                </a:cubicBezTo>
                <a:cubicBezTo>
                  <a:pt x="568" y="1438"/>
                  <a:pt x="547" y="1413"/>
                  <a:pt x="548" y="1369"/>
                </a:cubicBezTo>
                <a:cubicBezTo>
                  <a:pt x="584" y="1389"/>
                  <a:pt x="614" y="1418"/>
                  <a:pt x="661" y="1423"/>
                </a:cubicBezTo>
                <a:cubicBezTo>
                  <a:pt x="621" y="1395"/>
                  <a:pt x="576" y="1381"/>
                  <a:pt x="552" y="1340"/>
                </a:cubicBezTo>
                <a:close/>
                <a:moveTo>
                  <a:pt x="467" y="1493"/>
                </a:moveTo>
                <a:cubicBezTo>
                  <a:pt x="480" y="1460"/>
                  <a:pt x="493" y="1428"/>
                  <a:pt x="507" y="1393"/>
                </a:cubicBezTo>
                <a:cubicBezTo>
                  <a:pt x="528" y="1408"/>
                  <a:pt x="535" y="1428"/>
                  <a:pt x="537" y="1449"/>
                </a:cubicBezTo>
                <a:cubicBezTo>
                  <a:pt x="543" y="1532"/>
                  <a:pt x="493" y="1634"/>
                  <a:pt x="409" y="1672"/>
                </a:cubicBezTo>
                <a:cubicBezTo>
                  <a:pt x="371" y="1601"/>
                  <a:pt x="369" y="1529"/>
                  <a:pt x="403" y="1460"/>
                </a:cubicBezTo>
                <a:cubicBezTo>
                  <a:pt x="429" y="1407"/>
                  <a:pt x="458" y="1386"/>
                  <a:pt x="485" y="1387"/>
                </a:cubicBezTo>
                <a:cubicBezTo>
                  <a:pt x="477" y="1422"/>
                  <a:pt x="469" y="1456"/>
                  <a:pt x="461" y="1491"/>
                </a:cubicBezTo>
                <a:cubicBezTo>
                  <a:pt x="463" y="1492"/>
                  <a:pt x="465" y="1492"/>
                  <a:pt x="467" y="1493"/>
                </a:cubicBezTo>
                <a:close/>
                <a:moveTo>
                  <a:pt x="74" y="747"/>
                </a:moveTo>
                <a:cubicBezTo>
                  <a:pt x="122" y="725"/>
                  <a:pt x="170" y="706"/>
                  <a:pt x="224" y="721"/>
                </a:cubicBezTo>
                <a:cubicBezTo>
                  <a:pt x="259" y="731"/>
                  <a:pt x="281" y="755"/>
                  <a:pt x="296" y="795"/>
                </a:cubicBezTo>
                <a:cubicBezTo>
                  <a:pt x="253" y="775"/>
                  <a:pt x="213" y="768"/>
                  <a:pt x="177" y="772"/>
                </a:cubicBezTo>
                <a:cubicBezTo>
                  <a:pt x="218" y="788"/>
                  <a:pt x="258" y="793"/>
                  <a:pt x="294" y="817"/>
                </a:cubicBezTo>
                <a:cubicBezTo>
                  <a:pt x="286" y="827"/>
                  <a:pt x="278" y="836"/>
                  <a:pt x="271" y="845"/>
                </a:cubicBezTo>
                <a:cubicBezTo>
                  <a:pt x="215" y="867"/>
                  <a:pt x="116" y="819"/>
                  <a:pt x="74" y="747"/>
                </a:cubicBezTo>
                <a:close/>
                <a:moveTo>
                  <a:pt x="47" y="990"/>
                </a:moveTo>
                <a:cubicBezTo>
                  <a:pt x="91" y="974"/>
                  <a:pt x="132" y="962"/>
                  <a:pt x="170" y="944"/>
                </a:cubicBezTo>
                <a:cubicBezTo>
                  <a:pt x="208" y="926"/>
                  <a:pt x="243" y="902"/>
                  <a:pt x="279" y="881"/>
                </a:cubicBezTo>
                <a:cubicBezTo>
                  <a:pt x="258" y="931"/>
                  <a:pt x="125" y="987"/>
                  <a:pt x="47" y="990"/>
                </a:cubicBezTo>
                <a:close/>
                <a:moveTo>
                  <a:pt x="315" y="1122"/>
                </a:moveTo>
                <a:cubicBezTo>
                  <a:pt x="310" y="1129"/>
                  <a:pt x="304" y="1135"/>
                  <a:pt x="298" y="1141"/>
                </a:cubicBezTo>
                <a:cubicBezTo>
                  <a:pt x="294" y="1145"/>
                  <a:pt x="290" y="1148"/>
                  <a:pt x="286" y="1151"/>
                </a:cubicBezTo>
                <a:cubicBezTo>
                  <a:pt x="232" y="1084"/>
                  <a:pt x="248" y="925"/>
                  <a:pt x="328" y="876"/>
                </a:cubicBezTo>
                <a:cubicBezTo>
                  <a:pt x="332" y="932"/>
                  <a:pt x="305" y="979"/>
                  <a:pt x="309" y="1031"/>
                </a:cubicBezTo>
                <a:cubicBezTo>
                  <a:pt x="322" y="987"/>
                  <a:pt x="336" y="942"/>
                  <a:pt x="349" y="898"/>
                </a:cubicBezTo>
                <a:cubicBezTo>
                  <a:pt x="351" y="897"/>
                  <a:pt x="353" y="897"/>
                  <a:pt x="355" y="896"/>
                </a:cubicBezTo>
                <a:cubicBezTo>
                  <a:pt x="359" y="906"/>
                  <a:pt x="366" y="916"/>
                  <a:pt x="367" y="926"/>
                </a:cubicBezTo>
                <a:cubicBezTo>
                  <a:pt x="375" y="998"/>
                  <a:pt x="361" y="1064"/>
                  <a:pt x="315" y="1122"/>
                </a:cubicBezTo>
                <a:close/>
                <a:moveTo>
                  <a:pt x="469" y="563"/>
                </a:moveTo>
                <a:cubicBezTo>
                  <a:pt x="464" y="640"/>
                  <a:pt x="457" y="717"/>
                  <a:pt x="453" y="794"/>
                </a:cubicBezTo>
                <a:cubicBezTo>
                  <a:pt x="448" y="889"/>
                  <a:pt x="446" y="983"/>
                  <a:pt x="452" y="1077"/>
                </a:cubicBezTo>
                <a:cubicBezTo>
                  <a:pt x="454" y="1104"/>
                  <a:pt x="459" y="1132"/>
                  <a:pt x="456" y="1161"/>
                </a:cubicBezTo>
                <a:cubicBezTo>
                  <a:pt x="453" y="1147"/>
                  <a:pt x="449" y="1134"/>
                  <a:pt x="447" y="1121"/>
                </a:cubicBezTo>
                <a:cubicBezTo>
                  <a:pt x="435" y="1051"/>
                  <a:pt x="429" y="980"/>
                  <a:pt x="433" y="909"/>
                </a:cubicBezTo>
                <a:cubicBezTo>
                  <a:pt x="438" y="835"/>
                  <a:pt x="441" y="762"/>
                  <a:pt x="444" y="688"/>
                </a:cubicBezTo>
                <a:cubicBezTo>
                  <a:pt x="444" y="681"/>
                  <a:pt x="442" y="675"/>
                  <a:pt x="438" y="668"/>
                </a:cubicBezTo>
                <a:cubicBezTo>
                  <a:pt x="412" y="713"/>
                  <a:pt x="407" y="768"/>
                  <a:pt x="369" y="807"/>
                </a:cubicBezTo>
                <a:cubicBezTo>
                  <a:pt x="356" y="801"/>
                  <a:pt x="357" y="793"/>
                  <a:pt x="365" y="782"/>
                </a:cubicBezTo>
                <a:cubicBezTo>
                  <a:pt x="393" y="742"/>
                  <a:pt x="411" y="695"/>
                  <a:pt x="432" y="651"/>
                </a:cubicBezTo>
                <a:cubicBezTo>
                  <a:pt x="444" y="625"/>
                  <a:pt x="455" y="599"/>
                  <a:pt x="435" y="571"/>
                </a:cubicBezTo>
                <a:cubicBezTo>
                  <a:pt x="449" y="558"/>
                  <a:pt x="451" y="544"/>
                  <a:pt x="444" y="527"/>
                </a:cubicBezTo>
                <a:cubicBezTo>
                  <a:pt x="439" y="516"/>
                  <a:pt x="440" y="504"/>
                  <a:pt x="437" y="492"/>
                </a:cubicBezTo>
                <a:cubicBezTo>
                  <a:pt x="434" y="478"/>
                  <a:pt x="438" y="470"/>
                  <a:pt x="458" y="467"/>
                </a:cubicBezTo>
                <a:cubicBezTo>
                  <a:pt x="411" y="437"/>
                  <a:pt x="423" y="389"/>
                  <a:pt x="411" y="351"/>
                </a:cubicBezTo>
                <a:cubicBezTo>
                  <a:pt x="406" y="338"/>
                  <a:pt x="405" y="323"/>
                  <a:pt x="404" y="310"/>
                </a:cubicBezTo>
                <a:cubicBezTo>
                  <a:pt x="403" y="297"/>
                  <a:pt x="401" y="283"/>
                  <a:pt x="422" y="278"/>
                </a:cubicBezTo>
                <a:cubicBezTo>
                  <a:pt x="431" y="301"/>
                  <a:pt x="442" y="323"/>
                  <a:pt x="448" y="347"/>
                </a:cubicBezTo>
                <a:cubicBezTo>
                  <a:pt x="466" y="418"/>
                  <a:pt x="475" y="490"/>
                  <a:pt x="469" y="563"/>
                </a:cubicBezTo>
                <a:close/>
                <a:moveTo>
                  <a:pt x="551" y="1034"/>
                </a:moveTo>
                <a:cubicBezTo>
                  <a:pt x="584" y="1059"/>
                  <a:pt x="617" y="1084"/>
                  <a:pt x="654" y="1112"/>
                </a:cubicBezTo>
                <a:cubicBezTo>
                  <a:pt x="620" y="1100"/>
                  <a:pt x="575" y="1068"/>
                  <a:pt x="551" y="1034"/>
                </a:cubicBezTo>
                <a:close/>
                <a:moveTo>
                  <a:pt x="862" y="1216"/>
                </a:moveTo>
                <a:cubicBezTo>
                  <a:pt x="893" y="1246"/>
                  <a:pt x="913" y="1283"/>
                  <a:pt x="920" y="1325"/>
                </a:cubicBezTo>
                <a:cubicBezTo>
                  <a:pt x="924" y="1347"/>
                  <a:pt x="924" y="1369"/>
                  <a:pt x="926" y="1393"/>
                </a:cubicBezTo>
                <a:cubicBezTo>
                  <a:pt x="894" y="1391"/>
                  <a:pt x="871" y="1378"/>
                  <a:pt x="848" y="1361"/>
                </a:cubicBezTo>
                <a:cubicBezTo>
                  <a:pt x="818" y="1338"/>
                  <a:pt x="792" y="1312"/>
                  <a:pt x="776" y="1276"/>
                </a:cubicBezTo>
                <a:cubicBezTo>
                  <a:pt x="769" y="1259"/>
                  <a:pt x="766" y="1242"/>
                  <a:pt x="778" y="1217"/>
                </a:cubicBezTo>
                <a:cubicBezTo>
                  <a:pt x="801" y="1247"/>
                  <a:pt x="821" y="1272"/>
                  <a:pt x="842" y="1298"/>
                </a:cubicBezTo>
                <a:cubicBezTo>
                  <a:pt x="840" y="1259"/>
                  <a:pt x="805" y="1234"/>
                  <a:pt x="794" y="1196"/>
                </a:cubicBezTo>
                <a:cubicBezTo>
                  <a:pt x="823" y="1187"/>
                  <a:pt x="845" y="1199"/>
                  <a:pt x="862" y="1216"/>
                </a:cubicBezTo>
                <a:close/>
                <a:moveTo>
                  <a:pt x="932" y="1030"/>
                </a:moveTo>
                <a:cubicBezTo>
                  <a:pt x="975" y="993"/>
                  <a:pt x="1026" y="976"/>
                  <a:pt x="1086" y="979"/>
                </a:cubicBezTo>
                <a:cubicBezTo>
                  <a:pt x="1085" y="1027"/>
                  <a:pt x="1063" y="1060"/>
                  <a:pt x="1032" y="1089"/>
                </a:cubicBezTo>
                <a:cubicBezTo>
                  <a:pt x="1030" y="1091"/>
                  <a:pt x="1027" y="1094"/>
                  <a:pt x="1024" y="1094"/>
                </a:cubicBezTo>
                <a:cubicBezTo>
                  <a:pt x="997" y="1097"/>
                  <a:pt x="970" y="1100"/>
                  <a:pt x="936" y="1103"/>
                </a:cubicBezTo>
                <a:cubicBezTo>
                  <a:pt x="966" y="1081"/>
                  <a:pt x="990" y="1062"/>
                  <a:pt x="1014" y="1043"/>
                </a:cubicBezTo>
                <a:cubicBezTo>
                  <a:pt x="969" y="1052"/>
                  <a:pt x="937" y="1083"/>
                  <a:pt x="896" y="1104"/>
                </a:cubicBezTo>
                <a:cubicBezTo>
                  <a:pt x="893" y="1070"/>
                  <a:pt x="911" y="1048"/>
                  <a:pt x="932" y="1030"/>
                </a:cubicBezTo>
                <a:close/>
                <a:moveTo>
                  <a:pt x="1093" y="1218"/>
                </a:moveTo>
                <a:cubicBezTo>
                  <a:pt x="1049" y="1241"/>
                  <a:pt x="1006" y="1232"/>
                  <a:pt x="962" y="1217"/>
                </a:cubicBezTo>
                <a:cubicBezTo>
                  <a:pt x="943" y="1211"/>
                  <a:pt x="925" y="1201"/>
                  <a:pt x="920" y="1174"/>
                </a:cubicBezTo>
                <a:cubicBezTo>
                  <a:pt x="958" y="1183"/>
                  <a:pt x="994" y="1190"/>
                  <a:pt x="1031" y="1174"/>
                </a:cubicBezTo>
                <a:cubicBezTo>
                  <a:pt x="1020" y="1173"/>
                  <a:pt x="1010" y="1171"/>
                  <a:pt x="1000" y="1170"/>
                </a:cubicBezTo>
                <a:cubicBezTo>
                  <a:pt x="988" y="1169"/>
                  <a:pt x="976" y="1169"/>
                  <a:pt x="965" y="1166"/>
                </a:cubicBezTo>
                <a:cubicBezTo>
                  <a:pt x="953" y="1163"/>
                  <a:pt x="943" y="1158"/>
                  <a:pt x="928" y="1153"/>
                </a:cubicBezTo>
                <a:cubicBezTo>
                  <a:pt x="962" y="1112"/>
                  <a:pt x="1001" y="1110"/>
                  <a:pt x="1044" y="1118"/>
                </a:cubicBezTo>
                <a:cubicBezTo>
                  <a:pt x="1090" y="1126"/>
                  <a:pt x="1125" y="1154"/>
                  <a:pt x="1170" y="1168"/>
                </a:cubicBezTo>
                <a:cubicBezTo>
                  <a:pt x="1146" y="1196"/>
                  <a:pt x="1118" y="1204"/>
                  <a:pt x="1093" y="1218"/>
                </a:cubicBezTo>
                <a:close/>
                <a:moveTo>
                  <a:pt x="341" y="2044"/>
                </a:moveTo>
                <a:cubicBezTo>
                  <a:pt x="347" y="2038"/>
                  <a:pt x="350" y="2033"/>
                  <a:pt x="355" y="2029"/>
                </a:cubicBezTo>
                <a:cubicBezTo>
                  <a:pt x="403" y="1988"/>
                  <a:pt x="413" y="1932"/>
                  <a:pt x="410" y="1874"/>
                </a:cubicBezTo>
                <a:cubicBezTo>
                  <a:pt x="408" y="1843"/>
                  <a:pt x="397" y="1811"/>
                  <a:pt x="386" y="1781"/>
                </a:cubicBezTo>
                <a:cubicBezTo>
                  <a:pt x="378" y="1759"/>
                  <a:pt x="363" y="1740"/>
                  <a:pt x="351" y="1720"/>
                </a:cubicBezTo>
                <a:cubicBezTo>
                  <a:pt x="313" y="1734"/>
                  <a:pt x="303" y="1768"/>
                  <a:pt x="282" y="1797"/>
                </a:cubicBezTo>
                <a:cubicBezTo>
                  <a:pt x="240" y="1729"/>
                  <a:pt x="180" y="1686"/>
                  <a:pt x="111" y="1649"/>
                </a:cubicBezTo>
                <a:cubicBezTo>
                  <a:pt x="107" y="1654"/>
                  <a:pt x="102" y="1658"/>
                  <a:pt x="100" y="1663"/>
                </a:cubicBezTo>
                <a:cubicBezTo>
                  <a:pt x="81" y="1731"/>
                  <a:pt x="77" y="1797"/>
                  <a:pt x="113" y="1863"/>
                </a:cubicBezTo>
                <a:cubicBezTo>
                  <a:pt x="136" y="1904"/>
                  <a:pt x="157" y="1946"/>
                  <a:pt x="189" y="1981"/>
                </a:cubicBezTo>
                <a:cubicBezTo>
                  <a:pt x="103" y="1948"/>
                  <a:pt x="35" y="1896"/>
                  <a:pt x="6" y="1803"/>
                </a:cubicBezTo>
                <a:cubicBezTo>
                  <a:pt x="5" y="1798"/>
                  <a:pt x="3" y="1793"/>
                  <a:pt x="1" y="1788"/>
                </a:cubicBezTo>
                <a:cubicBezTo>
                  <a:pt x="1" y="1917"/>
                  <a:pt x="1" y="1917"/>
                  <a:pt x="1" y="1917"/>
                </a:cubicBezTo>
                <a:cubicBezTo>
                  <a:pt x="52" y="1942"/>
                  <a:pt x="103" y="1965"/>
                  <a:pt x="155" y="1988"/>
                </a:cubicBezTo>
                <a:cubicBezTo>
                  <a:pt x="225" y="2018"/>
                  <a:pt x="297" y="2047"/>
                  <a:pt x="369" y="2076"/>
                </a:cubicBezTo>
                <a:cubicBezTo>
                  <a:pt x="421" y="2098"/>
                  <a:pt x="468" y="2126"/>
                  <a:pt x="512" y="2160"/>
                </a:cubicBezTo>
                <a:cubicBezTo>
                  <a:pt x="538" y="2160"/>
                  <a:pt x="538" y="2160"/>
                  <a:pt x="538" y="2160"/>
                </a:cubicBezTo>
                <a:cubicBezTo>
                  <a:pt x="488" y="2119"/>
                  <a:pt x="432" y="2086"/>
                  <a:pt x="371" y="2060"/>
                </a:cubicBezTo>
                <a:cubicBezTo>
                  <a:pt x="361" y="2056"/>
                  <a:pt x="353" y="2050"/>
                  <a:pt x="341" y="2044"/>
                </a:cubicBezTo>
                <a:close/>
                <a:moveTo>
                  <a:pt x="286" y="1960"/>
                </a:moveTo>
                <a:cubicBezTo>
                  <a:pt x="250" y="1919"/>
                  <a:pt x="215" y="1879"/>
                  <a:pt x="185" y="1825"/>
                </a:cubicBezTo>
                <a:cubicBezTo>
                  <a:pt x="188" y="1839"/>
                  <a:pt x="187" y="1847"/>
                  <a:pt x="190" y="1853"/>
                </a:cubicBezTo>
                <a:cubicBezTo>
                  <a:pt x="214" y="1893"/>
                  <a:pt x="239" y="1933"/>
                  <a:pt x="266" y="1976"/>
                </a:cubicBezTo>
                <a:cubicBezTo>
                  <a:pt x="258" y="1976"/>
                  <a:pt x="251" y="1977"/>
                  <a:pt x="246" y="1975"/>
                </a:cubicBezTo>
                <a:cubicBezTo>
                  <a:pt x="207" y="1963"/>
                  <a:pt x="174" y="1941"/>
                  <a:pt x="153" y="1905"/>
                </a:cubicBezTo>
                <a:cubicBezTo>
                  <a:pt x="143" y="1890"/>
                  <a:pt x="136" y="1873"/>
                  <a:pt x="127" y="1857"/>
                </a:cubicBezTo>
                <a:cubicBezTo>
                  <a:pt x="92" y="1797"/>
                  <a:pt x="98" y="1735"/>
                  <a:pt x="114" y="1668"/>
                </a:cubicBezTo>
                <a:cubicBezTo>
                  <a:pt x="136" y="1681"/>
                  <a:pt x="157" y="1692"/>
                  <a:pt x="176" y="1705"/>
                </a:cubicBezTo>
                <a:cubicBezTo>
                  <a:pt x="246" y="1755"/>
                  <a:pt x="288" y="1823"/>
                  <a:pt x="307" y="1905"/>
                </a:cubicBezTo>
                <a:cubicBezTo>
                  <a:pt x="312" y="1924"/>
                  <a:pt x="307" y="1945"/>
                  <a:pt x="286" y="1960"/>
                </a:cubicBezTo>
                <a:close/>
                <a:moveTo>
                  <a:pt x="335" y="1880"/>
                </a:moveTo>
                <a:cubicBezTo>
                  <a:pt x="289" y="1828"/>
                  <a:pt x="292" y="1786"/>
                  <a:pt x="344" y="1742"/>
                </a:cubicBezTo>
                <a:cubicBezTo>
                  <a:pt x="368" y="1769"/>
                  <a:pt x="382" y="1802"/>
                  <a:pt x="390" y="1848"/>
                </a:cubicBezTo>
                <a:cubicBezTo>
                  <a:pt x="395" y="1878"/>
                  <a:pt x="399" y="1907"/>
                  <a:pt x="387" y="1937"/>
                </a:cubicBezTo>
                <a:cubicBezTo>
                  <a:pt x="378" y="1960"/>
                  <a:pt x="369" y="1968"/>
                  <a:pt x="346" y="1973"/>
                </a:cubicBezTo>
                <a:cubicBezTo>
                  <a:pt x="337" y="1928"/>
                  <a:pt x="363" y="1881"/>
                  <a:pt x="337" y="1831"/>
                </a:cubicBezTo>
                <a:cubicBezTo>
                  <a:pt x="336" y="1851"/>
                  <a:pt x="336" y="1864"/>
                  <a:pt x="335" y="1880"/>
                </a:cubicBezTo>
                <a:close/>
                <a:moveTo>
                  <a:pt x="289" y="1341"/>
                </a:moveTo>
                <a:cubicBezTo>
                  <a:pt x="270" y="1310"/>
                  <a:pt x="238" y="1308"/>
                  <a:pt x="206" y="1309"/>
                </a:cubicBezTo>
                <a:cubicBezTo>
                  <a:pt x="187" y="1309"/>
                  <a:pt x="168" y="1314"/>
                  <a:pt x="150" y="1316"/>
                </a:cubicBezTo>
                <a:cubicBezTo>
                  <a:pt x="152" y="1265"/>
                  <a:pt x="155" y="1216"/>
                  <a:pt x="157" y="1166"/>
                </a:cubicBezTo>
                <a:cubicBezTo>
                  <a:pt x="147" y="1165"/>
                  <a:pt x="140" y="1162"/>
                  <a:pt x="135" y="1163"/>
                </a:cubicBezTo>
                <a:cubicBezTo>
                  <a:pt x="89" y="1178"/>
                  <a:pt x="51" y="1206"/>
                  <a:pt x="21" y="1243"/>
                </a:cubicBezTo>
                <a:cubicBezTo>
                  <a:pt x="12" y="1254"/>
                  <a:pt x="6" y="1266"/>
                  <a:pt x="1" y="1279"/>
                </a:cubicBezTo>
                <a:cubicBezTo>
                  <a:pt x="1" y="1500"/>
                  <a:pt x="1" y="1500"/>
                  <a:pt x="1" y="1500"/>
                </a:cubicBezTo>
                <a:cubicBezTo>
                  <a:pt x="5" y="1489"/>
                  <a:pt x="9" y="1479"/>
                  <a:pt x="15" y="1468"/>
                </a:cubicBezTo>
                <a:cubicBezTo>
                  <a:pt x="100" y="1509"/>
                  <a:pt x="229" y="1472"/>
                  <a:pt x="289" y="1341"/>
                </a:cubicBezTo>
                <a:close/>
                <a:moveTo>
                  <a:pt x="149" y="1338"/>
                </a:moveTo>
                <a:cubicBezTo>
                  <a:pt x="189" y="1324"/>
                  <a:pt x="228" y="1319"/>
                  <a:pt x="271" y="1339"/>
                </a:cubicBezTo>
                <a:cubicBezTo>
                  <a:pt x="247" y="1394"/>
                  <a:pt x="210" y="1432"/>
                  <a:pt x="157" y="1454"/>
                </a:cubicBezTo>
                <a:cubicBezTo>
                  <a:pt x="132" y="1465"/>
                  <a:pt x="104" y="1471"/>
                  <a:pt x="75" y="1453"/>
                </a:cubicBezTo>
                <a:cubicBezTo>
                  <a:pt x="112" y="1426"/>
                  <a:pt x="155" y="1411"/>
                  <a:pt x="182" y="1375"/>
                </a:cubicBezTo>
                <a:cubicBezTo>
                  <a:pt x="155" y="1388"/>
                  <a:pt x="127" y="1401"/>
                  <a:pt x="94" y="1417"/>
                </a:cubicBezTo>
                <a:cubicBezTo>
                  <a:pt x="112" y="1389"/>
                  <a:pt x="126" y="1366"/>
                  <a:pt x="141" y="1343"/>
                </a:cubicBezTo>
                <a:cubicBezTo>
                  <a:pt x="143" y="1341"/>
                  <a:pt x="146" y="1339"/>
                  <a:pt x="149" y="1338"/>
                </a:cubicBezTo>
                <a:close/>
                <a:moveTo>
                  <a:pt x="3" y="1343"/>
                </a:moveTo>
                <a:cubicBezTo>
                  <a:pt x="9" y="1298"/>
                  <a:pt x="21" y="1255"/>
                  <a:pt x="61" y="1227"/>
                </a:cubicBezTo>
                <a:cubicBezTo>
                  <a:pt x="85" y="1210"/>
                  <a:pt x="105" y="1188"/>
                  <a:pt x="140" y="1179"/>
                </a:cubicBezTo>
                <a:cubicBezTo>
                  <a:pt x="133" y="1226"/>
                  <a:pt x="142" y="1270"/>
                  <a:pt x="129" y="1314"/>
                </a:cubicBezTo>
                <a:cubicBezTo>
                  <a:pt x="117" y="1357"/>
                  <a:pt x="98" y="1391"/>
                  <a:pt x="46" y="1403"/>
                </a:cubicBezTo>
                <a:cubicBezTo>
                  <a:pt x="48" y="1387"/>
                  <a:pt x="48" y="1376"/>
                  <a:pt x="50" y="1364"/>
                </a:cubicBezTo>
                <a:cubicBezTo>
                  <a:pt x="53" y="1353"/>
                  <a:pt x="58" y="1342"/>
                  <a:pt x="62" y="1331"/>
                </a:cubicBezTo>
                <a:cubicBezTo>
                  <a:pt x="66" y="1321"/>
                  <a:pt x="69" y="1312"/>
                  <a:pt x="73" y="1302"/>
                </a:cubicBezTo>
                <a:cubicBezTo>
                  <a:pt x="42" y="1328"/>
                  <a:pt x="32" y="1363"/>
                  <a:pt x="23" y="1400"/>
                </a:cubicBezTo>
                <a:cubicBezTo>
                  <a:pt x="2" y="1384"/>
                  <a:pt x="0" y="1364"/>
                  <a:pt x="3" y="1343"/>
                </a:cubicBezTo>
                <a:close/>
                <a:moveTo>
                  <a:pt x="433" y="413"/>
                </a:moveTo>
                <a:cubicBezTo>
                  <a:pt x="450" y="401"/>
                  <a:pt x="446" y="388"/>
                  <a:pt x="441" y="373"/>
                </a:cubicBezTo>
                <a:cubicBezTo>
                  <a:pt x="418" y="384"/>
                  <a:pt x="426" y="397"/>
                  <a:pt x="433" y="413"/>
                </a:cubicBezTo>
                <a:close/>
                <a:moveTo>
                  <a:pt x="418" y="2137"/>
                </a:moveTo>
                <a:cubicBezTo>
                  <a:pt x="409" y="2129"/>
                  <a:pt x="397" y="2124"/>
                  <a:pt x="390" y="2116"/>
                </a:cubicBezTo>
                <a:cubicBezTo>
                  <a:pt x="378" y="2102"/>
                  <a:pt x="364" y="2097"/>
                  <a:pt x="347" y="2104"/>
                </a:cubicBezTo>
                <a:cubicBezTo>
                  <a:pt x="330" y="2074"/>
                  <a:pt x="302" y="2072"/>
                  <a:pt x="273" y="2071"/>
                </a:cubicBezTo>
                <a:cubicBezTo>
                  <a:pt x="224" y="2070"/>
                  <a:pt x="175" y="2065"/>
                  <a:pt x="126" y="2072"/>
                </a:cubicBezTo>
                <a:cubicBezTo>
                  <a:pt x="113" y="2074"/>
                  <a:pt x="105" y="2072"/>
                  <a:pt x="105" y="2058"/>
                </a:cubicBezTo>
                <a:cubicBezTo>
                  <a:pt x="157" y="2040"/>
                  <a:pt x="209" y="2061"/>
                  <a:pt x="261" y="2058"/>
                </a:cubicBezTo>
                <a:cubicBezTo>
                  <a:pt x="257" y="2051"/>
                  <a:pt x="252" y="2046"/>
                  <a:pt x="246" y="2044"/>
                </a:cubicBezTo>
                <a:cubicBezTo>
                  <a:pt x="178" y="2014"/>
                  <a:pt x="111" y="1983"/>
                  <a:pt x="43" y="1954"/>
                </a:cubicBezTo>
                <a:cubicBezTo>
                  <a:pt x="29" y="1948"/>
                  <a:pt x="15" y="1942"/>
                  <a:pt x="1" y="1935"/>
                </a:cubicBezTo>
                <a:cubicBezTo>
                  <a:pt x="1" y="1951"/>
                  <a:pt x="1" y="1951"/>
                  <a:pt x="1" y="1951"/>
                </a:cubicBezTo>
                <a:cubicBezTo>
                  <a:pt x="54" y="1979"/>
                  <a:pt x="108" y="2004"/>
                  <a:pt x="163" y="2032"/>
                </a:cubicBezTo>
                <a:cubicBezTo>
                  <a:pt x="139" y="2035"/>
                  <a:pt x="117" y="2038"/>
                  <a:pt x="97" y="2040"/>
                </a:cubicBezTo>
                <a:cubicBezTo>
                  <a:pt x="66" y="2015"/>
                  <a:pt x="34" y="1994"/>
                  <a:pt x="1" y="1978"/>
                </a:cubicBezTo>
                <a:cubicBezTo>
                  <a:pt x="1" y="2008"/>
                  <a:pt x="1" y="2008"/>
                  <a:pt x="1" y="2008"/>
                </a:cubicBezTo>
                <a:cubicBezTo>
                  <a:pt x="8" y="2014"/>
                  <a:pt x="13" y="2023"/>
                  <a:pt x="20" y="2030"/>
                </a:cubicBezTo>
                <a:cubicBezTo>
                  <a:pt x="18" y="2032"/>
                  <a:pt x="17" y="2033"/>
                  <a:pt x="16" y="2035"/>
                </a:cubicBezTo>
                <a:cubicBezTo>
                  <a:pt x="11" y="2034"/>
                  <a:pt x="6" y="2033"/>
                  <a:pt x="1" y="2032"/>
                </a:cubicBezTo>
                <a:cubicBezTo>
                  <a:pt x="1" y="2051"/>
                  <a:pt x="1" y="2051"/>
                  <a:pt x="1" y="2051"/>
                </a:cubicBezTo>
                <a:cubicBezTo>
                  <a:pt x="10" y="2055"/>
                  <a:pt x="18" y="2058"/>
                  <a:pt x="26" y="2063"/>
                </a:cubicBezTo>
                <a:cubicBezTo>
                  <a:pt x="19" y="2068"/>
                  <a:pt x="10" y="2072"/>
                  <a:pt x="1" y="2075"/>
                </a:cubicBezTo>
                <a:cubicBezTo>
                  <a:pt x="1" y="2160"/>
                  <a:pt x="1" y="2160"/>
                  <a:pt x="1" y="2160"/>
                </a:cubicBezTo>
                <a:cubicBezTo>
                  <a:pt x="7" y="2160"/>
                  <a:pt x="7" y="2160"/>
                  <a:pt x="7" y="2160"/>
                </a:cubicBezTo>
                <a:cubicBezTo>
                  <a:pt x="12" y="2147"/>
                  <a:pt x="19" y="2136"/>
                  <a:pt x="28" y="2128"/>
                </a:cubicBezTo>
                <a:cubicBezTo>
                  <a:pt x="39" y="2126"/>
                  <a:pt x="50" y="2123"/>
                  <a:pt x="63" y="2120"/>
                </a:cubicBezTo>
                <a:cubicBezTo>
                  <a:pt x="65" y="2134"/>
                  <a:pt x="65" y="2147"/>
                  <a:pt x="64" y="2160"/>
                </a:cubicBezTo>
                <a:cubicBezTo>
                  <a:pt x="81" y="2160"/>
                  <a:pt x="81" y="2160"/>
                  <a:pt x="81" y="2160"/>
                </a:cubicBezTo>
                <a:cubicBezTo>
                  <a:pt x="83" y="2150"/>
                  <a:pt x="84" y="2139"/>
                  <a:pt x="84" y="2128"/>
                </a:cubicBezTo>
                <a:cubicBezTo>
                  <a:pt x="94" y="2139"/>
                  <a:pt x="102" y="2149"/>
                  <a:pt x="108" y="2160"/>
                </a:cubicBezTo>
                <a:cubicBezTo>
                  <a:pt x="141" y="2160"/>
                  <a:pt x="141" y="2160"/>
                  <a:pt x="141" y="2160"/>
                </a:cubicBezTo>
                <a:cubicBezTo>
                  <a:pt x="141" y="2137"/>
                  <a:pt x="136" y="2113"/>
                  <a:pt x="127" y="2091"/>
                </a:cubicBezTo>
                <a:cubicBezTo>
                  <a:pt x="188" y="2083"/>
                  <a:pt x="247" y="2083"/>
                  <a:pt x="303" y="2110"/>
                </a:cubicBezTo>
                <a:cubicBezTo>
                  <a:pt x="320" y="2118"/>
                  <a:pt x="336" y="2129"/>
                  <a:pt x="357" y="2124"/>
                </a:cubicBezTo>
                <a:cubicBezTo>
                  <a:pt x="363" y="2122"/>
                  <a:pt x="371" y="2126"/>
                  <a:pt x="377" y="2130"/>
                </a:cubicBezTo>
                <a:cubicBezTo>
                  <a:pt x="392" y="2140"/>
                  <a:pt x="407" y="2149"/>
                  <a:pt x="422" y="2160"/>
                </a:cubicBezTo>
                <a:cubicBezTo>
                  <a:pt x="459" y="2160"/>
                  <a:pt x="459" y="2160"/>
                  <a:pt x="459" y="2160"/>
                </a:cubicBezTo>
                <a:cubicBezTo>
                  <a:pt x="454" y="2151"/>
                  <a:pt x="451" y="2141"/>
                  <a:pt x="450" y="2129"/>
                </a:cubicBezTo>
                <a:cubicBezTo>
                  <a:pt x="438" y="2146"/>
                  <a:pt x="429" y="2146"/>
                  <a:pt x="418" y="213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39745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8" r:id="rId1"/>
    <p:sldLayoutId id="2147484119" r:id="rId2"/>
    <p:sldLayoutId id="2147484120" r:id="rId3"/>
    <p:sldLayoutId id="2147484121" r:id="rId4"/>
    <p:sldLayoutId id="2147484122" r:id="rId5"/>
    <p:sldLayoutId id="2147484123" r:id="rId6"/>
    <p:sldLayoutId id="2147484124" r:id="rId7"/>
    <p:sldLayoutId id="2147484125" r:id="rId8"/>
    <p:sldLayoutId id="2147484126" r:id="rId9"/>
    <p:sldLayoutId id="2147484127" r:id="rId10"/>
    <p:sldLayoutId id="2147484128" r:id="rId11"/>
  </p:sldLayoutIdLst>
  <p:txStyles>
    <p:titleStyle>
      <a:lvl1pPr algn="l" defTabSz="1097307" rtl="0" eaLnBrk="1" latinLnBrk="0" hangingPunct="1">
        <a:lnSpc>
          <a:spcPct val="99000"/>
        </a:lnSpc>
        <a:spcBef>
          <a:spcPct val="0"/>
        </a:spcBef>
        <a:buNone/>
        <a:defRPr sz="528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84058" indent="-384058" algn="l" defTabSz="1097307" rtl="0" eaLnBrk="1" latinLnBrk="0" hangingPunct="1">
        <a:lnSpc>
          <a:spcPct val="111000"/>
        </a:lnSpc>
        <a:spcBef>
          <a:spcPts val="1116"/>
        </a:spcBef>
        <a:buFont typeface="Corbel" panose="020B0503020204020204" pitchFamily="34" charset="0"/>
        <a:buChar char="–"/>
        <a:defRPr sz="2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68115" indent="-384058" algn="l" defTabSz="1097307" rtl="0" eaLnBrk="1" latinLnBrk="0" hangingPunct="1">
        <a:lnSpc>
          <a:spcPct val="111000"/>
        </a:lnSpc>
        <a:spcBef>
          <a:spcPts val="1116"/>
        </a:spcBef>
        <a:buFont typeface="Corbel" panose="020B0503020204020204" pitchFamily="34" charset="0"/>
        <a:buChar char="–"/>
        <a:defRPr sz="216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52173" indent="-384058" algn="l" defTabSz="1097307" rtl="0" eaLnBrk="1" latinLnBrk="0" hangingPunct="1">
        <a:lnSpc>
          <a:spcPct val="111000"/>
        </a:lnSpc>
        <a:spcBef>
          <a:spcPts val="1116"/>
        </a:spcBef>
        <a:buFont typeface="Corbel" panose="020B0503020204020204" pitchFamily="34" charset="0"/>
        <a:buChar char="–"/>
        <a:defRPr sz="192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536230" indent="-384058" algn="l" defTabSz="1097307" rtl="0" eaLnBrk="1" latinLnBrk="0" hangingPunct="1">
        <a:lnSpc>
          <a:spcPct val="111000"/>
        </a:lnSpc>
        <a:spcBef>
          <a:spcPts val="1116"/>
        </a:spcBef>
        <a:buFont typeface="Corbel" panose="020B0503020204020204" pitchFamily="34" charset="0"/>
        <a:buChar char="–"/>
        <a:defRPr sz="168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920288" indent="-384058" algn="l" defTabSz="1097307" rtl="0" eaLnBrk="1" latinLnBrk="0" hangingPunct="1">
        <a:lnSpc>
          <a:spcPct val="111000"/>
        </a:lnSpc>
        <a:spcBef>
          <a:spcPts val="1116"/>
        </a:spcBef>
        <a:buFont typeface="Corbel" panose="020B0503020204020204" pitchFamily="34" charset="0"/>
        <a:buChar char="–"/>
        <a:defRPr sz="168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304346" indent="-384058" algn="l" defTabSz="1097307" rtl="0" eaLnBrk="1" latinLnBrk="0" hangingPunct="1">
        <a:lnSpc>
          <a:spcPct val="111000"/>
        </a:lnSpc>
        <a:spcBef>
          <a:spcPts val="1116"/>
        </a:spcBef>
        <a:buFont typeface="Corbel" panose="020B0503020204020204" pitchFamily="34" charset="0"/>
        <a:buChar char="–"/>
        <a:defRPr sz="168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688403" indent="-384058" algn="l" defTabSz="1097307" rtl="0" eaLnBrk="1" latinLnBrk="0" hangingPunct="1">
        <a:lnSpc>
          <a:spcPct val="111000"/>
        </a:lnSpc>
        <a:spcBef>
          <a:spcPts val="1116"/>
        </a:spcBef>
        <a:buFont typeface="Corbel" panose="020B0503020204020204" pitchFamily="34" charset="0"/>
        <a:buChar char="–"/>
        <a:defRPr sz="168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3072461" indent="-384058" algn="l" defTabSz="1097307" rtl="0" eaLnBrk="1" latinLnBrk="0" hangingPunct="1">
        <a:lnSpc>
          <a:spcPct val="111000"/>
        </a:lnSpc>
        <a:spcBef>
          <a:spcPts val="1116"/>
        </a:spcBef>
        <a:buFont typeface="Corbel" panose="020B0503020204020204" pitchFamily="34" charset="0"/>
        <a:buChar char="–"/>
        <a:defRPr sz="168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3456518" indent="-384058" algn="l" defTabSz="1097307" rtl="0" eaLnBrk="1" latinLnBrk="0" hangingPunct="1">
        <a:lnSpc>
          <a:spcPct val="111000"/>
        </a:lnSpc>
        <a:spcBef>
          <a:spcPts val="1116"/>
        </a:spcBef>
        <a:buFont typeface="Corbel" panose="020B0503020204020204" pitchFamily="34" charset="0"/>
        <a:buChar char="–"/>
        <a:defRPr sz="168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307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54" algn="l" defTabSz="1097307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307" algn="l" defTabSz="1097307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61" algn="l" defTabSz="1097307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15" algn="l" defTabSz="1097307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69" algn="l" defTabSz="1097307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922" algn="l" defTabSz="1097307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576" algn="l" defTabSz="1097307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230" algn="l" defTabSz="1097307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pos="2464">
          <p15:clr>
            <a:srgbClr val="F26B43"/>
          </p15:clr>
        </p15:guide>
        <p15:guide id="11" pos="5888">
          <p15:clr>
            <a:srgbClr val="F26B43"/>
          </p15:clr>
        </p15:guide>
        <p15:guide id="12" pos="6400">
          <p15:clr>
            <a:srgbClr val="F26B43"/>
          </p15:clr>
        </p15:guide>
        <p15:guide id="13" pos="9824">
          <p15:clr>
            <a:srgbClr val="F26B43"/>
          </p15:clr>
        </p15:guide>
        <p15:guide id="14" pos="320">
          <p15:clr>
            <a:srgbClr val="F26B43"/>
          </p15:clr>
        </p15:guide>
        <p15:guide id="15" orient="horz" pos="2160">
          <p15:clr>
            <a:srgbClr val="F26B43"/>
          </p15:clr>
        </p15:guide>
        <p15:guide id="16" pos="1848">
          <p15:clr>
            <a:srgbClr val="F26B43"/>
          </p15:clr>
        </p15:guide>
        <p15:guide id="17" orient="horz" pos="3960">
          <p15:clr>
            <a:srgbClr val="F26B43"/>
          </p15:clr>
        </p15:guide>
        <p15:guide id="18" orient="horz" pos="1536">
          <p15:clr>
            <a:srgbClr val="F26B43"/>
          </p15:clr>
        </p15:guide>
        <p15:guide id="19" orient="horz" pos="3840">
          <p15:clr>
            <a:srgbClr val="F26B43"/>
          </p15:clr>
        </p15:guide>
        <p15:guide id="20" pos="4416">
          <p15:clr>
            <a:srgbClr val="F26B43"/>
          </p15:clr>
        </p15:guide>
        <p15:guide id="21" pos="4800">
          <p15:clr>
            <a:srgbClr val="F26B43"/>
          </p15:clr>
        </p15:guide>
        <p15:guide id="22" orient="horz" pos="360">
          <p15:clr>
            <a:srgbClr val="F26B43"/>
          </p15:clr>
        </p15:guide>
        <p15:guide id="23" pos="7368">
          <p15:clr>
            <a:srgbClr val="F26B43"/>
          </p15:clr>
        </p15:guide>
        <p15:guide id="24" pos="2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0000"/>
            <a:lum/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 title="Feathers"/>
          <p:cNvGrpSpPr/>
          <p:nvPr/>
        </p:nvGrpSpPr>
        <p:grpSpPr>
          <a:xfrm>
            <a:off x="480857" y="434910"/>
            <a:ext cx="4195175" cy="7445266"/>
            <a:chOff x="400714" y="362425"/>
            <a:chExt cx="3495979" cy="6204388"/>
          </a:xfrm>
        </p:grpSpPr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3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0441" y="682014"/>
            <a:ext cx="10524685" cy="18728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0441" y="2926080"/>
            <a:ext cx="10524685" cy="43818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753285" y="7555939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87C88E31-9B8A-4001-84E0-778AE56E9614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20439" y="7555939"/>
            <a:ext cx="680085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5599" y="867994"/>
            <a:ext cx="2261218" cy="72512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528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 title="Rule Line"/>
          <p:cNvCxnSpPr/>
          <p:nvPr/>
        </p:nvCxnSpPr>
        <p:spPr>
          <a:xfrm>
            <a:off x="3520441" y="2611211"/>
            <a:ext cx="10524685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2216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0" r:id="rId1"/>
    <p:sldLayoutId id="2147484131" r:id="rId2"/>
    <p:sldLayoutId id="2147484132" r:id="rId3"/>
    <p:sldLayoutId id="2147484133" r:id="rId4"/>
    <p:sldLayoutId id="2147484134" r:id="rId5"/>
    <p:sldLayoutId id="2147484135" r:id="rId6"/>
    <p:sldLayoutId id="2147484136" r:id="rId7"/>
    <p:sldLayoutId id="2147484137" r:id="rId8"/>
    <p:sldLayoutId id="2147484138" r:id="rId9"/>
    <p:sldLayoutId id="2147484139" r:id="rId10"/>
    <p:sldLayoutId id="2147484140" r:id="rId11"/>
  </p:sldLayoutIdLst>
  <p:txStyles>
    <p:titleStyle>
      <a:lvl1pPr algn="l" defTabSz="1097280" rtl="0" eaLnBrk="1" latinLnBrk="0" hangingPunct="1">
        <a:lnSpc>
          <a:spcPct val="99000"/>
        </a:lnSpc>
        <a:spcBef>
          <a:spcPct val="0"/>
        </a:spcBef>
        <a:buNone/>
        <a:defRPr sz="528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1097280" rtl="0" eaLnBrk="1" latinLnBrk="0" hangingPunct="1">
        <a:lnSpc>
          <a:spcPct val="111000"/>
        </a:lnSpc>
        <a:spcBef>
          <a:spcPts val="1116"/>
        </a:spcBef>
        <a:buFont typeface="Corbel" panose="020B0503020204020204" pitchFamily="34" charset="0"/>
        <a:buChar char="–"/>
        <a:defRPr sz="2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68096" indent="-384048" algn="l" defTabSz="1097280" rtl="0" eaLnBrk="1" latinLnBrk="0" hangingPunct="1">
        <a:lnSpc>
          <a:spcPct val="111000"/>
        </a:lnSpc>
        <a:spcBef>
          <a:spcPts val="1116"/>
        </a:spcBef>
        <a:buFont typeface="Corbel" panose="020B0503020204020204" pitchFamily="34" charset="0"/>
        <a:buChar char="–"/>
        <a:defRPr sz="216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52144" indent="-384048" algn="l" defTabSz="1097280" rtl="0" eaLnBrk="1" latinLnBrk="0" hangingPunct="1">
        <a:lnSpc>
          <a:spcPct val="111000"/>
        </a:lnSpc>
        <a:spcBef>
          <a:spcPts val="1116"/>
        </a:spcBef>
        <a:buFont typeface="Corbel" panose="020B0503020204020204" pitchFamily="34" charset="0"/>
        <a:buChar char="–"/>
        <a:defRPr sz="192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536192" indent="-384048" algn="l" defTabSz="1097280" rtl="0" eaLnBrk="1" latinLnBrk="0" hangingPunct="1">
        <a:lnSpc>
          <a:spcPct val="111000"/>
        </a:lnSpc>
        <a:spcBef>
          <a:spcPts val="1116"/>
        </a:spcBef>
        <a:buFont typeface="Corbel" panose="020B0503020204020204" pitchFamily="34" charset="0"/>
        <a:buChar char="–"/>
        <a:defRPr sz="168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920240" indent="-384048" algn="l" defTabSz="1097280" rtl="0" eaLnBrk="1" latinLnBrk="0" hangingPunct="1">
        <a:lnSpc>
          <a:spcPct val="111000"/>
        </a:lnSpc>
        <a:spcBef>
          <a:spcPts val="1116"/>
        </a:spcBef>
        <a:buFont typeface="Corbel" panose="020B0503020204020204" pitchFamily="34" charset="0"/>
        <a:buChar char="–"/>
        <a:defRPr sz="168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304288" indent="-384048" algn="l" defTabSz="1097280" rtl="0" eaLnBrk="1" latinLnBrk="0" hangingPunct="1">
        <a:lnSpc>
          <a:spcPct val="111000"/>
        </a:lnSpc>
        <a:spcBef>
          <a:spcPts val="1116"/>
        </a:spcBef>
        <a:buFont typeface="Corbel" panose="020B0503020204020204" pitchFamily="34" charset="0"/>
        <a:buChar char="–"/>
        <a:defRPr sz="168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688336" indent="-384048" algn="l" defTabSz="1097280" rtl="0" eaLnBrk="1" latinLnBrk="0" hangingPunct="1">
        <a:lnSpc>
          <a:spcPct val="111000"/>
        </a:lnSpc>
        <a:spcBef>
          <a:spcPts val="1116"/>
        </a:spcBef>
        <a:buFont typeface="Corbel" panose="020B0503020204020204" pitchFamily="34" charset="0"/>
        <a:buChar char="–"/>
        <a:defRPr sz="168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3072384" indent="-384048" algn="l" defTabSz="1097280" rtl="0" eaLnBrk="1" latinLnBrk="0" hangingPunct="1">
        <a:lnSpc>
          <a:spcPct val="111000"/>
        </a:lnSpc>
        <a:spcBef>
          <a:spcPts val="1116"/>
        </a:spcBef>
        <a:buFont typeface="Corbel" panose="020B0503020204020204" pitchFamily="34" charset="0"/>
        <a:buChar char="–"/>
        <a:defRPr sz="168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3456432" indent="-384048" algn="l" defTabSz="1097280" rtl="0" eaLnBrk="1" latinLnBrk="0" hangingPunct="1">
        <a:lnSpc>
          <a:spcPct val="111000"/>
        </a:lnSpc>
        <a:spcBef>
          <a:spcPts val="1116"/>
        </a:spcBef>
        <a:buFont typeface="Corbel" panose="020B0503020204020204" pitchFamily="34" charset="0"/>
        <a:buChar char="–"/>
        <a:defRPr sz="168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0000"/>
            <a:lum/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423372"/>
            <a:ext cx="14630400" cy="49271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7351776"/>
            <a:ext cx="14630400" cy="89154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41895" y="965423"/>
            <a:ext cx="11523930" cy="12590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41895" y="2418879"/>
            <a:ext cx="11523930" cy="4140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64966" y="396445"/>
            <a:ext cx="4200858" cy="3710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C88E31-9B8A-4001-84E0-778AE56E9614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1895" y="395169"/>
            <a:ext cx="7126603" cy="3710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6073" y="958767"/>
            <a:ext cx="973223" cy="60429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3360">
                <a:solidFill>
                  <a:schemeClr val="accent1"/>
                </a:solidFill>
              </a:defRPr>
            </a:lvl1pPr>
          </a:lstStyle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7354096"/>
            <a:ext cx="146304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7524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6" r:id="rId1"/>
    <p:sldLayoutId id="2147484167" r:id="rId2"/>
    <p:sldLayoutId id="2147484168" r:id="rId3"/>
    <p:sldLayoutId id="2147484169" r:id="rId4"/>
    <p:sldLayoutId id="2147484170" r:id="rId5"/>
    <p:sldLayoutId id="2147484171" r:id="rId6"/>
    <p:sldLayoutId id="2147484172" r:id="rId7"/>
    <p:sldLayoutId id="2147484173" r:id="rId8"/>
    <p:sldLayoutId id="2147484174" r:id="rId9"/>
    <p:sldLayoutId id="2147484175" r:id="rId10"/>
    <p:sldLayoutId id="2147484176" r:id="rId11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384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120000"/>
        </a:lnSpc>
        <a:spcBef>
          <a:spcPts val="12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120000"/>
        </a:lnSpc>
        <a:spcBef>
          <a:spcPts val="6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16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120000"/>
        </a:lnSpc>
        <a:spcBef>
          <a:spcPts val="6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92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120000"/>
        </a:lnSpc>
        <a:spcBef>
          <a:spcPts val="6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8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120000"/>
        </a:lnSpc>
        <a:spcBef>
          <a:spcPts val="6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4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120000"/>
        </a:lnSpc>
        <a:spcBef>
          <a:spcPts val="6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4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120000"/>
        </a:lnSpc>
        <a:spcBef>
          <a:spcPts val="6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4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120000"/>
        </a:lnSpc>
        <a:spcBef>
          <a:spcPts val="6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4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120000"/>
        </a:lnSpc>
        <a:spcBef>
          <a:spcPts val="6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4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9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9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9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9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9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0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.jp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.jp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9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www.ajmanhrd.gov.ae/pdfviewer/1368" TargetMode="External"/><Relationship Id="rId1" Type="http://schemas.openxmlformats.org/officeDocument/2006/relationships/slideLayout" Target="../slideLayouts/slideLayout2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.jp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2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9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AD1E1D02-66E4-470A-A154-6BAEBA7F5AE1}"/>
              </a:ext>
            </a:extLst>
          </p:cNvPr>
          <p:cNvSpPr txBox="1"/>
          <p:nvPr/>
        </p:nvSpPr>
        <p:spPr>
          <a:xfrm>
            <a:off x="1364578" y="261347"/>
            <a:ext cx="6643343" cy="4730674"/>
          </a:xfrm>
          <a:prstGeom prst="rect">
            <a:avLst/>
          </a:prstGeom>
        </p:spPr>
        <p:txBody>
          <a:bodyPr vert="horz" lIns="91440" tIns="45720" rIns="91440" bIns="0" rtlCol="0" anchor="b">
            <a:normAutofit fontScale="85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200" b="0" i="0" u="none" strike="noStrike" kern="1200" cap="all" spc="0" normalizeH="0" baseline="0" noProof="0" dirty="0" err="1">
                <a:ln>
                  <a:noFill/>
                </a:ln>
                <a:solidFill>
                  <a:srgbClr val="67441E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الحصة</a:t>
            </a:r>
            <a:r>
              <a:rPr kumimoji="0" lang="en-US" sz="26200" b="0" i="0" u="none" strike="noStrike" kern="1200" cap="all" spc="0" normalizeH="0" baseline="0" noProof="0" dirty="0">
                <a:ln>
                  <a:noFill/>
                </a:ln>
                <a:solidFill>
                  <a:srgbClr val="67441E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 </a:t>
            </a:r>
            <a:r>
              <a:rPr kumimoji="0" lang="en-US" sz="26200" b="0" i="0" u="none" strike="noStrike" kern="1200" cap="all" spc="0" normalizeH="0" baseline="0" noProof="0" dirty="0" err="1">
                <a:ln>
                  <a:noFill/>
                </a:ln>
                <a:solidFill>
                  <a:srgbClr val="67441E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الأولى</a:t>
            </a:r>
            <a:r>
              <a:rPr kumimoji="0" lang="en-US" sz="26200" b="0" i="0" u="none" strike="noStrike" kern="1200" cap="all" spc="0" normalizeH="0" baseline="0" noProof="0" dirty="0">
                <a:ln>
                  <a:noFill/>
                </a:ln>
                <a:solidFill>
                  <a:srgbClr val="67441E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5D2481-CEC3-4B60-96BE-B2C2114C6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8069" y="577329"/>
            <a:ext cx="2990289" cy="2990289"/>
          </a:xfrm>
          <a:prstGeom prst="rect">
            <a:avLst/>
          </a:prstGeom>
        </p:spPr>
      </p:pic>
      <p:pic>
        <p:nvPicPr>
          <p:cNvPr id="15" name="Picture 3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E3BF6FDB-7FFC-462C-9E7B-B11C5906CDA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063" y="3665822"/>
            <a:ext cx="3924300" cy="34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636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8">
            <a:extLst>
              <a:ext uri="{FF2B5EF4-FFF2-40B4-BE49-F238E27FC236}">
                <a16:creationId xmlns:a16="http://schemas.microsoft.com/office/drawing/2014/main" id="{A29815CD-605A-45C7-AFF2-D356C656D452}"/>
              </a:ext>
            </a:extLst>
          </p:cNvPr>
          <p:cNvSpPr/>
          <p:nvPr/>
        </p:nvSpPr>
        <p:spPr>
          <a:xfrm>
            <a:off x="6129069" y="1187569"/>
            <a:ext cx="7385305" cy="834383"/>
          </a:xfrm>
          <a:prstGeom prst="roundRect">
            <a:avLst>
              <a:gd name="adj" fmla="val 6782"/>
            </a:avLst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237600" rtlCol="1" anchor="ctr">
            <a:sp3d extrusionH="57150">
              <a:bevelT w="82550" h="38100" prst="coolSlant"/>
            </a:sp3d>
          </a:bodyPr>
          <a:lstStyle/>
          <a:p>
            <a:pPr marL="0" marR="0" lvl="0" indent="0" algn="ctr" defTabSz="754342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38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نواتج </a:t>
            </a:r>
            <a:r>
              <a:rPr kumimoji="0" lang="ar-AE" sz="138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التعل</a:t>
            </a:r>
            <a:r>
              <a:rPr lang="ar-AE" sz="13800" b="1" dirty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م:</a:t>
            </a:r>
            <a:endParaRPr kumimoji="0" lang="ar-AE" sz="138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  <p:sp>
        <p:nvSpPr>
          <p:cNvPr id="8" name="Rounded Rectangle 18">
            <a:extLst>
              <a:ext uri="{FF2B5EF4-FFF2-40B4-BE49-F238E27FC236}">
                <a16:creationId xmlns:a16="http://schemas.microsoft.com/office/drawing/2014/main" id="{CBD24BBE-1F35-41DD-8A08-AC5D7BA37C52}"/>
              </a:ext>
            </a:extLst>
          </p:cNvPr>
          <p:cNvSpPr/>
          <p:nvPr/>
        </p:nvSpPr>
        <p:spPr>
          <a:xfrm>
            <a:off x="612475" y="3185024"/>
            <a:ext cx="13405450" cy="3595337"/>
          </a:xfrm>
          <a:prstGeom prst="roundRect">
            <a:avLst>
              <a:gd name="adj" fmla="val 6782"/>
            </a:avLst>
          </a:prstGeom>
          <a:noFill/>
          <a:ln w="38100">
            <a:solidFill>
              <a:schemeClr val="bg2">
                <a:lumMod val="1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237600" rtlCol="1" anchor="ctr">
            <a:sp3d extrusionH="57150">
              <a:bevelT w="82550" h="38100" prst="coolSlant"/>
            </a:sp3d>
          </a:bodyPr>
          <a:lstStyle/>
          <a:p>
            <a:pPr marL="685800" marR="0" lvl="0" indent="-685800" algn="ctr" defTabSz="754342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ar-AE" sz="115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DFDBD5">
                    <a:lumMod val="10000"/>
                  </a:srgb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نتعرف أغراض النصوص القرائية المختلفة. </a:t>
            </a:r>
          </a:p>
        </p:txBody>
      </p:sp>
    </p:spTree>
    <p:extLst>
      <p:ext uri="{BB962C8B-B14F-4D97-AF65-F5344CB8AC3E}">
        <p14:creationId xmlns:p14="http://schemas.microsoft.com/office/powerpoint/2010/main" val="73742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D70185FD-1D60-403F-ABEB-D4888F0CF4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46" t="5668" r="14470" b="63576"/>
          <a:stretch/>
        </p:blipFill>
        <p:spPr>
          <a:xfrm>
            <a:off x="362310" y="293297"/>
            <a:ext cx="13923034" cy="6849373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86326C3-CD0A-4761-97F5-F4BDD036D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4955" y="389396"/>
            <a:ext cx="2923437" cy="99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84879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F2E159E3-8CDB-4EFC-B8F2-2B68F6B65A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5" t="44267" r="3146" b="2293"/>
          <a:stretch/>
        </p:blipFill>
        <p:spPr>
          <a:xfrm>
            <a:off x="431320" y="215661"/>
            <a:ext cx="13733253" cy="73152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4" name="مستطيل: زوايا مستديرة 23">
            <a:extLst>
              <a:ext uri="{FF2B5EF4-FFF2-40B4-BE49-F238E27FC236}">
                <a16:creationId xmlns:a16="http://schemas.microsoft.com/office/drawing/2014/main" id="{80CB6DA3-EFA1-461C-B61C-5A50E7BFD0B4}"/>
              </a:ext>
            </a:extLst>
          </p:cNvPr>
          <p:cNvSpPr/>
          <p:nvPr/>
        </p:nvSpPr>
        <p:spPr>
          <a:xfrm>
            <a:off x="810883" y="698739"/>
            <a:ext cx="13191228" cy="1561382"/>
          </a:xfrm>
          <a:prstGeom prst="roundRect">
            <a:avLst/>
          </a:prstGeom>
          <a:solidFill>
            <a:srgbClr val="FF3300">
              <a:alpha val="27451"/>
            </a:srgbClr>
          </a:solidFill>
          <a:ln w="12700" cap="flat" cmpd="sng" algn="in">
            <a:solidFill>
              <a:srgbClr val="FF33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5" name="مستطيل: زوايا مستديرة 23">
            <a:extLst>
              <a:ext uri="{FF2B5EF4-FFF2-40B4-BE49-F238E27FC236}">
                <a16:creationId xmlns:a16="http://schemas.microsoft.com/office/drawing/2014/main" id="{D799B6BC-49C7-4A29-B397-64B3353C8C36}"/>
              </a:ext>
            </a:extLst>
          </p:cNvPr>
          <p:cNvSpPr/>
          <p:nvPr/>
        </p:nvSpPr>
        <p:spPr>
          <a:xfrm>
            <a:off x="2380891" y="2572789"/>
            <a:ext cx="11621220" cy="700585"/>
          </a:xfrm>
          <a:prstGeom prst="roundRect">
            <a:avLst/>
          </a:prstGeom>
          <a:solidFill>
            <a:srgbClr val="92D050">
              <a:alpha val="27843"/>
            </a:srgbClr>
          </a:solidFill>
          <a:ln w="12700" cap="flat" cmpd="sng" algn="in">
            <a:solidFill>
              <a:srgbClr val="00B05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6" name="مستطيل: زوايا مستديرة 23">
            <a:extLst>
              <a:ext uri="{FF2B5EF4-FFF2-40B4-BE49-F238E27FC236}">
                <a16:creationId xmlns:a16="http://schemas.microsoft.com/office/drawing/2014/main" id="{2B7849C3-94D6-46B9-BA6D-1DC56F964FDF}"/>
              </a:ext>
            </a:extLst>
          </p:cNvPr>
          <p:cNvSpPr/>
          <p:nvPr/>
        </p:nvSpPr>
        <p:spPr>
          <a:xfrm>
            <a:off x="6124755" y="3394845"/>
            <a:ext cx="7877356" cy="719955"/>
          </a:xfrm>
          <a:prstGeom prst="roundRect">
            <a:avLst/>
          </a:prstGeom>
          <a:solidFill>
            <a:srgbClr val="FF3300">
              <a:alpha val="27451"/>
            </a:srgbClr>
          </a:solidFill>
          <a:ln w="12700" cap="flat" cmpd="sng" algn="in">
            <a:solidFill>
              <a:srgbClr val="FF33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7" name="مستطيل: زوايا مستديرة 23">
            <a:extLst>
              <a:ext uri="{FF2B5EF4-FFF2-40B4-BE49-F238E27FC236}">
                <a16:creationId xmlns:a16="http://schemas.microsoft.com/office/drawing/2014/main" id="{60D1DB47-9529-47AC-B475-69157FA8D8BC}"/>
              </a:ext>
            </a:extLst>
          </p:cNvPr>
          <p:cNvSpPr/>
          <p:nvPr/>
        </p:nvSpPr>
        <p:spPr>
          <a:xfrm>
            <a:off x="5658927" y="4351240"/>
            <a:ext cx="8343183" cy="700585"/>
          </a:xfrm>
          <a:prstGeom prst="roundRect">
            <a:avLst/>
          </a:prstGeom>
          <a:solidFill>
            <a:srgbClr val="92D050">
              <a:alpha val="27843"/>
            </a:srgbClr>
          </a:solidFill>
          <a:ln w="12700" cap="flat" cmpd="sng" algn="in">
            <a:solidFill>
              <a:srgbClr val="00B05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8" name="مستطيل: زوايا مستديرة 23">
            <a:extLst>
              <a:ext uri="{FF2B5EF4-FFF2-40B4-BE49-F238E27FC236}">
                <a16:creationId xmlns:a16="http://schemas.microsoft.com/office/drawing/2014/main" id="{5FBA3B27-F620-4C86-B1D3-447F65A708C9}"/>
              </a:ext>
            </a:extLst>
          </p:cNvPr>
          <p:cNvSpPr/>
          <p:nvPr/>
        </p:nvSpPr>
        <p:spPr>
          <a:xfrm>
            <a:off x="690113" y="5102525"/>
            <a:ext cx="13311998" cy="1712343"/>
          </a:xfrm>
          <a:prstGeom prst="roundRect">
            <a:avLst/>
          </a:prstGeom>
          <a:solidFill>
            <a:srgbClr val="FF3300">
              <a:alpha val="27451"/>
            </a:srgbClr>
          </a:solidFill>
          <a:ln w="12700" cap="flat" cmpd="sng" algn="in">
            <a:solidFill>
              <a:srgbClr val="FF33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0766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CE37945E-39E0-48B9-B207-DFFE7F7F8F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56" t="7296" r="9981" b="61760"/>
          <a:stretch/>
        </p:blipFill>
        <p:spPr>
          <a:xfrm>
            <a:off x="483079" y="207034"/>
            <a:ext cx="13681495" cy="7539486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0C91A72-ED68-4821-85AB-58DFDE3B8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5849" y="389395"/>
            <a:ext cx="4106174" cy="137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76984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2C040C8-BA64-45C9-9131-547F8E2990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56" t="38491" r="9981" b="29811"/>
          <a:stretch/>
        </p:blipFill>
        <p:spPr>
          <a:xfrm>
            <a:off x="310551" y="345055"/>
            <a:ext cx="13905782" cy="6659593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9848860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2CE190D1-308F-47B6-983D-ED116CBD6D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78" t="4780" r="14327" b="52453"/>
          <a:stretch/>
        </p:blipFill>
        <p:spPr>
          <a:xfrm>
            <a:off x="327804" y="396815"/>
            <a:ext cx="13923035" cy="7470476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7088246-D550-4732-AF2D-BDD463700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6830" y="396815"/>
            <a:ext cx="7211683" cy="741872"/>
          </a:xfrm>
          <a:prstGeom prst="rect">
            <a:avLst/>
          </a:prstGeom>
        </p:spPr>
      </p:pic>
      <p:sp>
        <p:nvSpPr>
          <p:cNvPr id="4" name="مستطيل: زوايا مستديرة 23">
            <a:extLst>
              <a:ext uri="{FF2B5EF4-FFF2-40B4-BE49-F238E27FC236}">
                <a16:creationId xmlns:a16="http://schemas.microsoft.com/office/drawing/2014/main" id="{542B576B-3ABD-42C4-9482-F3122ABC2088}"/>
              </a:ext>
            </a:extLst>
          </p:cNvPr>
          <p:cNvSpPr/>
          <p:nvPr/>
        </p:nvSpPr>
        <p:spPr>
          <a:xfrm>
            <a:off x="552091" y="4712140"/>
            <a:ext cx="13450020" cy="1343603"/>
          </a:xfrm>
          <a:prstGeom prst="roundRect">
            <a:avLst/>
          </a:prstGeom>
          <a:solidFill>
            <a:srgbClr val="92D050">
              <a:alpha val="27843"/>
            </a:srgbClr>
          </a:solidFill>
          <a:ln w="12700" cap="flat" cmpd="sng" algn="in">
            <a:solidFill>
              <a:srgbClr val="00B05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5" name="مستطيل: زوايا مستديرة 23">
            <a:extLst>
              <a:ext uri="{FF2B5EF4-FFF2-40B4-BE49-F238E27FC236}">
                <a16:creationId xmlns:a16="http://schemas.microsoft.com/office/drawing/2014/main" id="{26DB9FC5-6707-4D2B-B52A-D77DFA6D8895}"/>
              </a:ext>
            </a:extLst>
          </p:cNvPr>
          <p:cNvSpPr/>
          <p:nvPr/>
        </p:nvSpPr>
        <p:spPr>
          <a:xfrm>
            <a:off x="552091" y="3772075"/>
            <a:ext cx="13450020" cy="719955"/>
          </a:xfrm>
          <a:prstGeom prst="roundRect">
            <a:avLst/>
          </a:prstGeom>
          <a:solidFill>
            <a:srgbClr val="FF3300">
              <a:alpha val="27451"/>
            </a:srgbClr>
          </a:solidFill>
          <a:ln w="12700" cap="flat" cmpd="sng" algn="in">
            <a:solidFill>
              <a:srgbClr val="FF33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6" name="مستطيل: زوايا مستديرة 23">
            <a:extLst>
              <a:ext uri="{FF2B5EF4-FFF2-40B4-BE49-F238E27FC236}">
                <a16:creationId xmlns:a16="http://schemas.microsoft.com/office/drawing/2014/main" id="{6D564B4D-CEF1-40C0-BF6E-4CEB0E4B713A}"/>
              </a:ext>
            </a:extLst>
          </p:cNvPr>
          <p:cNvSpPr/>
          <p:nvPr/>
        </p:nvSpPr>
        <p:spPr>
          <a:xfrm>
            <a:off x="552091" y="6241561"/>
            <a:ext cx="13450020" cy="1343603"/>
          </a:xfrm>
          <a:prstGeom prst="roundRect">
            <a:avLst/>
          </a:prstGeom>
          <a:solidFill>
            <a:srgbClr val="FF3300">
              <a:alpha val="27451"/>
            </a:srgbClr>
          </a:solidFill>
          <a:ln w="12700" cap="flat" cmpd="sng" algn="in">
            <a:solidFill>
              <a:srgbClr val="FF33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9136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1FF40BE4-F5C4-4AFB-8142-A86BD4D5C0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185"/>
          <a:stretch/>
        </p:blipFill>
        <p:spPr>
          <a:xfrm>
            <a:off x="345057" y="288898"/>
            <a:ext cx="13914827" cy="6767509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3" name="مستطيل: زوايا مستديرة 23">
            <a:extLst>
              <a:ext uri="{FF2B5EF4-FFF2-40B4-BE49-F238E27FC236}">
                <a16:creationId xmlns:a16="http://schemas.microsoft.com/office/drawing/2014/main" id="{7F250080-5281-40ED-B3FC-60DB2803B402}"/>
              </a:ext>
            </a:extLst>
          </p:cNvPr>
          <p:cNvSpPr/>
          <p:nvPr/>
        </p:nvSpPr>
        <p:spPr>
          <a:xfrm>
            <a:off x="590190" y="2346385"/>
            <a:ext cx="13450020" cy="1768415"/>
          </a:xfrm>
          <a:prstGeom prst="roundRect">
            <a:avLst/>
          </a:prstGeom>
          <a:solidFill>
            <a:srgbClr val="FF3300">
              <a:alpha val="27451"/>
            </a:srgbClr>
          </a:solidFill>
          <a:ln w="12700" cap="flat" cmpd="sng" algn="in">
            <a:solidFill>
              <a:srgbClr val="FF33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4" name="مستطيل: زوايا مستديرة 23">
            <a:extLst>
              <a:ext uri="{FF2B5EF4-FFF2-40B4-BE49-F238E27FC236}">
                <a16:creationId xmlns:a16="http://schemas.microsoft.com/office/drawing/2014/main" id="{C3FE496E-C45A-4DB7-85A6-984D227E636B}"/>
              </a:ext>
            </a:extLst>
          </p:cNvPr>
          <p:cNvSpPr/>
          <p:nvPr/>
        </p:nvSpPr>
        <p:spPr>
          <a:xfrm>
            <a:off x="577460" y="645840"/>
            <a:ext cx="13450020" cy="1562522"/>
          </a:xfrm>
          <a:prstGeom prst="roundRect">
            <a:avLst/>
          </a:prstGeom>
          <a:solidFill>
            <a:srgbClr val="92D050">
              <a:alpha val="27843"/>
            </a:srgbClr>
          </a:solidFill>
          <a:ln w="12700" cap="flat" cmpd="sng" algn="in">
            <a:solidFill>
              <a:srgbClr val="00B05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5" name="مستطيل: زوايا مستديرة 23">
            <a:extLst>
              <a:ext uri="{FF2B5EF4-FFF2-40B4-BE49-F238E27FC236}">
                <a16:creationId xmlns:a16="http://schemas.microsoft.com/office/drawing/2014/main" id="{0076DD52-9900-43ED-B280-55206FE675C2}"/>
              </a:ext>
            </a:extLst>
          </p:cNvPr>
          <p:cNvSpPr/>
          <p:nvPr/>
        </p:nvSpPr>
        <p:spPr>
          <a:xfrm>
            <a:off x="590190" y="4265849"/>
            <a:ext cx="13450020" cy="2445502"/>
          </a:xfrm>
          <a:prstGeom prst="roundRect">
            <a:avLst/>
          </a:prstGeom>
          <a:solidFill>
            <a:srgbClr val="92D050">
              <a:alpha val="27843"/>
            </a:srgbClr>
          </a:solidFill>
          <a:ln w="12700" cap="flat" cmpd="sng" algn="in">
            <a:solidFill>
              <a:srgbClr val="00B05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2946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8643EA12-8955-461F-BC08-BFCD2FB2EA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84" r="7281" b="64824"/>
          <a:stretch/>
        </p:blipFill>
        <p:spPr>
          <a:xfrm>
            <a:off x="534838" y="316404"/>
            <a:ext cx="13422703" cy="6843521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2" name="مستطيل: زوايا مستديرة 19">
            <a:extLst>
              <a:ext uri="{FF2B5EF4-FFF2-40B4-BE49-F238E27FC236}">
                <a16:creationId xmlns:a16="http://schemas.microsoft.com/office/drawing/2014/main" id="{1B97DBA6-A92C-4D6F-A506-CDBEF9933B3D}"/>
              </a:ext>
            </a:extLst>
          </p:cNvPr>
          <p:cNvSpPr/>
          <p:nvPr/>
        </p:nvSpPr>
        <p:spPr>
          <a:xfrm>
            <a:off x="11076317" y="603848"/>
            <a:ext cx="2691102" cy="672861"/>
          </a:xfrm>
          <a:prstGeom prst="roundRect">
            <a:avLst/>
          </a:prstGeom>
          <a:solidFill>
            <a:srgbClr val="D60093">
              <a:alpha val="27843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8" name="مستطيل: زوايا مستديرة 19">
            <a:extLst>
              <a:ext uri="{FF2B5EF4-FFF2-40B4-BE49-F238E27FC236}">
                <a16:creationId xmlns:a16="http://schemas.microsoft.com/office/drawing/2014/main" id="{78DBBA6D-29F3-4E80-BFF4-5A8C647A45EC}"/>
              </a:ext>
            </a:extLst>
          </p:cNvPr>
          <p:cNvSpPr/>
          <p:nvPr/>
        </p:nvSpPr>
        <p:spPr>
          <a:xfrm>
            <a:off x="6055743" y="1843176"/>
            <a:ext cx="7346491" cy="672861"/>
          </a:xfrm>
          <a:prstGeom prst="roundRect">
            <a:avLst/>
          </a:prstGeom>
          <a:solidFill>
            <a:srgbClr val="D60093">
              <a:alpha val="27843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E8311618-FE03-4F62-BE64-A2AF5576C543}"/>
              </a:ext>
            </a:extLst>
          </p:cNvPr>
          <p:cNvSpPr txBox="1"/>
          <p:nvPr/>
        </p:nvSpPr>
        <p:spPr>
          <a:xfrm>
            <a:off x="8505647" y="4361050"/>
            <a:ext cx="2242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>
                <a:solidFill>
                  <a:srgbClr val="FF0000"/>
                </a:solidFill>
              </a:rPr>
              <a:t>تعليمي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C6D4F81C-6475-47D5-828B-136F009AADC7}"/>
              </a:ext>
            </a:extLst>
          </p:cNvPr>
          <p:cNvSpPr txBox="1"/>
          <p:nvPr/>
        </p:nvSpPr>
        <p:spPr>
          <a:xfrm>
            <a:off x="8555795" y="5441050"/>
            <a:ext cx="2242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>
                <a:solidFill>
                  <a:srgbClr val="FF0000"/>
                </a:solidFill>
              </a:rPr>
              <a:t>معلوماتي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1A84D9BF-D7EE-4C78-8834-CDE84160AF22}"/>
              </a:ext>
            </a:extLst>
          </p:cNvPr>
          <p:cNvSpPr txBox="1"/>
          <p:nvPr/>
        </p:nvSpPr>
        <p:spPr>
          <a:xfrm>
            <a:off x="6124754" y="4361050"/>
            <a:ext cx="2242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/>
              <a:t>عام </a:t>
            </a:r>
            <a:endParaRPr lang="en-US" sz="4000" b="1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BEA9280-DEAD-4F90-B00F-ACB25F6E6BA8}"/>
              </a:ext>
            </a:extLst>
          </p:cNvPr>
          <p:cNvSpPr txBox="1"/>
          <p:nvPr/>
        </p:nvSpPr>
        <p:spPr>
          <a:xfrm>
            <a:off x="6055743" y="5133273"/>
            <a:ext cx="2242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/>
              <a:t>إجرائي إرشادي</a:t>
            </a:r>
            <a:endParaRPr lang="en-US" sz="3600" b="1" dirty="0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8871F6E4-87B4-41BC-B0C3-C8C751528370}"/>
              </a:ext>
            </a:extLst>
          </p:cNvPr>
          <p:cNvSpPr txBox="1"/>
          <p:nvPr/>
        </p:nvSpPr>
        <p:spPr>
          <a:xfrm>
            <a:off x="3516704" y="4361050"/>
            <a:ext cx="2242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>
                <a:solidFill>
                  <a:srgbClr val="FF0000"/>
                </a:solidFill>
              </a:rPr>
              <a:t>شخصي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BFE1C18E-1170-4DB1-B83B-33F23A71E92F}"/>
              </a:ext>
            </a:extLst>
          </p:cNvPr>
          <p:cNvSpPr txBox="1"/>
          <p:nvPr/>
        </p:nvSpPr>
        <p:spPr>
          <a:xfrm>
            <a:off x="3243532" y="5174187"/>
            <a:ext cx="30364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solidFill>
                  <a:srgbClr val="FF0000"/>
                </a:solidFill>
              </a:rPr>
              <a:t>سردي وصفي ، </a:t>
            </a:r>
          </a:p>
          <a:p>
            <a:pPr algn="ctr"/>
            <a:r>
              <a:rPr lang="ar-AE" sz="3600" b="1" dirty="0">
                <a:solidFill>
                  <a:srgbClr val="FF0000"/>
                </a:solidFill>
              </a:rPr>
              <a:t>أو سرديٌّ فقط .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DD329F79-E108-4EE8-8072-28FEE8143B4D}"/>
              </a:ext>
            </a:extLst>
          </p:cNvPr>
          <p:cNvSpPr txBox="1"/>
          <p:nvPr/>
        </p:nvSpPr>
        <p:spPr>
          <a:xfrm>
            <a:off x="1153066" y="4361050"/>
            <a:ext cx="2242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/>
              <a:t>مهني </a:t>
            </a:r>
            <a:endParaRPr lang="en-US" sz="4000" b="1" dirty="0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37257396-6F41-4E9C-99F8-BBBEC4066E8A}"/>
              </a:ext>
            </a:extLst>
          </p:cNvPr>
          <p:cNvSpPr txBox="1"/>
          <p:nvPr/>
        </p:nvSpPr>
        <p:spPr>
          <a:xfrm>
            <a:off x="1207700" y="5441050"/>
            <a:ext cx="2242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/>
              <a:t>وظيفي 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32889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5" grpId="0"/>
      <p:bldP spid="6" grpId="0"/>
      <p:bldP spid="7" grpId="0"/>
      <p:bldP spid="9" grpId="0"/>
      <p:bldP spid="10" grpId="0"/>
      <p:bldP spid="13" grpId="0"/>
      <p:bldP spid="14" grpId="0"/>
      <p:bldP spid="15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">
            <a:extLst>
              <a:ext uri="{FF2B5EF4-FFF2-40B4-BE49-F238E27FC236}">
                <a16:creationId xmlns:a16="http://schemas.microsoft.com/office/drawing/2014/main" id="{C89E825D-27B2-4EB5-AE75-501812EE04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33320" y="2493890"/>
            <a:ext cx="6394938" cy="464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Image">
            <a:extLst>
              <a:ext uri="{FF2B5EF4-FFF2-40B4-BE49-F238E27FC236}">
                <a16:creationId xmlns:a16="http://schemas.microsoft.com/office/drawing/2014/main" id="{2A7636AB-7A02-414B-9347-9B30FDDE2A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79003" y="2883681"/>
            <a:ext cx="3690070" cy="193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68C002-ACD0-4358-8DB7-EDD732C6B819}"/>
              </a:ext>
            </a:extLst>
          </p:cNvPr>
          <p:cNvSpPr txBox="1"/>
          <p:nvPr/>
        </p:nvSpPr>
        <p:spPr>
          <a:xfrm>
            <a:off x="9143009" y="-110536"/>
            <a:ext cx="4460340" cy="232426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بطاقة</a:t>
            </a:r>
            <a:r>
              <a:rPr kumimoji="0" lang="en-US" sz="11500" b="1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 </a:t>
            </a:r>
            <a:r>
              <a:rPr kumimoji="0" lang="en-US" sz="11500" b="1" i="0" u="none" strike="noStrike" kern="1200" cap="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الخروج</a:t>
            </a:r>
            <a:r>
              <a:rPr kumimoji="0" lang="en-US" sz="11500" b="1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 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B202410D-2EEE-4752-98DF-E0BEB30FF4C6}"/>
              </a:ext>
            </a:extLst>
          </p:cNvPr>
          <p:cNvSpPr txBox="1"/>
          <p:nvPr/>
        </p:nvSpPr>
        <p:spPr>
          <a:xfrm>
            <a:off x="780907" y="-347332"/>
            <a:ext cx="5276506" cy="2635890"/>
          </a:xfrm>
          <a:prstGeom prst="rect">
            <a:avLst/>
          </a:prstGeom>
        </p:spPr>
        <p:txBody>
          <a:bodyPr vert="horz" lIns="91440" tIns="45720" rIns="91440" bIns="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التقويم</a:t>
            </a:r>
            <a:r>
              <a:rPr kumimoji="0" lang="en-US" sz="13800" b="0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 </a:t>
            </a:r>
            <a:r>
              <a:rPr kumimoji="0" lang="en-US" sz="13800" b="0" i="0" u="none" strike="noStrike" kern="1200" cap="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الختامي</a:t>
            </a:r>
            <a:r>
              <a:rPr kumimoji="0" lang="en-US" sz="13800" b="0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 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2C9D2DD7-7016-4057-98EE-DBF22D08533F}"/>
              </a:ext>
            </a:extLst>
          </p:cNvPr>
          <p:cNvSpPr txBox="1"/>
          <p:nvPr/>
        </p:nvSpPr>
        <p:spPr>
          <a:xfrm>
            <a:off x="9034955" y="4369064"/>
            <a:ext cx="4714281" cy="232426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8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هيا لنتوجه </a:t>
            </a: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8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لمنصة ألف </a:t>
            </a:r>
            <a:endParaRPr kumimoji="0" lang="en-US" sz="88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86977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10">
            <a:extLst>
              <a:ext uri="{FF2B5EF4-FFF2-40B4-BE49-F238E27FC236}">
                <a16:creationId xmlns:a16="http://schemas.microsoft.com/office/drawing/2014/main" id="{344B854E-E3DD-4F43-BAD4-7A7D90E6819A}"/>
              </a:ext>
            </a:extLst>
          </p:cNvPr>
          <p:cNvSpPr/>
          <p:nvPr/>
        </p:nvSpPr>
        <p:spPr>
          <a:xfrm>
            <a:off x="4178776" y="2900532"/>
            <a:ext cx="5867497" cy="2273122"/>
          </a:xfrm>
          <a:prstGeom prst="rect">
            <a:avLst/>
          </a:prstGeom>
          <a:noFill/>
        </p:spPr>
        <p:txBody>
          <a:bodyPr wrap="square" lIns="56579" tIns="28289" rIns="56579" bIns="28289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هيا لنتنافس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ونكتب إجاباتنا في برنامج الـ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padlet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ar-AE" sz="4800" b="1" i="0" u="none" strike="noStrike" kern="1200" cap="none" spc="0" normalizeH="0" baseline="0" noProof="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مستطيل 10">
            <a:extLst>
              <a:ext uri="{FF2B5EF4-FFF2-40B4-BE49-F238E27FC236}">
                <a16:creationId xmlns:a16="http://schemas.microsoft.com/office/drawing/2014/main" id="{B774A6CB-5BF0-45DD-B981-F06359AFFB0A}"/>
              </a:ext>
            </a:extLst>
          </p:cNvPr>
          <p:cNvSpPr/>
          <p:nvPr/>
        </p:nvSpPr>
        <p:spPr>
          <a:xfrm>
            <a:off x="543201" y="4700258"/>
            <a:ext cx="2711791" cy="507062"/>
          </a:xfrm>
          <a:prstGeom prst="rect">
            <a:avLst/>
          </a:prstGeom>
          <a:noFill/>
        </p:spPr>
        <p:txBody>
          <a:bodyPr wrap="square" lIns="75439" tIns="37719" rIns="75439" bIns="37719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( لمدة دقيقتين )</a:t>
            </a:r>
          </a:p>
        </p:txBody>
      </p:sp>
      <p:pic>
        <p:nvPicPr>
          <p:cNvPr id="8" name="دقيقتين">
            <a:hlinkClick r:id="" action="ppaction://media"/>
            <a:extLst>
              <a:ext uri="{FF2B5EF4-FFF2-40B4-BE49-F238E27FC236}">
                <a16:creationId xmlns:a16="http://schemas.microsoft.com/office/drawing/2014/main" id="{9C81CA3C-8ACB-4AF6-9FDE-D5B37FC986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3137" y="5520969"/>
            <a:ext cx="2071917" cy="1413277"/>
          </a:xfrm>
          <a:prstGeom prst="rect">
            <a:avLst/>
          </a:prstGeom>
        </p:spPr>
      </p:pic>
      <p:sp>
        <p:nvSpPr>
          <p:cNvPr id="10" name="مستطيل 10">
            <a:extLst>
              <a:ext uri="{FF2B5EF4-FFF2-40B4-BE49-F238E27FC236}">
                <a16:creationId xmlns:a16="http://schemas.microsoft.com/office/drawing/2014/main" id="{A9E710E3-BD8C-41A4-A7A3-4AEB47485738}"/>
              </a:ext>
            </a:extLst>
          </p:cNvPr>
          <p:cNvSpPr/>
          <p:nvPr/>
        </p:nvSpPr>
        <p:spPr>
          <a:xfrm>
            <a:off x="1639020" y="285279"/>
            <a:ext cx="9993896" cy="2107500"/>
          </a:xfrm>
          <a:prstGeom prst="rect">
            <a:avLst/>
          </a:prstGeom>
          <a:noFill/>
        </p:spPr>
        <p:txBody>
          <a:bodyPr wrap="square" lIns="75439" tIns="37719" rIns="75439" bIns="37719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1200" cap="none" spc="0" normalizeH="0" baseline="0" noProof="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Times New Roman" panose="02020603050405020304" pitchFamily="18" charset="0"/>
              </a:rPr>
              <a:t>ما أنواع النصوص الأدبية التي درسناها في الفصل الدراسي الأول ؟</a:t>
            </a: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7E46564C-7DE6-4F95-8126-E20769BDFAD8}"/>
              </a:ext>
            </a:extLst>
          </p:cNvPr>
          <p:cNvSpPr txBox="1"/>
          <p:nvPr/>
        </p:nvSpPr>
        <p:spPr>
          <a:xfrm>
            <a:off x="11110820" y="1640928"/>
            <a:ext cx="34374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التقويم القبلي: </a:t>
            </a:r>
            <a:endParaRPr kumimoji="0" lang="en-US" sz="6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47CD252-5887-4A11-8CF0-CCAFDF644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4224" y="2958356"/>
            <a:ext cx="1950593" cy="2157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48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6" grpId="0"/>
      <p:bldP spid="7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7EE29198-B2DE-4053-819F-1604EA5AAC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30" t="3005" r="14826" b="45399"/>
          <a:stretch/>
        </p:blipFill>
        <p:spPr>
          <a:xfrm>
            <a:off x="157028" y="91504"/>
            <a:ext cx="12269015" cy="717193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20" name="مستطيل 10">
            <a:extLst>
              <a:ext uri="{FF2B5EF4-FFF2-40B4-BE49-F238E27FC236}">
                <a16:creationId xmlns:a16="http://schemas.microsoft.com/office/drawing/2014/main" id="{7E130F40-315B-4893-93C3-56E8B00CC789}"/>
              </a:ext>
            </a:extLst>
          </p:cNvPr>
          <p:cNvSpPr/>
          <p:nvPr/>
        </p:nvSpPr>
        <p:spPr>
          <a:xfrm>
            <a:off x="4757985" y="637067"/>
            <a:ext cx="152416" cy="1447319"/>
          </a:xfrm>
          <a:prstGeom prst="rect">
            <a:avLst/>
          </a:prstGeom>
          <a:noFill/>
        </p:spPr>
        <p:txBody>
          <a:bodyPr wrap="none" lIns="75439" tIns="37719" rIns="75439" bIns="37719">
            <a:spAutoFit/>
          </a:bodyPr>
          <a:lstStyle/>
          <a:p>
            <a:pPr algn="ctr"/>
            <a:endParaRPr lang="ar-AE" sz="4455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dhabi" panose="01000000000000000000" pitchFamily="2" charset="-78"/>
            </a:endParaRPr>
          </a:p>
          <a:p>
            <a:pPr algn="ctr"/>
            <a:endParaRPr lang="ar-AE" sz="4455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dhabi" panose="01000000000000000000" pitchFamily="2" charset="-78"/>
            </a:endParaRPr>
          </a:p>
        </p:txBody>
      </p:sp>
      <p:sp>
        <p:nvSpPr>
          <p:cNvPr id="6" name="مستطيل: زوايا مستديرة 8">
            <a:extLst>
              <a:ext uri="{FF2B5EF4-FFF2-40B4-BE49-F238E27FC236}">
                <a16:creationId xmlns:a16="http://schemas.microsoft.com/office/drawing/2014/main" id="{164C876B-9655-40E7-91FD-25DB1FE3187F}"/>
              </a:ext>
            </a:extLst>
          </p:cNvPr>
          <p:cNvSpPr/>
          <p:nvPr/>
        </p:nvSpPr>
        <p:spPr>
          <a:xfrm>
            <a:off x="759124" y="293298"/>
            <a:ext cx="11580654" cy="684706"/>
          </a:xfrm>
          <a:prstGeom prst="roundRect">
            <a:avLst/>
          </a:prstGeom>
          <a:solidFill>
            <a:srgbClr val="D60093">
              <a:alpha val="27843"/>
            </a:srgbClr>
          </a:solidFill>
          <a:ln w="12700" cap="flat" cmpd="sng" algn="in">
            <a:solidFill>
              <a:srgbClr val="FF0066"/>
            </a:solidFill>
            <a:prstDash val="solid"/>
          </a:ln>
          <a:effectLst/>
        </p:spPr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7" name="مستطيل: زوايا مستديرة 8">
            <a:extLst>
              <a:ext uri="{FF2B5EF4-FFF2-40B4-BE49-F238E27FC236}">
                <a16:creationId xmlns:a16="http://schemas.microsoft.com/office/drawing/2014/main" id="{C1562185-7CA7-41F9-BDBA-E1C94EA84127}"/>
              </a:ext>
            </a:extLst>
          </p:cNvPr>
          <p:cNvSpPr/>
          <p:nvPr/>
        </p:nvSpPr>
        <p:spPr>
          <a:xfrm>
            <a:off x="8540151" y="2166140"/>
            <a:ext cx="963283" cy="903939"/>
          </a:xfrm>
          <a:prstGeom prst="roundRect">
            <a:avLst/>
          </a:prstGeom>
          <a:solidFill>
            <a:srgbClr val="D60093">
              <a:alpha val="27843"/>
            </a:srgbClr>
          </a:solidFill>
          <a:ln w="12700" cap="flat" cmpd="sng" algn="in">
            <a:solidFill>
              <a:srgbClr val="FF0066"/>
            </a:solidFill>
            <a:prstDash val="solid"/>
          </a:ln>
          <a:effectLst/>
        </p:spPr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5" name="Rounded Rectangle 38">
            <a:extLst>
              <a:ext uri="{FF2B5EF4-FFF2-40B4-BE49-F238E27FC236}">
                <a16:creationId xmlns:a16="http://schemas.microsoft.com/office/drawing/2014/main" id="{75B43B88-B705-4F07-88A5-6C409AB46272}"/>
              </a:ext>
            </a:extLst>
          </p:cNvPr>
          <p:cNvSpPr/>
          <p:nvPr/>
        </p:nvSpPr>
        <p:spPr>
          <a:xfrm>
            <a:off x="12555450" y="978004"/>
            <a:ext cx="1952428" cy="4184151"/>
          </a:xfrm>
          <a:prstGeom prst="rect">
            <a:avLst/>
          </a:prstGeom>
          <a:solidFill>
            <a:srgbClr val="FFF3FF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91440" bIns="91440" rtlCol="1" anchor="ctr"/>
          <a:lstStyle/>
          <a:p>
            <a:pPr algn="ctr"/>
            <a:r>
              <a:rPr lang="ar-AE" sz="3200" b="1" dirty="0">
                <a:ln w="10160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من خلال الخريطة المفاهيمية المقابلة نحدد تصنيفات النصوص الأدبية ؟</a:t>
            </a:r>
          </a:p>
        </p:txBody>
      </p:sp>
      <p:sp>
        <p:nvSpPr>
          <p:cNvPr id="16" name="مستطيل: زوايا مستديرة 8">
            <a:extLst>
              <a:ext uri="{FF2B5EF4-FFF2-40B4-BE49-F238E27FC236}">
                <a16:creationId xmlns:a16="http://schemas.microsoft.com/office/drawing/2014/main" id="{5B7A3EE7-785A-4784-85E9-FED06BF1513A}"/>
              </a:ext>
            </a:extLst>
          </p:cNvPr>
          <p:cNvSpPr/>
          <p:nvPr/>
        </p:nvSpPr>
        <p:spPr>
          <a:xfrm>
            <a:off x="2498786" y="1632416"/>
            <a:ext cx="963283" cy="903939"/>
          </a:xfrm>
          <a:prstGeom prst="roundRect">
            <a:avLst/>
          </a:prstGeom>
          <a:solidFill>
            <a:srgbClr val="D60093">
              <a:alpha val="27843"/>
            </a:srgbClr>
          </a:solidFill>
          <a:ln w="12700" cap="flat" cmpd="sng" algn="in">
            <a:solidFill>
              <a:srgbClr val="FF0066"/>
            </a:solidFill>
            <a:prstDash val="solid"/>
          </a:ln>
          <a:effectLst/>
        </p:spPr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7" name="مستطيل: زوايا مستديرة 8">
            <a:extLst>
              <a:ext uri="{FF2B5EF4-FFF2-40B4-BE49-F238E27FC236}">
                <a16:creationId xmlns:a16="http://schemas.microsoft.com/office/drawing/2014/main" id="{B5A191C2-7E50-4CB1-B42E-D130FD822D39}"/>
              </a:ext>
            </a:extLst>
          </p:cNvPr>
          <p:cNvSpPr/>
          <p:nvPr/>
        </p:nvSpPr>
        <p:spPr>
          <a:xfrm>
            <a:off x="2498785" y="2996746"/>
            <a:ext cx="963283" cy="903939"/>
          </a:xfrm>
          <a:prstGeom prst="roundRect">
            <a:avLst/>
          </a:prstGeom>
          <a:solidFill>
            <a:srgbClr val="D60093">
              <a:alpha val="27843"/>
            </a:srgbClr>
          </a:solidFill>
          <a:ln w="12700" cap="flat" cmpd="sng" algn="in">
            <a:solidFill>
              <a:srgbClr val="FF0066"/>
            </a:solidFill>
            <a:prstDash val="solid"/>
          </a:ln>
          <a:effectLst/>
        </p:spPr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8" name="مستطيل: زوايا مستديرة 8">
            <a:extLst>
              <a:ext uri="{FF2B5EF4-FFF2-40B4-BE49-F238E27FC236}">
                <a16:creationId xmlns:a16="http://schemas.microsoft.com/office/drawing/2014/main" id="{FFB2116E-D456-4BC3-A79C-801B6566DA88}"/>
              </a:ext>
            </a:extLst>
          </p:cNvPr>
          <p:cNvSpPr/>
          <p:nvPr/>
        </p:nvSpPr>
        <p:spPr>
          <a:xfrm>
            <a:off x="8540151" y="5510314"/>
            <a:ext cx="963283" cy="903939"/>
          </a:xfrm>
          <a:prstGeom prst="roundRect">
            <a:avLst/>
          </a:prstGeom>
          <a:solidFill>
            <a:srgbClr val="D60093">
              <a:alpha val="27843"/>
            </a:srgbClr>
          </a:solidFill>
          <a:ln w="12700" cap="flat" cmpd="sng" algn="in">
            <a:solidFill>
              <a:srgbClr val="FF0066"/>
            </a:solidFill>
            <a:prstDash val="solid"/>
          </a:ln>
          <a:effectLst/>
        </p:spPr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9" name="مستطيل: زوايا مستديرة 8">
            <a:extLst>
              <a:ext uri="{FF2B5EF4-FFF2-40B4-BE49-F238E27FC236}">
                <a16:creationId xmlns:a16="http://schemas.microsoft.com/office/drawing/2014/main" id="{84699E60-0A38-4C44-B8BB-A7DDB33E9A14}"/>
              </a:ext>
            </a:extLst>
          </p:cNvPr>
          <p:cNvSpPr/>
          <p:nvPr/>
        </p:nvSpPr>
        <p:spPr>
          <a:xfrm>
            <a:off x="2441281" y="5510313"/>
            <a:ext cx="963283" cy="903939"/>
          </a:xfrm>
          <a:prstGeom prst="roundRect">
            <a:avLst/>
          </a:prstGeom>
          <a:solidFill>
            <a:srgbClr val="D60093">
              <a:alpha val="27843"/>
            </a:srgbClr>
          </a:solidFill>
          <a:ln w="12700" cap="flat" cmpd="sng" algn="in">
            <a:solidFill>
              <a:srgbClr val="FF0066"/>
            </a:solidFill>
            <a:prstDash val="solid"/>
          </a:ln>
          <a:effectLst/>
        </p:spPr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0023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069F437E-81C8-4E02-8BBB-3C0A753092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44" t="54088" r="11204" b="7967"/>
          <a:stretch/>
        </p:blipFill>
        <p:spPr>
          <a:xfrm>
            <a:off x="259448" y="283113"/>
            <a:ext cx="12225335" cy="6914696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4" name="Rounded Rectangle 38">
            <a:extLst>
              <a:ext uri="{FF2B5EF4-FFF2-40B4-BE49-F238E27FC236}">
                <a16:creationId xmlns:a16="http://schemas.microsoft.com/office/drawing/2014/main" id="{5457539E-BA52-4E5D-B901-C39EC41054D1}"/>
              </a:ext>
            </a:extLst>
          </p:cNvPr>
          <p:cNvSpPr/>
          <p:nvPr/>
        </p:nvSpPr>
        <p:spPr>
          <a:xfrm>
            <a:off x="12589956" y="978004"/>
            <a:ext cx="1952428" cy="4184151"/>
          </a:xfrm>
          <a:prstGeom prst="rect">
            <a:avLst/>
          </a:prstGeom>
          <a:solidFill>
            <a:srgbClr val="FFF3FF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91440" bIns="91440" rtlCol="1" anchor="ctr"/>
          <a:lstStyle/>
          <a:p>
            <a:pPr algn="ctr"/>
            <a:r>
              <a:rPr lang="ar-AE" sz="4400" b="1" dirty="0">
                <a:ln w="10160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ما أنواع التصنيف وفق الغرض ؟</a:t>
            </a:r>
          </a:p>
        </p:txBody>
      </p:sp>
      <p:sp>
        <p:nvSpPr>
          <p:cNvPr id="15" name="مستطيل: زوايا مستديرة 8">
            <a:extLst>
              <a:ext uri="{FF2B5EF4-FFF2-40B4-BE49-F238E27FC236}">
                <a16:creationId xmlns:a16="http://schemas.microsoft.com/office/drawing/2014/main" id="{1FEC36ED-C3E8-464D-98EC-96A9EB9712AC}"/>
              </a:ext>
            </a:extLst>
          </p:cNvPr>
          <p:cNvSpPr/>
          <p:nvPr/>
        </p:nvSpPr>
        <p:spPr>
          <a:xfrm>
            <a:off x="3088258" y="978004"/>
            <a:ext cx="1636144" cy="611566"/>
          </a:xfrm>
          <a:prstGeom prst="roundRect">
            <a:avLst/>
          </a:prstGeom>
          <a:solidFill>
            <a:srgbClr val="D60093">
              <a:alpha val="27843"/>
            </a:srgbClr>
          </a:solidFill>
          <a:ln w="12700" cap="flat" cmpd="sng" algn="in">
            <a:solidFill>
              <a:srgbClr val="FF0066"/>
            </a:solidFill>
            <a:prstDash val="solid"/>
          </a:ln>
          <a:effectLst/>
        </p:spPr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6" name="مستطيل: زوايا مستديرة 8">
            <a:extLst>
              <a:ext uri="{FF2B5EF4-FFF2-40B4-BE49-F238E27FC236}">
                <a16:creationId xmlns:a16="http://schemas.microsoft.com/office/drawing/2014/main" id="{BF24BB08-1375-4BEB-A490-4FCC5EBE2830}"/>
              </a:ext>
            </a:extLst>
          </p:cNvPr>
          <p:cNvSpPr/>
          <p:nvPr/>
        </p:nvSpPr>
        <p:spPr>
          <a:xfrm>
            <a:off x="9368287" y="2643526"/>
            <a:ext cx="2656935" cy="772534"/>
          </a:xfrm>
          <a:prstGeom prst="roundRect">
            <a:avLst/>
          </a:prstGeom>
          <a:solidFill>
            <a:srgbClr val="D60093">
              <a:alpha val="27843"/>
            </a:srgbClr>
          </a:solidFill>
          <a:ln w="12700" cap="flat" cmpd="sng" algn="in">
            <a:solidFill>
              <a:srgbClr val="FF0066"/>
            </a:solidFill>
            <a:prstDash val="solid"/>
          </a:ln>
          <a:effectLst/>
        </p:spPr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7" name="مستطيل: زوايا مستديرة 8">
            <a:extLst>
              <a:ext uri="{FF2B5EF4-FFF2-40B4-BE49-F238E27FC236}">
                <a16:creationId xmlns:a16="http://schemas.microsoft.com/office/drawing/2014/main" id="{A66DA27E-023B-41C8-91D2-C894E1EC4CE9}"/>
              </a:ext>
            </a:extLst>
          </p:cNvPr>
          <p:cNvSpPr/>
          <p:nvPr/>
        </p:nvSpPr>
        <p:spPr>
          <a:xfrm>
            <a:off x="6423874" y="2626273"/>
            <a:ext cx="2656935" cy="772534"/>
          </a:xfrm>
          <a:prstGeom prst="roundRect">
            <a:avLst/>
          </a:prstGeom>
          <a:solidFill>
            <a:srgbClr val="D60093">
              <a:alpha val="27843"/>
            </a:srgbClr>
          </a:solidFill>
          <a:ln w="12700" cap="flat" cmpd="sng" algn="in">
            <a:solidFill>
              <a:srgbClr val="FF0066"/>
            </a:solidFill>
            <a:prstDash val="solid"/>
          </a:ln>
          <a:effectLst/>
        </p:spPr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8" name="مستطيل: زوايا مستديرة 8">
            <a:extLst>
              <a:ext uri="{FF2B5EF4-FFF2-40B4-BE49-F238E27FC236}">
                <a16:creationId xmlns:a16="http://schemas.microsoft.com/office/drawing/2014/main" id="{AE8C114D-9435-4E1C-A122-44133B48CAE4}"/>
              </a:ext>
            </a:extLst>
          </p:cNvPr>
          <p:cNvSpPr/>
          <p:nvPr/>
        </p:nvSpPr>
        <p:spPr>
          <a:xfrm>
            <a:off x="3479461" y="2626273"/>
            <a:ext cx="2656935" cy="772534"/>
          </a:xfrm>
          <a:prstGeom prst="roundRect">
            <a:avLst/>
          </a:prstGeom>
          <a:solidFill>
            <a:srgbClr val="D60093">
              <a:alpha val="27843"/>
            </a:srgbClr>
          </a:solidFill>
          <a:ln w="12700" cap="flat" cmpd="sng" algn="in">
            <a:solidFill>
              <a:srgbClr val="FF0066"/>
            </a:solidFill>
            <a:prstDash val="solid"/>
          </a:ln>
          <a:effectLst/>
        </p:spPr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9" name="مستطيل: زوايا مستديرة 8">
            <a:extLst>
              <a:ext uri="{FF2B5EF4-FFF2-40B4-BE49-F238E27FC236}">
                <a16:creationId xmlns:a16="http://schemas.microsoft.com/office/drawing/2014/main" id="{8F09DF2D-3A20-4305-A0C2-A6BA66C4C008}"/>
              </a:ext>
            </a:extLst>
          </p:cNvPr>
          <p:cNvSpPr/>
          <p:nvPr/>
        </p:nvSpPr>
        <p:spPr>
          <a:xfrm>
            <a:off x="535048" y="2626273"/>
            <a:ext cx="2656935" cy="772534"/>
          </a:xfrm>
          <a:prstGeom prst="roundRect">
            <a:avLst/>
          </a:prstGeom>
          <a:solidFill>
            <a:srgbClr val="D60093">
              <a:alpha val="27843"/>
            </a:srgbClr>
          </a:solidFill>
          <a:ln w="12700" cap="flat" cmpd="sng" algn="in">
            <a:solidFill>
              <a:srgbClr val="FF0066"/>
            </a:solidFill>
            <a:prstDash val="solid"/>
          </a:ln>
          <a:effectLst/>
        </p:spPr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20" name="مستطيل: زوايا مستديرة 8">
            <a:extLst>
              <a:ext uri="{FF2B5EF4-FFF2-40B4-BE49-F238E27FC236}">
                <a16:creationId xmlns:a16="http://schemas.microsoft.com/office/drawing/2014/main" id="{63BA6936-2D57-4C0B-A968-73D0B9DB729C}"/>
              </a:ext>
            </a:extLst>
          </p:cNvPr>
          <p:cNvSpPr/>
          <p:nvPr/>
        </p:nvSpPr>
        <p:spPr>
          <a:xfrm>
            <a:off x="8315864" y="3589556"/>
            <a:ext cx="4168919" cy="772534"/>
          </a:xfrm>
          <a:prstGeom prst="roundRect">
            <a:avLst/>
          </a:prstGeom>
          <a:solidFill>
            <a:srgbClr val="D60093">
              <a:alpha val="27843"/>
            </a:srgbClr>
          </a:solidFill>
          <a:ln w="12700" cap="flat" cmpd="sng" algn="in">
            <a:solidFill>
              <a:srgbClr val="FF0066"/>
            </a:solidFill>
            <a:prstDash val="solid"/>
          </a:ln>
          <a:effectLst/>
        </p:spPr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21" name="مستطيل: زوايا مستديرة 8">
            <a:extLst>
              <a:ext uri="{FF2B5EF4-FFF2-40B4-BE49-F238E27FC236}">
                <a16:creationId xmlns:a16="http://schemas.microsoft.com/office/drawing/2014/main" id="{975855C8-976E-43A1-8F6D-D071467B9350}"/>
              </a:ext>
            </a:extLst>
          </p:cNvPr>
          <p:cNvSpPr/>
          <p:nvPr/>
        </p:nvSpPr>
        <p:spPr>
          <a:xfrm>
            <a:off x="9368286" y="5162155"/>
            <a:ext cx="2656935" cy="772534"/>
          </a:xfrm>
          <a:prstGeom prst="roundRect">
            <a:avLst/>
          </a:prstGeom>
          <a:solidFill>
            <a:srgbClr val="D60093">
              <a:alpha val="27843"/>
            </a:srgbClr>
          </a:solidFill>
          <a:ln w="12700" cap="flat" cmpd="sng" algn="in">
            <a:solidFill>
              <a:srgbClr val="FF0066"/>
            </a:solidFill>
            <a:prstDash val="solid"/>
          </a:ln>
          <a:effectLst/>
        </p:spPr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22" name="مستطيل: زوايا مستديرة 8">
            <a:extLst>
              <a:ext uri="{FF2B5EF4-FFF2-40B4-BE49-F238E27FC236}">
                <a16:creationId xmlns:a16="http://schemas.microsoft.com/office/drawing/2014/main" id="{D94AAE5E-B63F-442B-A097-F6AC1173E33D}"/>
              </a:ext>
            </a:extLst>
          </p:cNvPr>
          <p:cNvSpPr/>
          <p:nvPr/>
        </p:nvSpPr>
        <p:spPr>
          <a:xfrm>
            <a:off x="6606178" y="5162155"/>
            <a:ext cx="2656935" cy="772534"/>
          </a:xfrm>
          <a:prstGeom prst="roundRect">
            <a:avLst/>
          </a:prstGeom>
          <a:solidFill>
            <a:srgbClr val="D60093">
              <a:alpha val="27843"/>
            </a:srgbClr>
          </a:solidFill>
          <a:ln w="12700" cap="flat" cmpd="sng" algn="in">
            <a:solidFill>
              <a:srgbClr val="FF0066"/>
            </a:solidFill>
            <a:prstDash val="solid"/>
          </a:ln>
          <a:effectLst/>
        </p:spPr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68207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FED77E4-848C-4A93-87C8-E025D3A022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16" t="3774" r="4324" b="80712"/>
          <a:stretch/>
        </p:blipFill>
        <p:spPr>
          <a:xfrm>
            <a:off x="404337" y="2200070"/>
            <a:ext cx="12013090" cy="4184151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6" name="مستطيل: زوايا مستديرة 19">
            <a:extLst>
              <a:ext uri="{FF2B5EF4-FFF2-40B4-BE49-F238E27FC236}">
                <a16:creationId xmlns:a16="http://schemas.microsoft.com/office/drawing/2014/main" id="{89A1797A-6358-48A4-8FDE-322CA364ECF0}"/>
              </a:ext>
            </a:extLst>
          </p:cNvPr>
          <p:cNvSpPr/>
          <p:nvPr/>
        </p:nvSpPr>
        <p:spPr>
          <a:xfrm>
            <a:off x="7677509" y="2200070"/>
            <a:ext cx="4739918" cy="870009"/>
          </a:xfrm>
          <a:prstGeom prst="roundRect">
            <a:avLst/>
          </a:prstGeom>
          <a:solidFill>
            <a:srgbClr val="D60093">
              <a:alpha val="27843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Rounded Rectangle 38">
            <a:extLst>
              <a:ext uri="{FF2B5EF4-FFF2-40B4-BE49-F238E27FC236}">
                <a16:creationId xmlns:a16="http://schemas.microsoft.com/office/drawing/2014/main" id="{593C4490-6FB1-4169-8A94-C64AAD8B21D9}"/>
              </a:ext>
            </a:extLst>
          </p:cNvPr>
          <p:cNvSpPr/>
          <p:nvPr/>
        </p:nvSpPr>
        <p:spPr>
          <a:xfrm>
            <a:off x="12555450" y="483078"/>
            <a:ext cx="1952428" cy="3631721"/>
          </a:xfrm>
          <a:prstGeom prst="rect">
            <a:avLst/>
          </a:prstGeom>
          <a:solidFill>
            <a:srgbClr val="FFF3FF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91440" bIns="91440" rtlCol="1" anchor="ctr"/>
          <a:lstStyle/>
          <a:p>
            <a:pPr algn="ctr"/>
            <a:r>
              <a:rPr lang="ar-AE" sz="4800" b="1" dirty="0">
                <a:ln w="10160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نحدد من الفقرة أنواع القراءة :</a:t>
            </a:r>
          </a:p>
        </p:txBody>
      </p:sp>
      <p:sp>
        <p:nvSpPr>
          <p:cNvPr id="10" name="مستطيل: زوايا مستديرة 8">
            <a:extLst>
              <a:ext uri="{FF2B5EF4-FFF2-40B4-BE49-F238E27FC236}">
                <a16:creationId xmlns:a16="http://schemas.microsoft.com/office/drawing/2014/main" id="{9BED3681-14B2-4164-B3E5-744BC58735CF}"/>
              </a:ext>
            </a:extLst>
          </p:cNvPr>
          <p:cNvSpPr/>
          <p:nvPr/>
        </p:nvSpPr>
        <p:spPr>
          <a:xfrm>
            <a:off x="7390534" y="4386988"/>
            <a:ext cx="1442916" cy="772534"/>
          </a:xfrm>
          <a:prstGeom prst="roundRect">
            <a:avLst/>
          </a:prstGeom>
          <a:solidFill>
            <a:srgbClr val="D60093">
              <a:alpha val="27843"/>
            </a:srgbClr>
          </a:solidFill>
          <a:ln w="12700" cap="flat" cmpd="sng" algn="in">
            <a:solidFill>
              <a:srgbClr val="FF0066"/>
            </a:solidFill>
            <a:prstDash val="solid"/>
          </a:ln>
          <a:effectLst/>
        </p:spPr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1" name="مستطيل: زوايا مستديرة 8">
            <a:extLst>
              <a:ext uri="{FF2B5EF4-FFF2-40B4-BE49-F238E27FC236}">
                <a16:creationId xmlns:a16="http://schemas.microsoft.com/office/drawing/2014/main" id="{584452C7-9154-423F-AFB5-DA7A481DA668}"/>
              </a:ext>
            </a:extLst>
          </p:cNvPr>
          <p:cNvSpPr/>
          <p:nvPr/>
        </p:nvSpPr>
        <p:spPr>
          <a:xfrm>
            <a:off x="5872284" y="4386988"/>
            <a:ext cx="1442916" cy="772534"/>
          </a:xfrm>
          <a:prstGeom prst="roundRect">
            <a:avLst/>
          </a:prstGeom>
          <a:solidFill>
            <a:srgbClr val="D60093">
              <a:alpha val="27843"/>
            </a:srgbClr>
          </a:solidFill>
          <a:ln w="12700" cap="flat" cmpd="sng" algn="in">
            <a:solidFill>
              <a:srgbClr val="FF0066"/>
            </a:solidFill>
            <a:prstDash val="solid"/>
          </a:ln>
          <a:effectLst/>
        </p:spPr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2" name="مستطيل: زوايا مستديرة 8">
            <a:extLst>
              <a:ext uri="{FF2B5EF4-FFF2-40B4-BE49-F238E27FC236}">
                <a16:creationId xmlns:a16="http://schemas.microsoft.com/office/drawing/2014/main" id="{3A64EB88-5E03-4E4B-83E2-22800D508BA0}"/>
              </a:ext>
            </a:extLst>
          </p:cNvPr>
          <p:cNvSpPr/>
          <p:nvPr/>
        </p:nvSpPr>
        <p:spPr>
          <a:xfrm>
            <a:off x="4019909" y="4386988"/>
            <a:ext cx="1714352" cy="772534"/>
          </a:xfrm>
          <a:prstGeom prst="roundRect">
            <a:avLst/>
          </a:prstGeom>
          <a:solidFill>
            <a:srgbClr val="D60093">
              <a:alpha val="27843"/>
            </a:srgbClr>
          </a:solidFill>
          <a:ln w="12700" cap="flat" cmpd="sng" algn="in">
            <a:solidFill>
              <a:srgbClr val="FF0066"/>
            </a:solidFill>
            <a:prstDash val="solid"/>
          </a:ln>
          <a:effectLst/>
        </p:spPr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3" name="مستطيل: زوايا مستديرة 8">
            <a:extLst>
              <a:ext uri="{FF2B5EF4-FFF2-40B4-BE49-F238E27FC236}">
                <a16:creationId xmlns:a16="http://schemas.microsoft.com/office/drawing/2014/main" id="{19C2F06D-9B69-4C0B-ABA4-0960DDFEC0E4}"/>
              </a:ext>
            </a:extLst>
          </p:cNvPr>
          <p:cNvSpPr/>
          <p:nvPr/>
        </p:nvSpPr>
        <p:spPr>
          <a:xfrm>
            <a:off x="2363641" y="4386988"/>
            <a:ext cx="1442916" cy="772534"/>
          </a:xfrm>
          <a:prstGeom prst="roundRect">
            <a:avLst/>
          </a:prstGeom>
          <a:solidFill>
            <a:srgbClr val="D60093">
              <a:alpha val="27843"/>
            </a:srgbClr>
          </a:solidFill>
          <a:ln w="12700" cap="flat" cmpd="sng" algn="in">
            <a:solidFill>
              <a:srgbClr val="FF0066"/>
            </a:solidFill>
            <a:prstDash val="solid"/>
          </a:ln>
          <a:effectLst/>
        </p:spPr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7644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4262644-8B85-46BC-81E2-455AC08ED5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05" t="18429" r="8714" b="34226"/>
          <a:stretch/>
        </p:blipFill>
        <p:spPr>
          <a:xfrm>
            <a:off x="1" y="0"/>
            <a:ext cx="14630400" cy="82296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5" name="مستطيل: زوايا مستديرة 8">
            <a:extLst>
              <a:ext uri="{FF2B5EF4-FFF2-40B4-BE49-F238E27FC236}">
                <a16:creationId xmlns:a16="http://schemas.microsoft.com/office/drawing/2014/main" id="{3FAEB339-C5ED-4B95-8DEE-5F1C51B4864F}"/>
              </a:ext>
            </a:extLst>
          </p:cNvPr>
          <p:cNvSpPr/>
          <p:nvPr/>
        </p:nvSpPr>
        <p:spPr>
          <a:xfrm>
            <a:off x="2622430" y="160045"/>
            <a:ext cx="12007969" cy="650838"/>
          </a:xfrm>
          <a:prstGeom prst="roundRect">
            <a:avLst/>
          </a:prstGeom>
          <a:solidFill>
            <a:srgbClr val="D60093">
              <a:alpha val="27843"/>
            </a:srgbClr>
          </a:solidFill>
          <a:ln w="12700" cap="flat" cmpd="sng" algn="in">
            <a:solidFill>
              <a:srgbClr val="FF0066"/>
            </a:solidFill>
            <a:prstDash val="solid"/>
          </a:ln>
          <a:effectLst/>
        </p:spPr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7" name="مستطيل: زوايا مستديرة 8">
            <a:extLst>
              <a:ext uri="{FF2B5EF4-FFF2-40B4-BE49-F238E27FC236}">
                <a16:creationId xmlns:a16="http://schemas.microsoft.com/office/drawing/2014/main" id="{0E1D2EBD-2258-4CCF-A371-D23276F0BE91}"/>
              </a:ext>
            </a:extLst>
          </p:cNvPr>
          <p:cNvSpPr/>
          <p:nvPr/>
        </p:nvSpPr>
        <p:spPr>
          <a:xfrm>
            <a:off x="10955546" y="970927"/>
            <a:ext cx="2953395" cy="612489"/>
          </a:xfrm>
          <a:prstGeom prst="roundRect">
            <a:avLst/>
          </a:prstGeom>
          <a:solidFill>
            <a:srgbClr val="D60093">
              <a:alpha val="27843"/>
            </a:srgbClr>
          </a:solidFill>
          <a:ln w="12700" cap="flat" cmpd="sng" algn="in">
            <a:solidFill>
              <a:srgbClr val="FF0066"/>
            </a:solidFill>
            <a:prstDash val="solid"/>
          </a:ln>
          <a:effectLst/>
        </p:spPr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8" name="مستطيل: زوايا مستديرة 8">
            <a:extLst>
              <a:ext uri="{FF2B5EF4-FFF2-40B4-BE49-F238E27FC236}">
                <a16:creationId xmlns:a16="http://schemas.microsoft.com/office/drawing/2014/main" id="{13ADEE64-ADA7-42DE-940F-8E602F7282CF}"/>
              </a:ext>
            </a:extLst>
          </p:cNvPr>
          <p:cNvSpPr/>
          <p:nvPr/>
        </p:nvSpPr>
        <p:spPr>
          <a:xfrm>
            <a:off x="8074325" y="2959772"/>
            <a:ext cx="5834617" cy="612490"/>
          </a:xfrm>
          <a:prstGeom prst="roundRect">
            <a:avLst/>
          </a:prstGeom>
          <a:solidFill>
            <a:srgbClr val="D60093">
              <a:alpha val="27843"/>
            </a:srgbClr>
          </a:solidFill>
          <a:ln w="12700" cap="flat" cmpd="sng" algn="in">
            <a:solidFill>
              <a:srgbClr val="FF0066"/>
            </a:solidFill>
            <a:prstDash val="solid"/>
          </a:ln>
          <a:effectLst/>
        </p:spPr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BF3E33F7-1424-4C9A-A014-70913EF15FB4}"/>
              </a:ext>
            </a:extLst>
          </p:cNvPr>
          <p:cNvSpPr/>
          <p:nvPr/>
        </p:nvSpPr>
        <p:spPr>
          <a:xfrm>
            <a:off x="10731260" y="3605843"/>
            <a:ext cx="2208363" cy="508957"/>
          </a:xfrm>
          <a:prstGeom prst="roundRect">
            <a:avLst/>
          </a:prstGeom>
          <a:solidFill>
            <a:srgbClr val="FFFF00">
              <a:alpha val="27843"/>
            </a:srgbClr>
          </a:solidFill>
          <a:ln w="12700" cap="flat" cmpd="sng" algn="in">
            <a:solidFill>
              <a:srgbClr val="FFC000"/>
            </a:solidFill>
            <a:prstDash val="solid"/>
          </a:ln>
          <a:effectLst/>
        </p:spPr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9087E63F-69C9-45FE-8626-9859A36F2A7C}"/>
              </a:ext>
            </a:extLst>
          </p:cNvPr>
          <p:cNvSpPr/>
          <p:nvPr/>
        </p:nvSpPr>
        <p:spPr>
          <a:xfrm>
            <a:off x="8074325" y="5082863"/>
            <a:ext cx="5834617" cy="508957"/>
          </a:xfrm>
          <a:prstGeom prst="roundRect">
            <a:avLst/>
          </a:prstGeom>
          <a:solidFill>
            <a:srgbClr val="D60093">
              <a:alpha val="27843"/>
            </a:srgbClr>
          </a:solidFill>
          <a:ln w="12700" cap="flat" cmpd="sng" algn="in">
            <a:solidFill>
              <a:srgbClr val="FF0066"/>
            </a:solidFill>
            <a:prstDash val="solid"/>
          </a:ln>
          <a:effectLst/>
        </p:spPr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927FAEA7-5C22-4CDA-9716-F369D276EA51}"/>
              </a:ext>
            </a:extLst>
          </p:cNvPr>
          <p:cNvSpPr/>
          <p:nvPr/>
        </p:nvSpPr>
        <p:spPr>
          <a:xfrm>
            <a:off x="10383328" y="5591820"/>
            <a:ext cx="1900687" cy="508957"/>
          </a:xfrm>
          <a:prstGeom prst="roundRect">
            <a:avLst/>
          </a:prstGeom>
          <a:solidFill>
            <a:srgbClr val="FFFF00">
              <a:alpha val="27843"/>
            </a:srgbClr>
          </a:solidFill>
          <a:ln w="12700" cap="flat" cmpd="sng" algn="in">
            <a:solidFill>
              <a:srgbClr val="FFC000"/>
            </a:solidFill>
            <a:prstDash val="solid"/>
          </a:ln>
          <a:effectLst/>
        </p:spPr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19D8B799-5F84-4EB0-9BF5-ADFD2C96E636}"/>
              </a:ext>
            </a:extLst>
          </p:cNvPr>
          <p:cNvSpPr/>
          <p:nvPr/>
        </p:nvSpPr>
        <p:spPr>
          <a:xfrm>
            <a:off x="8350369" y="1022692"/>
            <a:ext cx="2641263" cy="508957"/>
          </a:xfrm>
          <a:prstGeom prst="roundRect">
            <a:avLst/>
          </a:prstGeom>
          <a:solidFill>
            <a:srgbClr val="FFFF00">
              <a:alpha val="27843"/>
            </a:srgbClr>
          </a:solidFill>
          <a:ln w="12700" cap="flat" cmpd="sng" algn="in">
            <a:solidFill>
              <a:srgbClr val="FFC000"/>
            </a:solidFill>
            <a:prstDash val="solid"/>
          </a:ln>
          <a:effectLst/>
        </p:spPr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B3EBC628-323D-40D0-8CC1-EDFA6EC4C496}"/>
              </a:ext>
            </a:extLst>
          </p:cNvPr>
          <p:cNvSpPr/>
          <p:nvPr/>
        </p:nvSpPr>
        <p:spPr>
          <a:xfrm>
            <a:off x="7919049" y="6559883"/>
            <a:ext cx="5989893" cy="508957"/>
          </a:xfrm>
          <a:prstGeom prst="roundRect">
            <a:avLst/>
          </a:prstGeom>
          <a:solidFill>
            <a:srgbClr val="D60093">
              <a:alpha val="27843"/>
            </a:srgbClr>
          </a:solidFill>
          <a:ln w="12700" cap="flat" cmpd="sng" algn="in">
            <a:solidFill>
              <a:srgbClr val="FF0066"/>
            </a:solidFill>
            <a:prstDash val="solid"/>
          </a:ln>
          <a:effectLst/>
        </p:spPr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16C0D612-48C5-4A4A-B013-6089FEF191A2}"/>
              </a:ext>
            </a:extLst>
          </p:cNvPr>
          <p:cNvSpPr/>
          <p:nvPr/>
        </p:nvSpPr>
        <p:spPr>
          <a:xfrm>
            <a:off x="10005202" y="7130202"/>
            <a:ext cx="1726723" cy="508957"/>
          </a:xfrm>
          <a:prstGeom prst="roundRect">
            <a:avLst/>
          </a:prstGeom>
          <a:solidFill>
            <a:srgbClr val="FFFF00">
              <a:alpha val="27843"/>
            </a:srgbClr>
          </a:solidFill>
          <a:ln w="12700" cap="flat" cmpd="sng" algn="in">
            <a:solidFill>
              <a:srgbClr val="FFC000"/>
            </a:solidFill>
            <a:prstDash val="solid"/>
          </a:ln>
          <a:effectLst/>
        </p:spPr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5938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A67F9797-C7DE-4A3C-A07F-58B9A03139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83" t="66255" r="8046" b="8428"/>
          <a:stretch/>
        </p:blipFill>
        <p:spPr>
          <a:xfrm>
            <a:off x="276045" y="242408"/>
            <a:ext cx="14095563" cy="7000957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5" name="مستطيل: زوايا مستديرة 18">
            <a:extLst>
              <a:ext uri="{FF2B5EF4-FFF2-40B4-BE49-F238E27FC236}">
                <a16:creationId xmlns:a16="http://schemas.microsoft.com/office/drawing/2014/main" id="{627605F5-E292-4B55-8AD7-9CFFBB40D01F}"/>
              </a:ext>
            </a:extLst>
          </p:cNvPr>
          <p:cNvSpPr/>
          <p:nvPr/>
        </p:nvSpPr>
        <p:spPr>
          <a:xfrm>
            <a:off x="632746" y="2599836"/>
            <a:ext cx="12007969" cy="2275737"/>
          </a:xfrm>
          <a:prstGeom prst="roundRect">
            <a:avLst/>
          </a:prstGeom>
          <a:solidFill>
            <a:srgbClr val="FF9933">
              <a:alpha val="27843"/>
            </a:srgbClr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endParaRPr lang="ar-SA" sz="36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: زوايا مستديرة 18">
            <a:extLst>
              <a:ext uri="{FF2B5EF4-FFF2-40B4-BE49-F238E27FC236}">
                <a16:creationId xmlns:a16="http://schemas.microsoft.com/office/drawing/2014/main" id="{89CF1B0B-11E6-446F-BF2D-37FF5AA0DC5E}"/>
              </a:ext>
            </a:extLst>
          </p:cNvPr>
          <p:cNvSpPr/>
          <p:nvPr/>
        </p:nvSpPr>
        <p:spPr>
          <a:xfrm>
            <a:off x="632746" y="6025983"/>
            <a:ext cx="12007969" cy="581904"/>
          </a:xfrm>
          <a:prstGeom prst="roundRect">
            <a:avLst/>
          </a:prstGeom>
          <a:solidFill>
            <a:srgbClr val="FF9933">
              <a:alpha val="27843"/>
            </a:srgbClr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endParaRPr lang="ar-SA" sz="36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مستطيل: زوايا مستديرة 8">
            <a:extLst>
              <a:ext uri="{FF2B5EF4-FFF2-40B4-BE49-F238E27FC236}">
                <a16:creationId xmlns:a16="http://schemas.microsoft.com/office/drawing/2014/main" id="{84256C2B-D84E-4E7B-B58E-88FE827DDE90}"/>
              </a:ext>
            </a:extLst>
          </p:cNvPr>
          <p:cNvSpPr/>
          <p:nvPr/>
        </p:nvSpPr>
        <p:spPr>
          <a:xfrm>
            <a:off x="1995504" y="845389"/>
            <a:ext cx="12007969" cy="810745"/>
          </a:xfrm>
          <a:prstGeom prst="roundRect">
            <a:avLst/>
          </a:prstGeom>
          <a:solidFill>
            <a:srgbClr val="D60093">
              <a:alpha val="27843"/>
            </a:srgbClr>
          </a:solidFill>
          <a:ln w="12700" cap="flat" cmpd="sng" algn="in">
            <a:solidFill>
              <a:srgbClr val="FF0066"/>
            </a:solidFill>
            <a:prstDash val="solid"/>
          </a:ln>
          <a:effectLst/>
        </p:spPr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3" name="مستطيل: زوايا مستديرة 8">
            <a:extLst>
              <a:ext uri="{FF2B5EF4-FFF2-40B4-BE49-F238E27FC236}">
                <a16:creationId xmlns:a16="http://schemas.microsoft.com/office/drawing/2014/main" id="{4E2F67CB-86D3-43C0-8FD8-20F6D7F8D5D2}"/>
              </a:ext>
            </a:extLst>
          </p:cNvPr>
          <p:cNvSpPr/>
          <p:nvPr/>
        </p:nvSpPr>
        <p:spPr>
          <a:xfrm>
            <a:off x="10110158" y="1802566"/>
            <a:ext cx="3347048" cy="650838"/>
          </a:xfrm>
          <a:prstGeom prst="roundRect">
            <a:avLst/>
          </a:prstGeom>
          <a:solidFill>
            <a:srgbClr val="D60093">
              <a:alpha val="27843"/>
            </a:srgbClr>
          </a:solidFill>
          <a:ln w="12700" cap="flat" cmpd="sng" algn="in">
            <a:solidFill>
              <a:srgbClr val="FF0066"/>
            </a:solidFill>
            <a:prstDash val="solid"/>
          </a:ln>
          <a:effectLst/>
        </p:spPr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4" name="مستطيل: زوايا مستديرة 8">
            <a:extLst>
              <a:ext uri="{FF2B5EF4-FFF2-40B4-BE49-F238E27FC236}">
                <a16:creationId xmlns:a16="http://schemas.microsoft.com/office/drawing/2014/main" id="{E76C85F8-8B94-408E-B5B9-78B152267C4F}"/>
              </a:ext>
            </a:extLst>
          </p:cNvPr>
          <p:cNvSpPr/>
          <p:nvPr/>
        </p:nvSpPr>
        <p:spPr>
          <a:xfrm>
            <a:off x="8988724" y="5125359"/>
            <a:ext cx="4468482" cy="650838"/>
          </a:xfrm>
          <a:prstGeom prst="roundRect">
            <a:avLst/>
          </a:prstGeom>
          <a:solidFill>
            <a:srgbClr val="D60093">
              <a:alpha val="27843"/>
            </a:srgbClr>
          </a:solidFill>
          <a:ln w="12700" cap="flat" cmpd="sng" algn="in">
            <a:solidFill>
              <a:srgbClr val="FF0066"/>
            </a:solidFill>
            <a:prstDash val="solid"/>
          </a:ln>
          <a:effectLst/>
        </p:spPr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7022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1CAD6C69-D88D-4852-A82B-1B086112F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058" y="244276"/>
            <a:ext cx="13984930" cy="6812132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7" name="مستطيل: زوايا مستديرة 19">
            <a:extLst>
              <a:ext uri="{FF2B5EF4-FFF2-40B4-BE49-F238E27FC236}">
                <a16:creationId xmlns:a16="http://schemas.microsoft.com/office/drawing/2014/main" id="{B26FF883-4E94-42F3-99A6-5557D73B9527}"/>
              </a:ext>
            </a:extLst>
          </p:cNvPr>
          <p:cNvSpPr/>
          <p:nvPr/>
        </p:nvSpPr>
        <p:spPr>
          <a:xfrm>
            <a:off x="9851366" y="2307544"/>
            <a:ext cx="3922002" cy="431521"/>
          </a:xfrm>
          <a:prstGeom prst="roundRect">
            <a:avLst/>
          </a:prstGeom>
          <a:solidFill>
            <a:srgbClr val="D60093">
              <a:alpha val="27843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ستطيل: زوايا مستديرة 18">
            <a:extLst>
              <a:ext uri="{FF2B5EF4-FFF2-40B4-BE49-F238E27FC236}">
                <a16:creationId xmlns:a16="http://schemas.microsoft.com/office/drawing/2014/main" id="{FD157B0F-7CAD-430A-8867-3CEF62457CB2}"/>
              </a:ext>
            </a:extLst>
          </p:cNvPr>
          <p:cNvSpPr/>
          <p:nvPr/>
        </p:nvSpPr>
        <p:spPr>
          <a:xfrm>
            <a:off x="690114" y="2777705"/>
            <a:ext cx="12174888" cy="1811547"/>
          </a:xfrm>
          <a:prstGeom prst="roundRect">
            <a:avLst/>
          </a:prstGeom>
          <a:solidFill>
            <a:srgbClr val="FF9933">
              <a:alpha val="27843"/>
            </a:srgbClr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endParaRPr lang="ar-SA" sz="36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مستطيل: زوايا مستديرة 18">
            <a:extLst>
              <a:ext uri="{FF2B5EF4-FFF2-40B4-BE49-F238E27FC236}">
                <a16:creationId xmlns:a16="http://schemas.microsoft.com/office/drawing/2014/main" id="{BED9F338-02A9-4CBA-8DD8-A975F30E7C31}"/>
              </a:ext>
            </a:extLst>
          </p:cNvPr>
          <p:cNvSpPr/>
          <p:nvPr/>
        </p:nvSpPr>
        <p:spPr>
          <a:xfrm>
            <a:off x="857032" y="495997"/>
            <a:ext cx="12007969" cy="1811547"/>
          </a:xfrm>
          <a:prstGeom prst="roundRect">
            <a:avLst/>
          </a:prstGeom>
          <a:solidFill>
            <a:srgbClr val="FF9933">
              <a:alpha val="27843"/>
            </a:srgbClr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endParaRPr lang="ar-SA" sz="36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مستطيل: زوايا مستديرة 19">
            <a:extLst>
              <a:ext uri="{FF2B5EF4-FFF2-40B4-BE49-F238E27FC236}">
                <a16:creationId xmlns:a16="http://schemas.microsoft.com/office/drawing/2014/main" id="{F4B9C0D1-EEC0-4D77-A3B2-98E2003FD765}"/>
              </a:ext>
            </a:extLst>
          </p:cNvPr>
          <p:cNvSpPr/>
          <p:nvPr/>
        </p:nvSpPr>
        <p:spPr>
          <a:xfrm>
            <a:off x="9675493" y="4585118"/>
            <a:ext cx="3922002" cy="431521"/>
          </a:xfrm>
          <a:prstGeom prst="roundRect">
            <a:avLst/>
          </a:prstGeom>
          <a:solidFill>
            <a:srgbClr val="D60093">
              <a:alpha val="27843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مستطيل: زوايا مستديرة 18">
            <a:extLst>
              <a:ext uri="{FF2B5EF4-FFF2-40B4-BE49-F238E27FC236}">
                <a16:creationId xmlns:a16="http://schemas.microsoft.com/office/drawing/2014/main" id="{B0C57585-EA43-4B2D-A46B-212F1EE619B8}"/>
              </a:ext>
            </a:extLst>
          </p:cNvPr>
          <p:cNvSpPr/>
          <p:nvPr/>
        </p:nvSpPr>
        <p:spPr>
          <a:xfrm>
            <a:off x="689571" y="5130750"/>
            <a:ext cx="12174888" cy="1811547"/>
          </a:xfrm>
          <a:prstGeom prst="roundRect">
            <a:avLst/>
          </a:prstGeom>
          <a:solidFill>
            <a:srgbClr val="FF9933">
              <a:alpha val="27843"/>
            </a:srgbClr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endParaRPr lang="ar-SA" sz="36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11349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94A23DFB-EA4F-4664-9390-7957451174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72" t="45002" r="11347" b="14320"/>
          <a:stretch/>
        </p:blipFill>
        <p:spPr>
          <a:xfrm>
            <a:off x="293299" y="362310"/>
            <a:ext cx="13957540" cy="6904489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5" name="مستطيل: زوايا مستديرة 23">
            <a:extLst>
              <a:ext uri="{FF2B5EF4-FFF2-40B4-BE49-F238E27FC236}">
                <a16:creationId xmlns:a16="http://schemas.microsoft.com/office/drawing/2014/main" id="{963DF74D-E9AD-4303-BD91-48C7B03FC612}"/>
              </a:ext>
            </a:extLst>
          </p:cNvPr>
          <p:cNvSpPr/>
          <p:nvPr/>
        </p:nvSpPr>
        <p:spPr>
          <a:xfrm>
            <a:off x="879894" y="3605841"/>
            <a:ext cx="5348377" cy="508959"/>
          </a:xfrm>
          <a:prstGeom prst="roundRect">
            <a:avLst/>
          </a:prstGeom>
          <a:solidFill>
            <a:srgbClr val="92D050">
              <a:alpha val="27843"/>
            </a:srgbClr>
          </a:solidFill>
          <a:ln w="12700" cap="flat" cmpd="sng" algn="in">
            <a:solidFill>
              <a:srgbClr val="00B05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6" name="مستطيل: زوايا مستديرة 8">
            <a:extLst>
              <a:ext uri="{FF2B5EF4-FFF2-40B4-BE49-F238E27FC236}">
                <a16:creationId xmlns:a16="http://schemas.microsoft.com/office/drawing/2014/main" id="{27F500F6-BD7F-4410-AD75-56A9E3F893D9}"/>
              </a:ext>
            </a:extLst>
          </p:cNvPr>
          <p:cNvSpPr/>
          <p:nvPr/>
        </p:nvSpPr>
        <p:spPr>
          <a:xfrm>
            <a:off x="9074989" y="362310"/>
            <a:ext cx="5175850" cy="650838"/>
          </a:xfrm>
          <a:prstGeom prst="roundRect">
            <a:avLst/>
          </a:prstGeom>
          <a:solidFill>
            <a:srgbClr val="D60093">
              <a:alpha val="27843"/>
            </a:srgbClr>
          </a:solidFill>
          <a:ln w="12700" cap="flat" cmpd="sng" algn="in">
            <a:solidFill>
              <a:srgbClr val="FF0066"/>
            </a:solidFill>
            <a:prstDash val="solid"/>
          </a:ln>
          <a:effectLst/>
        </p:spPr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7" name="مستطيل: زوايا مستديرة 8">
            <a:extLst>
              <a:ext uri="{FF2B5EF4-FFF2-40B4-BE49-F238E27FC236}">
                <a16:creationId xmlns:a16="http://schemas.microsoft.com/office/drawing/2014/main" id="{1E2106DA-DADF-4316-8831-9EEF060B3317}"/>
              </a:ext>
            </a:extLst>
          </p:cNvPr>
          <p:cNvSpPr/>
          <p:nvPr/>
        </p:nvSpPr>
        <p:spPr>
          <a:xfrm>
            <a:off x="9074989" y="2740325"/>
            <a:ext cx="5175850" cy="650838"/>
          </a:xfrm>
          <a:prstGeom prst="roundRect">
            <a:avLst/>
          </a:prstGeom>
          <a:solidFill>
            <a:srgbClr val="D60093">
              <a:alpha val="27843"/>
            </a:srgbClr>
          </a:solidFill>
          <a:ln w="12700" cap="flat" cmpd="sng" algn="in">
            <a:solidFill>
              <a:srgbClr val="FF0066"/>
            </a:solidFill>
            <a:prstDash val="solid"/>
          </a:ln>
          <a:effectLst/>
        </p:spPr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8" name="مستطيل: زوايا مستديرة 23">
            <a:extLst>
              <a:ext uri="{FF2B5EF4-FFF2-40B4-BE49-F238E27FC236}">
                <a16:creationId xmlns:a16="http://schemas.microsoft.com/office/drawing/2014/main" id="{FFA850A0-503B-4AFB-89FC-01050518B5C7}"/>
              </a:ext>
            </a:extLst>
          </p:cNvPr>
          <p:cNvSpPr/>
          <p:nvPr/>
        </p:nvSpPr>
        <p:spPr>
          <a:xfrm>
            <a:off x="879894" y="4203724"/>
            <a:ext cx="9244641" cy="508959"/>
          </a:xfrm>
          <a:prstGeom prst="roundRect">
            <a:avLst/>
          </a:prstGeom>
          <a:solidFill>
            <a:srgbClr val="92D050">
              <a:alpha val="27843"/>
            </a:srgbClr>
          </a:solidFill>
          <a:ln w="12700" cap="flat" cmpd="sng" algn="in">
            <a:solidFill>
              <a:srgbClr val="00B05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9" name="مستطيل: زوايا مستديرة 23">
            <a:extLst>
              <a:ext uri="{FF2B5EF4-FFF2-40B4-BE49-F238E27FC236}">
                <a16:creationId xmlns:a16="http://schemas.microsoft.com/office/drawing/2014/main" id="{2B4CB020-7A01-42A4-AA03-E52BA566E63A}"/>
              </a:ext>
            </a:extLst>
          </p:cNvPr>
          <p:cNvSpPr/>
          <p:nvPr/>
        </p:nvSpPr>
        <p:spPr>
          <a:xfrm>
            <a:off x="10124535" y="4675026"/>
            <a:ext cx="3515268" cy="508959"/>
          </a:xfrm>
          <a:prstGeom prst="roundRect">
            <a:avLst/>
          </a:prstGeom>
          <a:solidFill>
            <a:srgbClr val="92D050">
              <a:alpha val="27843"/>
            </a:srgbClr>
          </a:solidFill>
          <a:ln w="12700" cap="flat" cmpd="sng" algn="in">
            <a:solidFill>
              <a:srgbClr val="00B05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0" name="مستطيل: زوايا مستديرة 23">
            <a:extLst>
              <a:ext uri="{FF2B5EF4-FFF2-40B4-BE49-F238E27FC236}">
                <a16:creationId xmlns:a16="http://schemas.microsoft.com/office/drawing/2014/main" id="{E3183F30-3A76-4574-81A7-D31624150E5E}"/>
              </a:ext>
            </a:extLst>
          </p:cNvPr>
          <p:cNvSpPr/>
          <p:nvPr/>
        </p:nvSpPr>
        <p:spPr>
          <a:xfrm>
            <a:off x="6474120" y="4738562"/>
            <a:ext cx="3515268" cy="508959"/>
          </a:xfrm>
          <a:prstGeom prst="roundRect">
            <a:avLst/>
          </a:prstGeom>
          <a:solidFill>
            <a:srgbClr val="66FFFF">
              <a:alpha val="27843"/>
            </a:srgbClr>
          </a:solidFill>
          <a:ln w="12700" cap="flat" cmpd="sng" algn="in">
            <a:solidFill>
              <a:srgbClr val="00B0F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1" name="مستطيل: زوايا مستديرة 23">
            <a:extLst>
              <a:ext uri="{FF2B5EF4-FFF2-40B4-BE49-F238E27FC236}">
                <a16:creationId xmlns:a16="http://schemas.microsoft.com/office/drawing/2014/main" id="{2BA3B965-A888-4A50-9532-BAE89B74D28A}"/>
              </a:ext>
            </a:extLst>
          </p:cNvPr>
          <p:cNvSpPr/>
          <p:nvPr/>
        </p:nvSpPr>
        <p:spPr>
          <a:xfrm>
            <a:off x="10124535" y="5272910"/>
            <a:ext cx="3515268" cy="382377"/>
          </a:xfrm>
          <a:prstGeom prst="roundRect">
            <a:avLst/>
          </a:prstGeom>
          <a:solidFill>
            <a:srgbClr val="66FFFF">
              <a:alpha val="27843"/>
            </a:srgbClr>
          </a:solidFill>
          <a:ln w="12700" cap="flat" cmpd="sng" algn="in">
            <a:solidFill>
              <a:srgbClr val="00B0F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2" name="مستطيل: زوايا مستديرة 23">
            <a:extLst>
              <a:ext uri="{FF2B5EF4-FFF2-40B4-BE49-F238E27FC236}">
                <a16:creationId xmlns:a16="http://schemas.microsoft.com/office/drawing/2014/main" id="{5FDC0F19-D488-41FA-B2E4-795418E78260}"/>
              </a:ext>
            </a:extLst>
          </p:cNvPr>
          <p:cNvSpPr/>
          <p:nvPr/>
        </p:nvSpPr>
        <p:spPr>
          <a:xfrm>
            <a:off x="10124535" y="5734112"/>
            <a:ext cx="3515268" cy="382377"/>
          </a:xfrm>
          <a:prstGeom prst="roundRect">
            <a:avLst/>
          </a:prstGeom>
          <a:solidFill>
            <a:srgbClr val="66FFFF">
              <a:alpha val="27843"/>
            </a:srgbClr>
          </a:solidFill>
          <a:ln w="12700" cap="flat" cmpd="sng" algn="in">
            <a:solidFill>
              <a:srgbClr val="00B0F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3" name="مستطيل: زوايا مستديرة 23">
            <a:extLst>
              <a:ext uri="{FF2B5EF4-FFF2-40B4-BE49-F238E27FC236}">
                <a16:creationId xmlns:a16="http://schemas.microsoft.com/office/drawing/2014/main" id="{0AA49D86-E047-490D-AFB5-CD321264ABD9}"/>
              </a:ext>
            </a:extLst>
          </p:cNvPr>
          <p:cNvSpPr/>
          <p:nvPr/>
        </p:nvSpPr>
        <p:spPr>
          <a:xfrm>
            <a:off x="5796951" y="6213368"/>
            <a:ext cx="7842852" cy="508959"/>
          </a:xfrm>
          <a:prstGeom prst="roundRect">
            <a:avLst/>
          </a:prstGeom>
          <a:solidFill>
            <a:srgbClr val="FF3300">
              <a:alpha val="27451"/>
            </a:srgbClr>
          </a:solidFill>
          <a:ln w="12700" cap="flat" cmpd="sng" algn="in">
            <a:solidFill>
              <a:srgbClr val="FF33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4" name="مستطيل: زوايا مستديرة 23">
            <a:extLst>
              <a:ext uri="{FF2B5EF4-FFF2-40B4-BE49-F238E27FC236}">
                <a16:creationId xmlns:a16="http://schemas.microsoft.com/office/drawing/2014/main" id="{379C6FB8-E421-4177-A14F-933D4790F9E2}"/>
              </a:ext>
            </a:extLst>
          </p:cNvPr>
          <p:cNvSpPr/>
          <p:nvPr/>
        </p:nvSpPr>
        <p:spPr>
          <a:xfrm>
            <a:off x="5796951" y="6723618"/>
            <a:ext cx="7842852" cy="508959"/>
          </a:xfrm>
          <a:prstGeom prst="roundRect">
            <a:avLst/>
          </a:prstGeom>
          <a:solidFill>
            <a:srgbClr val="FF3300">
              <a:alpha val="27451"/>
            </a:srgbClr>
          </a:solidFill>
          <a:ln w="12700" cap="flat" cmpd="sng" algn="in">
            <a:solidFill>
              <a:srgbClr val="FF33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7749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">
            <a:extLst>
              <a:ext uri="{FF2B5EF4-FFF2-40B4-BE49-F238E27FC236}">
                <a16:creationId xmlns:a16="http://schemas.microsoft.com/office/drawing/2014/main" id="{C89E825D-27B2-4EB5-AE75-501812EE04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33320" y="2493890"/>
            <a:ext cx="6394938" cy="464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Image">
            <a:extLst>
              <a:ext uri="{FF2B5EF4-FFF2-40B4-BE49-F238E27FC236}">
                <a16:creationId xmlns:a16="http://schemas.microsoft.com/office/drawing/2014/main" id="{2A7636AB-7A02-414B-9347-9B30FDDE2A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79003" y="2883681"/>
            <a:ext cx="3690070" cy="193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68C002-ACD0-4358-8DB7-EDD732C6B819}"/>
              </a:ext>
            </a:extLst>
          </p:cNvPr>
          <p:cNvSpPr txBox="1"/>
          <p:nvPr/>
        </p:nvSpPr>
        <p:spPr>
          <a:xfrm>
            <a:off x="9143009" y="-110536"/>
            <a:ext cx="4460340" cy="232426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بطاقة</a:t>
            </a:r>
            <a:r>
              <a:rPr kumimoji="0" lang="en-US" sz="11500" b="1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 </a:t>
            </a:r>
            <a:r>
              <a:rPr kumimoji="0" lang="en-US" sz="11500" b="1" i="0" u="none" strike="noStrike" kern="1200" cap="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الخروج</a:t>
            </a:r>
            <a:r>
              <a:rPr kumimoji="0" lang="en-US" sz="11500" b="1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 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B202410D-2EEE-4752-98DF-E0BEB30FF4C6}"/>
              </a:ext>
            </a:extLst>
          </p:cNvPr>
          <p:cNvSpPr txBox="1"/>
          <p:nvPr/>
        </p:nvSpPr>
        <p:spPr>
          <a:xfrm>
            <a:off x="780907" y="-347332"/>
            <a:ext cx="5276506" cy="2635890"/>
          </a:xfrm>
          <a:prstGeom prst="rect">
            <a:avLst/>
          </a:prstGeom>
        </p:spPr>
        <p:txBody>
          <a:bodyPr vert="horz" lIns="91440" tIns="45720" rIns="91440" bIns="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التقويم</a:t>
            </a:r>
            <a:r>
              <a:rPr kumimoji="0" lang="en-US" sz="13800" b="0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 </a:t>
            </a:r>
            <a:r>
              <a:rPr kumimoji="0" lang="en-US" sz="13800" b="0" i="0" u="none" strike="noStrike" kern="1200" cap="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الختامي</a:t>
            </a:r>
            <a:r>
              <a:rPr kumimoji="0" lang="en-US" sz="13800" b="0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 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2C9D2DD7-7016-4057-98EE-DBF22D08533F}"/>
              </a:ext>
            </a:extLst>
          </p:cNvPr>
          <p:cNvSpPr txBox="1"/>
          <p:nvPr/>
        </p:nvSpPr>
        <p:spPr>
          <a:xfrm>
            <a:off x="9034955" y="4369064"/>
            <a:ext cx="4714281" cy="232426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8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هيا لنتوجه </a:t>
            </a: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8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لمنصة ألف </a:t>
            </a:r>
            <a:endParaRPr kumimoji="0" lang="en-US" sz="88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66197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kite&#10;&#10;Description automatically generated">
            <a:extLst>
              <a:ext uri="{FF2B5EF4-FFF2-40B4-BE49-F238E27FC236}">
                <a16:creationId xmlns:a16="http://schemas.microsoft.com/office/drawing/2014/main" id="{7B6C9ED7-C5F2-C342-BF08-B607A18E7D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04" t="7195" r="5856" b="16209"/>
          <a:stretch/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A8017E6-9CB2-424A-AD23-2CE9A835E199}"/>
              </a:ext>
            </a:extLst>
          </p:cNvPr>
          <p:cNvSpPr/>
          <p:nvPr/>
        </p:nvSpPr>
        <p:spPr>
          <a:xfrm>
            <a:off x="308610" y="274321"/>
            <a:ext cx="14007466" cy="7646670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A6CB17-413D-0C46-8D49-CEC1193227FD}"/>
              </a:ext>
            </a:extLst>
          </p:cNvPr>
          <p:cNvSpPr txBox="1"/>
          <p:nvPr/>
        </p:nvSpPr>
        <p:spPr>
          <a:xfrm>
            <a:off x="4588625" y="497533"/>
            <a:ext cx="4105818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09728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48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النشيد الوطني</a:t>
            </a:r>
            <a:endParaRPr kumimoji="0" lang="en-AE" sz="648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DE5EA65-0E8B-B44E-9E46-83CB1274C0E8}"/>
              </a:ext>
            </a:extLst>
          </p:cNvPr>
          <p:cNvGrpSpPr/>
          <p:nvPr/>
        </p:nvGrpSpPr>
        <p:grpSpPr>
          <a:xfrm>
            <a:off x="1972827" y="1475592"/>
            <a:ext cx="9337412" cy="7028329"/>
            <a:chOff x="1592294" y="1396107"/>
            <a:chExt cx="6436141" cy="585694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CF7FD6B-9C65-D947-BA0F-D06D50601940}"/>
                </a:ext>
              </a:extLst>
            </p:cNvPr>
            <p:cNvGrpSpPr/>
            <p:nvPr/>
          </p:nvGrpSpPr>
          <p:grpSpPr>
            <a:xfrm>
              <a:off x="1592294" y="1396107"/>
              <a:ext cx="6436141" cy="5856941"/>
              <a:chOff x="1754349" y="1593871"/>
              <a:chExt cx="6436141" cy="5856941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B418248C-57B2-C940-9ADF-22C3EDA572C5}"/>
                  </a:ext>
                </a:extLst>
              </p:cNvPr>
              <p:cNvGrpSpPr/>
              <p:nvPr/>
            </p:nvGrpSpPr>
            <p:grpSpPr>
              <a:xfrm>
                <a:off x="1754349" y="1593871"/>
                <a:ext cx="4725541" cy="5856941"/>
                <a:chOff x="1031966" y="533400"/>
                <a:chExt cx="5257780" cy="7433939"/>
              </a:xfrm>
            </p:grpSpPr>
            <p:pic>
              <p:nvPicPr>
                <p:cNvPr id="12" name="Picture 2">
                  <a:extLst>
                    <a:ext uri="{FF2B5EF4-FFF2-40B4-BE49-F238E27FC236}">
                      <a16:creationId xmlns:a16="http://schemas.microsoft.com/office/drawing/2014/main" id="{74D110F3-00CB-184F-A87D-E01E9F67D98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38721" b="90011" l="73034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31966" y="2006976"/>
                  <a:ext cx="5257780" cy="59603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grpSp>
              <p:nvGrpSpPr>
                <p:cNvPr id="13" name="مجموعة 3">
                  <a:extLst>
                    <a:ext uri="{FF2B5EF4-FFF2-40B4-BE49-F238E27FC236}">
                      <a16:creationId xmlns:a16="http://schemas.microsoft.com/office/drawing/2014/main" id="{00BABC9C-CDCF-0443-A778-2DFC738B6E03}"/>
                    </a:ext>
                  </a:extLst>
                </p:cNvPr>
                <p:cNvGrpSpPr/>
                <p:nvPr/>
              </p:nvGrpSpPr>
              <p:grpSpPr>
                <a:xfrm>
                  <a:off x="2847074" y="533400"/>
                  <a:ext cx="3325126" cy="6735674"/>
                  <a:chOff x="2286000" y="0"/>
                  <a:chExt cx="3096527" cy="7346456"/>
                </a:xfrm>
              </p:grpSpPr>
              <p:sp>
                <p:nvSpPr>
                  <p:cNvPr id="14" name="مستطيل 2">
                    <a:extLst>
                      <a:ext uri="{FF2B5EF4-FFF2-40B4-BE49-F238E27FC236}">
                        <a16:creationId xmlns:a16="http://schemas.microsoft.com/office/drawing/2014/main" id="{2B069039-443E-F243-B08F-209618635CF4}"/>
                      </a:ext>
                    </a:extLst>
                  </p:cNvPr>
                  <p:cNvSpPr/>
                  <p:nvPr/>
                </p:nvSpPr>
                <p:spPr>
                  <a:xfrm>
                    <a:off x="2819399" y="381000"/>
                    <a:ext cx="122301" cy="6965456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marL="0" marR="0" lvl="0" indent="0" algn="ctr" defTabSz="548640" rtl="1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216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pic>
                <p:nvPicPr>
                  <p:cNvPr id="15" name="Picture 2" descr="Image result for â«Ø¹ÙÙ Ø§ÙØ§ÙØ§Ø±Ø§Øª ÙØªØ­Ø±Ùâ¬â">
                    <a:extLst>
                      <a:ext uri="{FF2B5EF4-FFF2-40B4-BE49-F238E27FC236}">
                        <a16:creationId xmlns:a16="http://schemas.microsoft.com/office/drawing/2014/main" id="{7A695220-A165-CC41-B34F-9E3E2851002F}"/>
                      </a:ext>
                    </a:extLst>
                  </p:cNvPr>
                  <p:cNvPicPr>
                    <a:picLocks noChangeAspect="1" noChangeArrowheads="1" noCrop="1"/>
                  </p:cNvPicPr>
                  <p:nvPr/>
                </p:nvPicPr>
                <p:blipFill>
                  <a:blip r:embed="rId7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86000" y="0"/>
                    <a:ext cx="3096527" cy="237066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pic>
            <p:nvPicPr>
              <p:cNvPr id="11" name="UNITED ARAB EMIRATES NATIONAL ANTHEM - Ishy Bilady عيشي بلادي - النشيد الوطني الاماراتي.mp3">
                <a:hlinkClick r:id="" action="ppaction://media"/>
                <a:extLst>
                  <a:ext uri="{FF2B5EF4-FFF2-40B4-BE49-F238E27FC236}">
                    <a16:creationId xmlns:a16="http://schemas.microsoft.com/office/drawing/2014/main" id="{9361BFE2-8282-5647-BAD7-350282B2F25F}"/>
                  </a:ext>
                </a:extLst>
              </p:cNvPr>
              <p:cNvPicPr>
                <a:picLocks noChangeAspect="1"/>
              </p:cNvPicPr>
              <p:nvPr>
                <a:audioFile r:link="rId2"/>
                <p:extLst>
                  <p:ext uri="{DAA4B4D4-6D71-4841-9C94-3DE7FCFB9230}">
                    <p14:media xmlns:p14="http://schemas.microsoft.com/office/powerpoint/2010/main" r:embed="rId1"/>
                  </p:ext>
                </p:extLst>
              </p:nvPr>
            </p:nvPicPr>
            <p:blipFill>
              <a:blip r:embed="rId8"/>
              <a:stretch>
                <a:fillRect/>
              </a:stretch>
            </p:blipFill>
            <p:spPr>
              <a:xfrm>
                <a:off x="7580890" y="5969763"/>
                <a:ext cx="609600" cy="609600"/>
              </a:xfrm>
              <a:prstGeom prst="rect">
                <a:avLst/>
              </a:prstGeom>
            </p:spPr>
          </p:pic>
        </p:grp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66A5BF81-C6F0-6949-8781-64EFC8C698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439" b="57544" l="0" r="3035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1" r="68775" b="41372"/>
            <a:stretch/>
          </p:blipFill>
          <p:spPr bwMode="auto">
            <a:xfrm>
              <a:off x="4184564" y="3673921"/>
              <a:ext cx="1397832" cy="3251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8873271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AD1E1D02-66E4-470A-A154-6BAEBA7F5AE1}"/>
              </a:ext>
            </a:extLst>
          </p:cNvPr>
          <p:cNvSpPr txBox="1"/>
          <p:nvPr/>
        </p:nvSpPr>
        <p:spPr>
          <a:xfrm>
            <a:off x="1364578" y="261347"/>
            <a:ext cx="6643343" cy="4730674"/>
          </a:xfrm>
          <a:prstGeom prst="rect">
            <a:avLst/>
          </a:prstGeom>
        </p:spPr>
        <p:txBody>
          <a:bodyPr vert="horz" lIns="91440" tIns="45720" rIns="91440" bIns="0" rtlCol="0" anchor="b">
            <a:normAutofit fontScale="7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200" b="0" i="0" u="none" strike="noStrike" kern="1200" cap="all" spc="0" normalizeH="0" baseline="0" noProof="0" dirty="0" err="1">
                <a:ln>
                  <a:noFill/>
                </a:ln>
                <a:solidFill>
                  <a:srgbClr val="58320C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الحصة</a:t>
            </a:r>
            <a:r>
              <a:rPr kumimoji="0" lang="en-US" sz="26200" b="0" i="0" u="none" strike="noStrike" kern="1200" cap="all" spc="0" normalizeH="0" baseline="0" noProof="0" dirty="0">
                <a:ln>
                  <a:noFill/>
                </a:ln>
                <a:solidFill>
                  <a:srgbClr val="58320C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 </a:t>
            </a:r>
            <a:r>
              <a:rPr lang="ar-AE" sz="26200" cap="all" dirty="0">
                <a:solidFill>
                  <a:srgbClr val="58320C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الثانية</a:t>
            </a:r>
            <a:r>
              <a:rPr kumimoji="0" lang="en-US" sz="26200" b="0" i="0" u="none" strike="noStrike" kern="1200" cap="all" spc="0" normalizeH="0" baseline="0" noProof="0" dirty="0">
                <a:ln>
                  <a:noFill/>
                </a:ln>
                <a:solidFill>
                  <a:srgbClr val="58320C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5D2481-CEC3-4B60-96BE-B2C2114C6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8069" y="577329"/>
            <a:ext cx="2990289" cy="2990289"/>
          </a:xfrm>
          <a:prstGeom prst="rect">
            <a:avLst/>
          </a:prstGeom>
        </p:spPr>
      </p:pic>
      <p:pic>
        <p:nvPicPr>
          <p:cNvPr id="15" name="Picture 3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E3BF6FDB-7FFC-462C-9E7B-B11C5906CDA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063" y="3665822"/>
            <a:ext cx="3924300" cy="34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7949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kite&#10;&#10;Description automatically generated">
            <a:extLst>
              <a:ext uri="{FF2B5EF4-FFF2-40B4-BE49-F238E27FC236}">
                <a16:creationId xmlns:a16="http://schemas.microsoft.com/office/drawing/2014/main" id="{7B6C9ED7-C5F2-C342-BF08-B607A18E7D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04" t="7195" r="5856" b="16209"/>
          <a:stretch/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A8017E6-9CB2-424A-AD23-2CE9A835E199}"/>
              </a:ext>
            </a:extLst>
          </p:cNvPr>
          <p:cNvSpPr/>
          <p:nvPr/>
        </p:nvSpPr>
        <p:spPr>
          <a:xfrm>
            <a:off x="308610" y="274321"/>
            <a:ext cx="14007466" cy="7646670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A6CB17-413D-0C46-8D49-CEC1193227FD}"/>
              </a:ext>
            </a:extLst>
          </p:cNvPr>
          <p:cNvSpPr txBox="1"/>
          <p:nvPr/>
        </p:nvSpPr>
        <p:spPr>
          <a:xfrm>
            <a:off x="4588625" y="497533"/>
            <a:ext cx="4105818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09728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48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النشيد الوطني</a:t>
            </a:r>
            <a:endParaRPr kumimoji="0" lang="en-AE" sz="648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DE5EA65-0E8B-B44E-9E46-83CB1274C0E8}"/>
              </a:ext>
            </a:extLst>
          </p:cNvPr>
          <p:cNvGrpSpPr/>
          <p:nvPr/>
        </p:nvGrpSpPr>
        <p:grpSpPr>
          <a:xfrm>
            <a:off x="1972827" y="1475592"/>
            <a:ext cx="9337412" cy="7028329"/>
            <a:chOff x="1592294" y="1396107"/>
            <a:chExt cx="6436141" cy="585694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CF7FD6B-9C65-D947-BA0F-D06D50601940}"/>
                </a:ext>
              </a:extLst>
            </p:cNvPr>
            <p:cNvGrpSpPr/>
            <p:nvPr/>
          </p:nvGrpSpPr>
          <p:grpSpPr>
            <a:xfrm>
              <a:off x="1592294" y="1396107"/>
              <a:ext cx="6436141" cy="5856941"/>
              <a:chOff x="1754349" y="1593871"/>
              <a:chExt cx="6436141" cy="5856941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B418248C-57B2-C940-9ADF-22C3EDA572C5}"/>
                  </a:ext>
                </a:extLst>
              </p:cNvPr>
              <p:cNvGrpSpPr/>
              <p:nvPr/>
            </p:nvGrpSpPr>
            <p:grpSpPr>
              <a:xfrm>
                <a:off x="1754349" y="1593871"/>
                <a:ext cx="4725541" cy="5856941"/>
                <a:chOff x="1031966" y="533400"/>
                <a:chExt cx="5257780" cy="7433939"/>
              </a:xfrm>
            </p:grpSpPr>
            <p:pic>
              <p:nvPicPr>
                <p:cNvPr id="12" name="Picture 2">
                  <a:extLst>
                    <a:ext uri="{FF2B5EF4-FFF2-40B4-BE49-F238E27FC236}">
                      <a16:creationId xmlns:a16="http://schemas.microsoft.com/office/drawing/2014/main" id="{74D110F3-00CB-184F-A87D-E01E9F67D98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38721" b="90011" l="73034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31966" y="2006976"/>
                  <a:ext cx="5257780" cy="59603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grpSp>
              <p:nvGrpSpPr>
                <p:cNvPr id="13" name="مجموعة 3">
                  <a:extLst>
                    <a:ext uri="{FF2B5EF4-FFF2-40B4-BE49-F238E27FC236}">
                      <a16:creationId xmlns:a16="http://schemas.microsoft.com/office/drawing/2014/main" id="{00BABC9C-CDCF-0443-A778-2DFC738B6E03}"/>
                    </a:ext>
                  </a:extLst>
                </p:cNvPr>
                <p:cNvGrpSpPr/>
                <p:nvPr/>
              </p:nvGrpSpPr>
              <p:grpSpPr>
                <a:xfrm>
                  <a:off x="2847074" y="533400"/>
                  <a:ext cx="3325126" cy="6735674"/>
                  <a:chOff x="2286000" y="0"/>
                  <a:chExt cx="3096527" cy="7346456"/>
                </a:xfrm>
              </p:grpSpPr>
              <p:sp>
                <p:nvSpPr>
                  <p:cNvPr id="14" name="مستطيل 2">
                    <a:extLst>
                      <a:ext uri="{FF2B5EF4-FFF2-40B4-BE49-F238E27FC236}">
                        <a16:creationId xmlns:a16="http://schemas.microsoft.com/office/drawing/2014/main" id="{2B069039-443E-F243-B08F-209618635CF4}"/>
                      </a:ext>
                    </a:extLst>
                  </p:cNvPr>
                  <p:cNvSpPr/>
                  <p:nvPr/>
                </p:nvSpPr>
                <p:spPr>
                  <a:xfrm>
                    <a:off x="2819399" y="381000"/>
                    <a:ext cx="122301" cy="6965456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marL="0" marR="0" lvl="0" indent="0" algn="ctr" defTabSz="548640" rtl="1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216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pic>
                <p:nvPicPr>
                  <p:cNvPr id="15" name="Picture 2" descr="Image result for â«Ø¹ÙÙ Ø§ÙØ§ÙØ§Ø±Ø§Øª ÙØªØ­Ø±Ùâ¬â">
                    <a:extLst>
                      <a:ext uri="{FF2B5EF4-FFF2-40B4-BE49-F238E27FC236}">
                        <a16:creationId xmlns:a16="http://schemas.microsoft.com/office/drawing/2014/main" id="{7A695220-A165-CC41-B34F-9E3E2851002F}"/>
                      </a:ext>
                    </a:extLst>
                  </p:cNvPr>
                  <p:cNvPicPr>
                    <a:picLocks noChangeAspect="1" noChangeArrowheads="1" noCrop="1"/>
                  </p:cNvPicPr>
                  <p:nvPr/>
                </p:nvPicPr>
                <p:blipFill>
                  <a:blip r:embed="rId7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86000" y="0"/>
                    <a:ext cx="3096527" cy="237066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pic>
            <p:nvPicPr>
              <p:cNvPr id="11" name="UNITED ARAB EMIRATES NATIONAL ANTHEM - Ishy Bilady عيشي بلادي - النشيد الوطني الاماراتي.mp3">
                <a:hlinkClick r:id="" action="ppaction://media"/>
                <a:extLst>
                  <a:ext uri="{FF2B5EF4-FFF2-40B4-BE49-F238E27FC236}">
                    <a16:creationId xmlns:a16="http://schemas.microsoft.com/office/drawing/2014/main" id="{9361BFE2-8282-5647-BAD7-350282B2F25F}"/>
                  </a:ext>
                </a:extLst>
              </p:cNvPr>
              <p:cNvPicPr>
                <a:picLocks noChangeAspect="1"/>
              </p:cNvPicPr>
              <p:nvPr>
                <a:audioFile r:link="rId2"/>
                <p:extLst>
                  <p:ext uri="{DAA4B4D4-6D71-4841-9C94-3DE7FCFB9230}">
                    <p14:media xmlns:p14="http://schemas.microsoft.com/office/powerpoint/2010/main" r:embed="rId1"/>
                  </p:ext>
                </p:extLst>
              </p:nvPr>
            </p:nvPicPr>
            <p:blipFill>
              <a:blip r:embed="rId8"/>
              <a:stretch>
                <a:fillRect/>
              </a:stretch>
            </p:blipFill>
            <p:spPr>
              <a:xfrm>
                <a:off x="7580890" y="5969763"/>
                <a:ext cx="609600" cy="609600"/>
              </a:xfrm>
              <a:prstGeom prst="rect">
                <a:avLst/>
              </a:prstGeom>
            </p:spPr>
          </p:pic>
        </p:grp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66A5BF81-C6F0-6949-8781-64EFC8C698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439" b="57544" l="0" r="3035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1" r="68775" b="41372"/>
            <a:stretch/>
          </p:blipFill>
          <p:spPr bwMode="auto">
            <a:xfrm>
              <a:off x="4184564" y="3673921"/>
              <a:ext cx="1397832" cy="3251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1763155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0A6206-EF85-4DA9-855C-834A67727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4630400" cy="841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2601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إرشادات إماراتية للتوعية بـ&quot;كورونا&quot; الجديد وطرق مواجهته">
            <a:extLst>
              <a:ext uri="{FF2B5EF4-FFF2-40B4-BE49-F238E27FC236}">
                <a16:creationId xmlns:a16="http://schemas.microsoft.com/office/drawing/2014/main" id="{9436537F-D464-4D63-AB0E-3E2B60F9C3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0" t="8927" r="9313" b="19286"/>
          <a:stretch/>
        </p:blipFill>
        <p:spPr bwMode="auto">
          <a:xfrm>
            <a:off x="0" y="0"/>
            <a:ext cx="8126084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محمد بن راشد: فخورون بجيشنا الإنساني في معركته ضد «كورونا» - محليات - أخرى  - الإمارات اليوم">
            <a:extLst>
              <a:ext uri="{FF2B5EF4-FFF2-40B4-BE49-F238E27FC236}">
                <a16:creationId xmlns:a16="http://schemas.microsoft.com/office/drawing/2014/main" id="{2CDFCB19-B4E7-44C5-9DE9-7EEF72BEED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6" r="22347"/>
          <a:stretch/>
        </p:blipFill>
        <p:spPr bwMode="auto">
          <a:xfrm>
            <a:off x="8126085" y="0"/>
            <a:ext cx="6504315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7035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6BC5E7-C23E-40D0-9462-CEDFA6183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86" y="270564"/>
            <a:ext cx="14132635" cy="7688472"/>
          </a:xfrm>
          <a:prstGeom prst="rect">
            <a:avLst/>
          </a:prstGeom>
        </p:spPr>
      </p:pic>
      <p:pic>
        <p:nvPicPr>
          <p:cNvPr id="4" name="Picture 2" descr="Image">
            <a:extLst>
              <a:ext uri="{FF2B5EF4-FFF2-40B4-BE49-F238E27FC236}">
                <a16:creationId xmlns:a16="http://schemas.microsoft.com/office/drawing/2014/main" id="{5F19B5DF-1653-4222-A9E1-5F8EAD3547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60" y="439377"/>
            <a:ext cx="1473198" cy="110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4521062-287F-4410-BA30-1CBA76E6EC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84149" y="997396"/>
            <a:ext cx="2118826" cy="6627294"/>
          </a:xfrm>
          <a:prstGeom prst="rect">
            <a:avLst/>
          </a:prstGeom>
        </p:spPr>
      </p:pic>
      <p:sp>
        <p:nvSpPr>
          <p:cNvPr id="6" name="مستطيل 8">
            <a:extLst>
              <a:ext uri="{FF2B5EF4-FFF2-40B4-BE49-F238E27FC236}">
                <a16:creationId xmlns:a16="http://schemas.microsoft.com/office/drawing/2014/main" id="{5F56B87A-048E-467D-B6DC-DBFA55437A43}"/>
              </a:ext>
            </a:extLst>
          </p:cNvPr>
          <p:cNvSpPr/>
          <p:nvPr/>
        </p:nvSpPr>
        <p:spPr>
          <a:xfrm>
            <a:off x="9414933" y="997396"/>
            <a:ext cx="2669216" cy="55005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للحصول على أعلى درجة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7" name="مستطيل: زوايا مستديرة 3">
            <a:extLst>
              <a:ext uri="{FF2B5EF4-FFF2-40B4-BE49-F238E27FC236}">
                <a16:creationId xmlns:a16="http://schemas.microsoft.com/office/drawing/2014/main" id="{0CF3CD47-B483-42AD-92E6-31CDB41E1195}"/>
              </a:ext>
            </a:extLst>
          </p:cNvPr>
          <p:cNvSpPr/>
          <p:nvPr/>
        </p:nvSpPr>
        <p:spPr>
          <a:xfrm>
            <a:off x="9715500" y="1614466"/>
            <a:ext cx="2254349" cy="5834084"/>
          </a:xfrm>
          <a:prstGeom prst="roundRect">
            <a:avLst/>
          </a:prstGeom>
          <a:solidFill>
            <a:srgbClr val="92D050">
              <a:alpha val="27843"/>
            </a:srgbClr>
          </a:solidFill>
          <a:ln w="28575">
            <a:solidFill>
              <a:srgbClr val="4577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8563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F3A42F-559C-4066-BBE8-6EFB987530F5}"/>
              </a:ext>
            </a:extLst>
          </p:cNvPr>
          <p:cNvSpPr txBox="1"/>
          <p:nvPr/>
        </p:nvSpPr>
        <p:spPr>
          <a:xfrm>
            <a:off x="7684776" y="912210"/>
            <a:ext cx="5655732" cy="206210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 الأولى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مها إبراهيم - حصة خلف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عائشة يعقوب -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مريم عبدالله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ندى ياسر - حمدة هاشم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5F146D-ADEB-4BE3-A281-D5FA689E80B0}"/>
              </a:ext>
            </a:extLst>
          </p:cNvPr>
          <p:cNvSpPr txBox="1"/>
          <p:nvPr/>
        </p:nvSpPr>
        <p:spPr>
          <a:xfrm>
            <a:off x="1585281" y="983957"/>
            <a:ext cx="5655732" cy="206210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الثانية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إباء عصام الدين - حياة خميس 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75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فاطمة طلال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-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مهرة جاسم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ميرة جاسم  - مها محسن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63A6AD-F336-4E58-9D41-96BF1916FA7A}"/>
              </a:ext>
            </a:extLst>
          </p:cNvPr>
          <p:cNvSpPr txBox="1"/>
          <p:nvPr/>
        </p:nvSpPr>
        <p:spPr>
          <a:xfrm>
            <a:off x="7707165" y="3187767"/>
            <a:ext cx="5655731" cy="206210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الثالثة </a:t>
            </a: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srgbClr val="FCDDFA">
                  <a:lumMod val="10000"/>
                </a:srgbClr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75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الريم عادل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-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خلود وليد 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فاطمة محمد - موزة سيف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هند عبدالقادر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- 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مريم عبدالسلام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DCCD97-1058-4BFF-94E6-E34A8838E811}"/>
              </a:ext>
            </a:extLst>
          </p:cNvPr>
          <p:cNvSpPr txBox="1"/>
          <p:nvPr/>
        </p:nvSpPr>
        <p:spPr>
          <a:xfrm>
            <a:off x="1585280" y="3253691"/>
            <a:ext cx="5655732" cy="206210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الرابعة 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ريم عبدالله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-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شهد خالد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مريم أحمد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-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ميثة محمود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هند عبدالله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881E0E-8230-4482-B29E-39E623DB8D42}"/>
              </a:ext>
            </a:extLst>
          </p:cNvPr>
          <p:cNvSpPr txBox="1"/>
          <p:nvPr/>
        </p:nvSpPr>
        <p:spPr>
          <a:xfrm>
            <a:off x="5158596" y="142769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السابع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2 </a:t>
            </a: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عام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13663B47-8A3A-4627-AAE5-0E4BD24D4B9D}"/>
              </a:ext>
            </a:extLst>
          </p:cNvPr>
          <p:cNvSpPr txBox="1"/>
          <p:nvPr/>
        </p:nvSpPr>
        <p:spPr>
          <a:xfrm>
            <a:off x="4856909" y="5467941"/>
            <a:ext cx="5655733" cy="206210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الخامسة </a:t>
            </a: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10000"/>
                </a:prstClr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جنان سعيد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-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الهنوف وليد </a:t>
            </a: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srgbClr val="FEDCE6">
                  <a:lumMod val="10000"/>
                </a:srgbClr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ميرة أحمد - هند حسين 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وضحى حسين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-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75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مروة محمود </a:t>
            </a:r>
          </a:p>
        </p:txBody>
      </p:sp>
      <p:pic>
        <p:nvPicPr>
          <p:cNvPr id="15" name="Picture 2" descr="Image">
            <a:extLst>
              <a:ext uri="{FF2B5EF4-FFF2-40B4-BE49-F238E27FC236}">
                <a16:creationId xmlns:a16="http://schemas.microsoft.com/office/drawing/2014/main" id="{DE1B82CF-79BE-45EA-9411-20105DF005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507" y="4639102"/>
            <a:ext cx="5655732" cy="371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1741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F3A42F-559C-4066-BBE8-6EFB987530F5}"/>
              </a:ext>
            </a:extLst>
          </p:cNvPr>
          <p:cNvSpPr txBox="1"/>
          <p:nvPr/>
        </p:nvSpPr>
        <p:spPr>
          <a:xfrm>
            <a:off x="7684776" y="912210"/>
            <a:ext cx="5655732" cy="206210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 الأولى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ميثا سيف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–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خلود هاشم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سارة خميس – خديجة عبداللطيف 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فاطمة عبدالعزيز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5F146D-ADEB-4BE3-A281-D5FA689E80B0}"/>
              </a:ext>
            </a:extLst>
          </p:cNvPr>
          <p:cNvSpPr txBox="1"/>
          <p:nvPr/>
        </p:nvSpPr>
        <p:spPr>
          <a:xfrm>
            <a:off x="1585281" y="983957"/>
            <a:ext cx="5655732" cy="206210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الثانية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آمنة بدر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مريم عبدالسلام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– خولة صالح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غلا راشد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–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فاطمة إبراهيم 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- ملاك سامي – ملاك أحمد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63A6AD-F336-4E58-9D41-96BF1916FA7A}"/>
              </a:ext>
            </a:extLst>
          </p:cNvPr>
          <p:cNvSpPr txBox="1"/>
          <p:nvPr/>
        </p:nvSpPr>
        <p:spPr>
          <a:xfrm>
            <a:off x="7707165" y="3187767"/>
            <a:ext cx="5655731" cy="206210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الثالثة 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جواهر راشد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–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راية علي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شهد زبير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- 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75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شمه محمد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–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هدى إبراهيم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DCCD97-1058-4BFF-94E6-E34A8838E811}"/>
              </a:ext>
            </a:extLst>
          </p:cNvPr>
          <p:cNvSpPr txBox="1"/>
          <p:nvPr/>
        </p:nvSpPr>
        <p:spPr>
          <a:xfrm>
            <a:off x="1585280" y="3253691"/>
            <a:ext cx="5655732" cy="206210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الرابعة 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حور سعيد – رهف فادي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طيف محمد – فاطمة سعيد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غلا إبراهيم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-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75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فاطمة يوسف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881E0E-8230-4482-B29E-39E623DB8D42}"/>
              </a:ext>
            </a:extLst>
          </p:cNvPr>
          <p:cNvSpPr txBox="1"/>
          <p:nvPr/>
        </p:nvSpPr>
        <p:spPr>
          <a:xfrm>
            <a:off x="5158596" y="142769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السابع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3 </a:t>
            </a: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عام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13663B47-8A3A-4627-AAE5-0E4BD24D4B9D}"/>
              </a:ext>
            </a:extLst>
          </p:cNvPr>
          <p:cNvSpPr txBox="1"/>
          <p:nvPr/>
        </p:nvSpPr>
        <p:spPr>
          <a:xfrm>
            <a:off x="4856909" y="5467941"/>
            <a:ext cx="5655733" cy="206210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الخامسة </a:t>
            </a: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10000"/>
                </a:prstClr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عنود عبدالعزيز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–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ريم سعيد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عائشة علي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–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فاطمة الزهراء مصطفى 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– ميثا محمد – أسماء محمد</a:t>
            </a:r>
          </a:p>
        </p:txBody>
      </p:sp>
      <p:pic>
        <p:nvPicPr>
          <p:cNvPr id="15" name="Picture 2" descr="Image">
            <a:extLst>
              <a:ext uri="{FF2B5EF4-FFF2-40B4-BE49-F238E27FC236}">
                <a16:creationId xmlns:a16="http://schemas.microsoft.com/office/drawing/2014/main" id="{DE1B82CF-79BE-45EA-9411-20105DF005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80171"/>
            <a:ext cx="5655732" cy="371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0413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0">
            <a:extLst>
              <a:ext uri="{FF2B5EF4-FFF2-40B4-BE49-F238E27FC236}">
                <a16:creationId xmlns:a16="http://schemas.microsoft.com/office/drawing/2014/main" id="{7F280DB2-B628-4D26-B18C-2A42B418174E}"/>
              </a:ext>
            </a:extLst>
          </p:cNvPr>
          <p:cNvSpPr/>
          <p:nvPr/>
        </p:nvSpPr>
        <p:spPr>
          <a:xfrm>
            <a:off x="8895775" y="5861726"/>
            <a:ext cx="2522375" cy="507062"/>
          </a:xfrm>
          <a:prstGeom prst="rect">
            <a:avLst/>
          </a:prstGeom>
          <a:noFill/>
        </p:spPr>
        <p:txBody>
          <a:bodyPr wrap="square" lIns="75439" tIns="37719" rIns="75439" bIns="37719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 w="0"/>
                <a:solidFill>
                  <a:srgbClr val="FF33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( لمدة دقيقتين )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78F7FF02-3239-40B8-AC24-070E73068E70}"/>
              </a:ext>
            </a:extLst>
          </p:cNvPr>
          <p:cNvSpPr txBox="1"/>
          <p:nvPr/>
        </p:nvSpPr>
        <p:spPr>
          <a:xfrm>
            <a:off x="10837650" y="891658"/>
            <a:ext cx="29464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1500" b="1" i="0" u="sng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التهيئة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1500" b="1" i="0" u="sng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 الحافزة: </a:t>
            </a:r>
            <a:endParaRPr kumimoji="0" lang="en-US" sz="11500" b="1" i="0" u="sng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  <p:pic>
        <p:nvPicPr>
          <p:cNvPr id="4" name="دقيقتين">
            <a:hlinkClick r:id="" action="ppaction://media"/>
            <a:extLst>
              <a:ext uri="{FF2B5EF4-FFF2-40B4-BE49-F238E27FC236}">
                <a16:creationId xmlns:a16="http://schemas.microsoft.com/office/drawing/2014/main" id="{6F083C4A-CFD9-44AD-AEE5-2F96A6D6FD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85541" y="5124657"/>
            <a:ext cx="2701636" cy="1981200"/>
          </a:xfrm>
          <a:prstGeom prst="rect">
            <a:avLst/>
          </a:prstGeom>
        </p:spPr>
      </p:pic>
      <p:sp>
        <p:nvSpPr>
          <p:cNvPr id="7" name="مستطيل 10">
            <a:extLst>
              <a:ext uri="{FF2B5EF4-FFF2-40B4-BE49-F238E27FC236}">
                <a16:creationId xmlns:a16="http://schemas.microsoft.com/office/drawing/2014/main" id="{7E97F981-DFB6-4A62-B748-B511173D0CE9}"/>
              </a:ext>
            </a:extLst>
          </p:cNvPr>
          <p:cNvSpPr/>
          <p:nvPr/>
        </p:nvSpPr>
        <p:spPr>
          <a:xfrm>
            <a:off x="846350" y="1346578"/>
            <a:ext cx="9957756" cy="3400162"/>
          </a:xfrm>
          <a:prstGeom prst="rect">
            <a:avLst/>
          </a:prstGeom>
          <a:noFill/>
        </p:spPr>
        <p:txBody>
          <a:bodyPr wrap="square" lIns="75438" tIns="37719" rIns="75438" bIns="37719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هيا نذهب لمنصة ألف ونشاهد (الفيديو) التالي ثم نجيب عن الأسئلة التي تليه  :</a:t>
            </a:r>
          </a:p>
        </p:txBody>
      </p:sp>
      <p:pic>
        <p:nvPicPr>
          <p:cNvPr id="9" name="Picture 4" descr="Image">
            <a:extLst>
              <a:ext uri="{FF2B5EF4-FFF2-40B4-BE49-F238E27FC236}">
                <a16:creationId xmlns:a16="http://schemas.microsoft.com/office/drawing/2014/main" id="{D07EA8C1-083A-4FDF-80E2-BAA6098899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4556" y="4894193"/>
            <a:ext cx="3690070" cy="193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540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8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10">
            <a:extLst>
              <a:ext uri="{FF2B5EF4-FFF2-40B4-BE49-F238E27FC236}">
                <a16:creationId xmlns:a16="http://schemas.microsoft.com/office/drawing/2014/main" id="{CEA9F89D-4D4A-48AE-85BA-62C8AEFAEF30}"/>
              </a:ext>
            </a:extLst>
          </p:cNvPr>
          <p:cNvSpPr/>
          <p:nvPr/>
        </p:nvSpPr>
        <p:spPr>
          <a:xfrm>
            <a:off x="1367919" y="4663114"/>
            <a:ext cx="2131481" cy="2326791"/>
          </a:xfrm>
          <a:prstGeom prst="rect">
            <a:avLst/>
          </a:prstGeom>
          <a:noFill/>
        </p:spPr>
        <p:txBody>
          <a:bodyPr wrap="none" lIns="82296" tIns="41148" rIns="82296" bIns="41148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60" b="0" i="0" u="none" strike="noStrike" kern="1200" cap="none" spc="0" normalizeH="0" baseline="0" noProof="0" dirty="0">
                <a:ln w="0"/>
                <a:solidFill>
                  <a:srgbClr val="DE478E">
                    <a:lumMod val="1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إعداد الأستاذة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60" b="0" i="0" u="none" strike="noStrike" kern="1200" cap="none" spc="0" normalizeH="0" baseline="0" noProof="0" dirty="0">
                <a:ln w="0"/>
                <a:solidFill>
                  <a:srgbClr val="DE478E">
                    <a:lumMod val="1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عائشة الظاهري</a:t>
            </a:r>
            <a:endParaRPr kumimoji="0" lang="en-US" sz="4860" b="0" i="0" u="none" strike="noStrike" kern="1200" cap="none" spc="0" normalizeH="0" baseline="0" noProof="0" dirty="0">
              <a:ln w="0"/>
              <a:solidFill>
                <a:srgbClr val="DE478E">
                  <a:lumMod val="1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60" b="0" i="0" u="none" strike="noStrike" kern="1200" cap="none" spc="0" normalizeH="0" baseline="0" noProof="0" dirty="0">
                <a:ln w="0"/>
                <a:solidFill>
                  <a:srgbClr val="DE478E">
                    <a:lumMod val="1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2021</a:t>
            </a:r>
            <a:endParaRPr kumimoji="0" lang="ar-AE" sz="4860" b="0" i="0" u="none" strike="noStrike" kern="1200" cap="none" spc="0" normalizeH="0" baseline="0" noProof="0" dirty="0">
              <a:ln w="0"/>
              <a:solidFill>
                <a:srgbClr val="DE478E">
                  <a:lumMod val="1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  <p:pic>
        <p:nvPicPr>
          <p:cNvPr id="7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9D044561-69F2-4DBB-8EF0-83D01E4433E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1" y="429128"/>
            <a:ext cx="5132018" cy="1750885"/>
          </a:xfrm>
          <a:prstGeom prst="rect">
            <a:avLst/>
          </a:prstGeom>
        </p:spPr>
      </p:pic>
      <p:sp>
        <p:nvSpPr>
          <p:cNvPr id="6" name="مستطيل 10">
            <a:extLst>
              <a:ext uri="{FF2B5EF4-FFF2-40B4-BE49-F238E27FC236}">
                <a16:creationId xmlns:a16="http://schemas.microsoft.com/office/drawing/2014/main" id="{3AA5D7EE-1B80-4B3C-893E-574F71D50297}"/>
              </a:ext>
            </a:extLst>
          </p:cNvPr>
          <p:cNvSpPr/>
          <p:nvPr/>
        </p:nvSpPr>
        <p:spPr>
          <a:xfrm>
            <a:off x="8559340" y="163537"/>
            <a:ext cx="4042260" cy="1929759"/>
          </a:xfrm>
          <a:prstGeom prst="rect">
            <a:avLst/>
          </a:prstGeom>
          <a:noFill/>
        </p:spPr>
        <p:txBody>
          <a:bodyPr wrap="none" lIns="82296" tIns="41148" rIns="82296" bIns="41148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النُّصوصُ حَوْلَنا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الحصة الثانية 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45E645FB-AF6A-43BE-8984-73EAE2B48E9B}"/>
              </a:ext>
            </a:extLst>
          </p:cNvPr>
          <p:cNvSpPr txBox="1"/>
          <p:nvPr/>
        </p:nvSpPr>
        <p:spPr>
          <a:xfrm>
            <a:off x="7122831" y="6509384"/>
            <a:ext cx="691527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Times New Roman" panose="02020603050405020304" pitchFamily="18" charset="0"/>
              </a:rPr>
              <a:t>يستغرق تنفيذ هذا الدرس خمس حصص</a:t>
            </a:r>
          </a:p>
        </p:txBody>
      </p:sp>
      <p:pic>
        <p:nvPicPr>
          <p:cNvPr id="4098" name="Picture 2" descr="الكتب GIF - تحميل ومشاركة علىPHONEKY">
            <a:extLst>
              <a:ext uri="{FF2B5EF4-FFF2-40B4-BE49-F238E27FC236}">
                <a16:creationId xmlns:a16="http://schemas.microsoft.com/office/drawing/2014/main" id="{E2CD9C26-B190-4C99-B7A6-2F3216C762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073" y="1968641"/>
            <a:ext cx="7585551" cy="437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1155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8">
            <a:extLst>
              <a:ext uri="{FF2B5EF4-FFF2-40B4-BE49-F238E27FC236}">
                <a16:creationId xmlns:a16="http://schemas.microsoft.com/office/drawing/2014/main" id="{A29815CD-605A-45C7-AFF2-D356C656D452}"/>
              </a:ext>
            </a:extLst>
          </p:cNvPr>
          <p:cNvSpPr/>
          <p:nvPr/>
        </p:nvSpPr>
        <p:spPr>
          <a:xfrm>
            <a:off x="6129069" y="1187569"/>
            <a:ext cx="7385305" cy="834383"/>
          </a:xfrm>
          <a:prstGeom prst="roundRect">
            <a:avLst>
              <a:gd name="adj" fmla="val 6782"/>
            </a:avLst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237600" rtlCol="1" anchor="ctr">
            <a:sp3d extrusionH="57150">
              <a:bevelT w="82550" h="38100" prst="coolSlant"/>
            </a:sp3d>
          </a:bodyPr>
          <a:lstStyle/>
          <a:p>
            <a:pPr marL="0" marR="0" lvl="0" indent="0" algn="ctr" defTabSz="754342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38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نواتج التعلم:</a:t>
            </a:r>
          </a:p>
        </p:txBody>
      </p:sp>
      <p:sp>
        <p:nvSpPr>
          <p:cNvPr id="8" name="Rounded Rectangle 18">
            <a:extLst>
              <a:ext uri="{FF2B5EF4-FFF2-40B4-BE49-F238E27FC236}">
                <a16:creationId xmlns:a16="http://schemas.microsoft.com/office/drawing/2014/main" id="{CBD24BBE-1F35-41DD-8A08-AC5D7BA37C52}"/>
              </a:ext>
            </a:extLst>
          </p:cNvPr>
          <p:cNvSpPr/>
          <p:nvPr/>
        </p:nvSpPr>
        <p:spPr>
          <a:xfrm>
            <a:off x="612475" y="3185024"/>
            <a:ext cx="13405450" cy="3595337"/>
          </a:xfrm>
          <a:prstGeom prst="roundRect">
            <a:avLst>
              <a:gd name="adj" fmla="val 6782"/>
            </a:avLst>
          </a:prstGeom>
          <a:noFill/>
          <a:ln w="38100">
            <a:solidFill>
              <a:schemeClr val="bg2">
                <a:lumMod val="1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237600" rtlCol="1" anchor="ctr">
            <a:sp3d extrusionH="57150">
              <a:bevelT w="82550" h="38100" prst="coolSlant"/>
            </a:sp3d>
          </a:bodyPr>
          <a:lstStyle/>
          <a:p>
            <a:pPr marL="685800" marR="0" lvl="0" indent="-685800" algn="ctr" defTabSz="754342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ar-AE" sz="115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DFDBD5">
                    <a:lumMod val="10000"/>
                  </a:srgb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نميز النصوص وفقًا</a:t>
            </a:r>
            <a:r>
              <a:rPr kumimoji="0" lang="ar-AE" sz="115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DFDBD5">
                    <a:lumMod val="10000"/>
                  </a:srgb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لأغراضها وأنواعها .</a:t>
            </a:r>
            <a:endParaRPr kumimoji="0" lang="ar-AE" sz="115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DFDBD5">
                  <a:lumMod val="10000"/>
                </a:srgb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15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0A6206-EF85-4DA9-855C-834A67727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4630400" cy="841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5804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10">
            <a:extLst>
              <a:ext uri="{FF2B5EF4-FFF2-40B4-BE49-F238E27FC236}">
                <a16:creationId xmlns:a16="http://schemas.microsoft.com/office/drawing/2014/main" id="{344B854E-E3DD-4F43-BAD4-7A7D90E6819A}"/>
              </a:ext>
            </a:extLst>
          </p:cNvPr>
          <p:cNvSpPr/>
          <p:nvPr/>
        </p:nvSpPr>
        <p:spPr>
          <a:xfrm>
            <a:off x="4178776" y="2900532"/>
            <a:ext cx="5867497" cy="2273122"/>
          </a:xfrm>
          <a:prstGeom prst="rect">
            <a:avLst/>
          </a:prstGeom>
          <a:noFill/>
        </p:spPr>
        <p:txBody>
          <a:bodyPr wrap="square" lIns="56579" tIns="28289" rIns="56579" bIns="28289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هيا لنتنافس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ونكتب إجاباتنا في برنامج الـ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padlet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ar-AE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مستطيل 10">
            <a:extLst>
              <a:ext uri="{FF2B5EF4-FFF2-40B4-BE49-F238E27FC236}">
                <a16:creationId xmlns:a16="http://schemas.microsoft.com/office/drawing/2014/main" id="{B774A6CB-5BF0-45DD-B981-F06359AFFB0A}"/>
              </a:ext>
            </a:extLst>
          </p:cNvPr>
          <p:cNvSpPr/>
          <p:nvPr/>
        </p:nvSpPr>
        <p:spPr>
          <a:xfrm>
            <a:off x="543201" y="4700258"/>
            <a:ext cx="2711791" cy="507062"/>
          </a:xfrm>
          <a:prstGeom prst="rect">
            <a:avLst/>
          </a:prstGeom>
          <a:noFill/>
        </p:spPr>
        <p:txBody>
          <a:bodyPr wrap="square" lIns="75439" tIns="37719" rIns="75439" bIns="37719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( لمدة دقيقتين )</a:t>
            </a:r>
          </a:p>
        </p:txBody>
      </p:sp>
      <p:pic>
        <p:nvPicPr>
          <p:cNvPr id="8" name="دقيقتين">
            <a:hlinkClick r:id="" action="ppaction://media"/>
            <a:extLst>
              <a:ext uri="{FF2B5EF4-FFF2-40B4-BE49-F238E27FC236}">
                <a16:creationId xmlns:a16="http://schemas.microsoft.com/office/drawing/2014/main" id="{9C81CA3C-8ACB-4AF6-9FDE-D5B37FC986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3137" y="5520969"/>
            <a:ext cx="2071917" cy="1413277"/>
          </a:xfrm>
          <a:prstGeom prst="rect">
            <a:avLst/>
          </a:prstGeom>
        </p:spPr>
      </p:pic>
      <p:sp>
        <p:nvSpPr>
          <p:cNvPr id="10" name="مستطيل 10">
            <a:extLst>
              <a:ext uri="{FF2B5EF4-FFF2-40B4-BE49-F238E27FC236}">
                <a16:creationId xmlns:a16="http://schemas.microsoft.com/office/drawing/2014/main" id="{A9E710E3-BD8C-41A4-A7A3-4AEB47485738}"/>
              </a:ext>
            </a:extLst>
          </p:cNvPr>
          <p:cNvSpPr/>
          <p:nvPr/>
        </p:nvSpPr>
        <p:spPr>
          <a:xfrm>
            <a:off x="1639020" y="285279"/>
            <a:ext cx="9993896" cy="1091837"/>
          </a:xfrm>
          <a:prstGeom prst="rect">
            <a:avLst/>
          </a:prstGeom>
          <a:noFill/>
        </p:spPr>
        <p:txBody>
          <a:bodyPr wrap="square" lIns="75439" tIns="37719" rIns="75439" bIns="37719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Times New Roman" panose="02020603050405020304" pitchFamily="18" charset="0"/>
              </a:rPr>
              <a:t>ما أهمية</a:t>
            </a:r>
            <a:r>
              <a:rPr kumimoji="0" lang="ar-AE" sz="6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Times New Roman" panose="02020603050405020304" pitchFamily="18" charset="0"/>
              </a:rPr>
              <a:t> القراءة للإنسان </a:t>
            </a:r>
            <a:r>
              <a:rPr kumimoji="0" lang="ar-AE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Times New Roman" panose="02020603050405020304" pitchFamily="18" charset="0"/>
              </a:rPr>
              <a:t>؟</a:t>
            </a: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7E46564C-7DE6-4F95-8126-E20769BDFAD8}"/>
              </a:ext>
            </a:extLst>
          </p:cNvPr>
          <p:cNvSpPr txBox="1"/>
          <p:nvPr/>
        </p:nvSpPr>
        <p:spPr>
          <a:xfrm>
            <a:off x="11110820" y="1640928"/>
            <a:ext cx="34374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التقويم القبلي: </a:t>
            </a:r>
            <a:endParaRPr kumimoji="0" lang="en-US" sz="6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47CD252-5887-4A11-8CF0-CCAFDF644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4224" y="2958356"/>
            <a:ext cx="1950593" cy="2157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62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6" grpId="0"/>
      <p:bldP spid="7" grpId="0"/>
      <p:bldP spid="10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33ED4DBA-6B82-472C-98C7-128207B7D4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87" r="5764" b="82185"/>
          <a:stretch/>
        </p:blipFill>
        <p:spPr>
          <a:xfrm>
            <a:off x="445542" y="917434"/>
            <a:ext cx="11887356" cy="514838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6" name="مستطيل: زوايا مستديرة 19">
            <a:extLst>
              <a:ext uri="{FF2B5EF4-FFF2-40B4-BE49-F238E27FC236}">
                <a16:creationId xmlns:a16="http://schemas.microsoft.com/office/drawing/2014/main" id="{B24B3E0D-B470-4796-B501-6B695FA4B6C2}"/>
              </a:ext>
            </a:extLst>
          </p:cNvPr>
          <p:cNvSpPr/>
          <p:nvPr/>
        </p:nvSpPr>
        <p:spPr>
          <a:xfrm>
            <a:off x="6228272" y="1380226"/>
            <a:ext cx="5727939" cy="1025393"/>
          </a:xfrm>
          <a:prstGeom prst="roundRect">
            <a:avLst/>
          </a:prstGeom>
          <a:solidFill>
            <a:srgbClr val="D60093">
              <a:alpha val="27843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: زوايا مستديرة 19">
            <a:extLst>
              <a:ext uri="{FF2B5EF4-FFF2-40B4-BE49-F238E27FC236}">
                <a16:creationId xmlns:a16="http://schemas.microsoft.com/office/drawing/2014/main" id="{242368B6-12BD-4424-8FD1-68087D40010F}"/>
              </a:ext>
            </a:extLst>
          </p:cNvPr>
          <p:cNvSpPr/>
          <p:nvPr/>
        </p:nvSpPr>
        <p:spPr>
          <a:xfrm>
            <a:off x="2743200" y="3467819"/>
            <a:ext cx="4572000" cy="767901"/>
          </a:xfrm>
          <a:prstGeom prst="roundRect">
            <a:avLst/>
          </a:prstGeom>
          <a:solidFill>
            <a:srgbClr val="D60093">
              <a:alpha val="27843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Rounded Rectangle 38">
            <a:extLst>
              <a:ext uri="{FF2B5EF4-FFF2-40B4-BE49-F238E27FC236}">
                <a16:creationId xmlns:a16="http://schemas.microsoft.com/office/drawing/2014/main" id="{048BCF07-6DB3-4CA1-B2EF-ECD288DD9D1E}"/>
              </a:ext>
            </a:extLst>
          </p:cNvPr>
          <p:cNvSpPr/>
          <p:nvPr/>
        </p:nvSpPr>
        <p:spPr>
          <a:xfrm>
            <a:off x="12555450" y="978004"/>
            <a:ext cx="1952428" cy="2489815"/>
          </a:xfrm>
          <a:prstGeom prst="rect">
            <a:avLst/>
          </a:prstGeom>
          <a:solidFill>
            <a:srgbClr val="FFF3FF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91440" bIns="91440" rtlCol="1" anchor="ctr"/>
          <a:lstStyle/>
          <a:p>
            <a:pPr algn="ctr"/>
            <a:r>
              <a:rPr lang="ar-AE" sz="3200" b="1" dirty="0">
                <a:ln w="10160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كيف نقي أنفسنا من فايروس </a:t>
            </a:r>
            <a:r>
              <a:rPr lang="ar-AE" sz="3200" b="1" dirty="0" err="1">
                <a:ln w="10160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كوفيد</a:t>
            </a:r>
            <a:r>
              <a:rPr lang="ar-AE" sz="3200" b="1" dirty="0">
                <a:ln w="10160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 ؟</a:t>
            </a:r>
          </a:p>
        </p:txBody>
      </p:sp>
      <p:pic>
        <p:nvPicPr>
          <p:cNvPr id="10242" name="Picture 2" descr="With Lockdown Restrictions Gradually Being Eased Corona GIF -  WithLockdownRestrictionsGraduallyBeingEased Lockdown Corona - Discover &amp;  Share GIFs">
            <a:extLst>
              <a:ext uri="{FF2B5EF4-FFF2-40B4-BE49-F238E27FC236}">
                <a16:creationId xmlns:a16="http://schemas.microsoft.com/office/drawing/2014/main" id="{6FE39C0A-E9F3-4B06-A05F-6713C07037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735" y="3614469"/>
            <a:ext cx="2398143" cy="239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7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6B84CE1-F80B-48F3-AEFA-62679FCEDC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11" t="36368" r="20236" b="3539"/>
          <a:stretch/>
        </p:blipFill>
        <p:spPr>
          <a:xfrm>
            <a:off x="2622430" y="310551"/>
            <a:ext cx="7815532" cy="7142672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D3E1C9C7-B82B-408A-8A04-7D73ED96988D}"/>
              </a:ext>
            </a:extLst>
          </p:cNvPr>
          <p:cNvSpPr txBox="1"/>
          <p:nvPr/>
        </p:nvSpPr>
        <p:spPr>
          <a:xfrm>
            <a:off x="11714672" y="138022"/>
            <a:ext cx="22773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000" b="1" dirty="0">
                <a:solidFill>
                  <a:srgbClr val="FF3300"/>
                </a:solidFill>
              </a:rPr>
              <a:t>أولًا : </a:t>
            </a:r>
          </a:p>
          <a:p>
            <a:pPr algn="ctr"/>
            <a:r>
              <a:rPr lang="ar-AE" sz="6000" b="1" dirty="0"/>
              <a:t>1.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6920908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3EAE63BE-79DC-4A21-B5F9-2E1717CAF9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1" t="7064" r="15091" b="54067"/>
          <a:stretch/>
        </p:blipFill>
        <p:spPr>
          <a:xfrm>
            <a:off x="1639019" y="362308"/>
            <a:ext cx="10075653" cy="6901134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C917025B-9797-4573-9547-FF0A96597227}"/>
              </a:ext>
            </a:extLst>
          </p:cNvPr>
          <p:cNvSpPr txBox="1"/>
          <p:nvPr/>
        </p:nvSpPr>
        <p:spPr>
          <a:xfrm>
            <a:off x="11714672" y="138022"/>
            <a:ext cx="22773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000" b="1" dirty="0"/>
              <a:t>2.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40799806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D676A732-EBB1-48DD-A9A7-BBB3BA114A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09" t="50000" r="7742" b="5939"/>
          <a:stretch/>
        </p:blipFill>
        <p:spPr>
          <a:xfrm>
            <a:off x="1224951" y="216467"/>
            <a:ext cx="10815688" cy="692620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4EAF4C80-883B-4CB8-AEDD-83B77892F0D7}"/>
              </a:ext>
            </a:extLst>
          </p:cNvPr>
          <p:cNvSpPr txBox="1"/>
          <p:nvPr/>
        </p:nvSpPr>
        <p:spPr>
          <a:xfrm>
            <a:off x="11875161" y="537092"/>
            <a:ext cx="22773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000" b="1" dirty="0"/>
              <a:t>2.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14218372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5FA68BC5-B283-4758-B2D2-3FCCF38658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26" r="6372" b="65973"/>
          <a:stretch/>
        </p:blipFill>
        <p:spPr>
          <a:xfrm>
            <a:off x="906482" y="357698"/>
            <a:ext cx="12309186" cy="6370906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4" name="مستطيل: زوايا مستديرة 19">
            <a:extLst>
              <a:ext uri="{FF2B5EF4-FFF2-40B4-BE49-F238E27FC236}">
                <a16:creationId xmlns:a16="http://schemas.microsoft.com/office/drawing/2014/main" id="{7AF4BC35-1C81-493F-B1C0-10C6C4630900}"/>
              </a:ext>
            </a:extLst>
          </p:cNvPr>
          <p:cNvSpPr/>
          <p:nvPr/>
        </p:nvSpPr>
        <p:spPr>
          <a:xfrm>
            <a:off x="3398809" y="2087592"/>
            <a:ext cx="414067" cy="474603"/>
          </a:xfrm>
          <a:prstGeom prst="roundRect">
            <a:avLst/>
          </a:prstGeom>
          <a:solidFill>
            <a:schemeClr val="accent1">
              <a:alpha val="27843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: زوايا مستديرة 19">
            <a:extLst>
              <a:ext uri="{FF2B5EF4-FFF2-40B4-BE49-F238E27FC236}">
                <a16:creationId xmlns:a16="http://schemas.microsoft.com/office/drawing/2014/main" id="{9A2748AB-5930-4231-A513-DA4D86A9DA87}"/>
              </a:ext>
            </a:extLst>
          </p:cNvPr>
          <p:cNvSpPr/>
          <p:nvPr/>
        </p:nvSpPr>
        <p:spPr>
          <a:xfrm>
            <a:off x="3398809" y="2757576"/>
            <a:ext cx="414067" cy="474603"/>
          </a:xfrm>
          <a:prstGeom prst="roundRect">
            <a:avLst/>
          </a:prstGeom>
          <a:solidFill>
            <a:schemeClr val="accent1">
              <a:alpha val="27843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: زوايا مستديرة 19">
            <a:extLst>
              <a:ext uri="{FF2B5EF4-FFF2-40B4-BE49-F238E27FC236}">
                <a16:creationId xmlns:a16="http://schemas.microsoft.com/office/drawing/2014/main" id="{BF884D53-B6E3-4376-8059-11D21DE81DD9}"/>
              </a:ext>
            </a:extLst>
          </p:cNvPr>
          <p:cNvSpPr/>
          <p:nvPr/>
        </p:nvSpPr>
        <p:spPr>
          <a:xfrm>
            <a:off x="3398808" y="3427560"/>
            <a:ext cx="414067" cy="474603"/>
          </a:xfrm>
          <a:prstGeom prst="roundRect">
            <a:avLst/>
          </a:prstGeom>
          <a:solidFill>
            <a:schemeClr val="accent1">
              <a:alpha val="27843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: زوايا مستديرة 19">
            <a:extLst>
              <a:ext uri="{FF2B5EF4-FFF2-40B4-BE49-F238E27FC236}">
                <a16:creationId xmlns:a16="http://schemas.microsoft.com/office/drawing/2014/main" id="{902EAB10-B990-4C74-ACFC-412497EF7A00}"/>
              </a:ext>
            </a:extLst>
          </p:cNvPr>
          <p:cNvSpPr/>
          <p:nvPr/>
        </p:nvSpPr>
        <p:spPr>
          <a:xfrm>
            <a:off x="3398808" y="4132053"/>
            <a:ext cx="414067" cy="474603"/>
          </a:xfrm>
          <a:prstGeom prst="roundRect">
            <a:avLst/>
          </a:prstGeom>
          <a:solidFill>
            <a:schemeClr val="accent1">
              <a:alpha val="27843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: زوايا مستديرة 19">
            <a:extLst>
              <a:ext uri="{FF2B5EF4-FFF2-40B4-BE49-F238E27FC236}">
                <a16:creationId xmlns:a16="http://schemas.microsoft.com/office/drawing/2014/main" id="{19314D26-C06D-4BA4-B5F9-E2B40E17FCD8}"/>
              </a:ext>
            </a:extLst>
          </p:cNvPr>
          <p:cNvSpPr/>
          <p:nvPr/>
        </p:nvSpPr>
        <p:spPr>
          <a:xfrm>
            <a:off x="5244861" y="5331124"/>
            <a:ext cx="3361426" cy="678761"/>
          </a:xfrm>
          <a:prstGeom prst="roundRect">
            <a:avLst/>
          </a:prstGeom>
          <a:solidFill>
            <a:schemeClr val="accent1">
              <a:alpha val="27843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ستطيل: زوايا مستديرة 19">
            <a:extLst>
              <a:ext uri="{FF2B5EF4-FFF2-40B4-BE49-F238E27FC236}">
                <a16:creationId xmlns:a16="http://schemas.microsoft.com/office/drawing/2014/main" id="{3B976A4F-AB07-42AB-ABA4-1724909688F1}"/>
              </a:ext>
            </a:extLst>
          </p:cNvPr>
          <p:cNvSpPr/>
          <p:nvPr/>
        </p:nvSpPr>
        <p:spPr>
          <a:xfrm>
            <a:off x="3588589" y="669984"/>
            <a:ext cx="9207260" cy="678761"/>
          </a:xfrm>
          <a:prstGeom prst="roundRect">
            <a:avLst/>
          </a:prstGeom>
          <a:solidFill>
            <a:schemeClr val="accent1">
              <a:alpha val="27843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8070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337C1E8-1C13-4867-9C79-F0892658A4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50" t="8284" r="12769" b="46101"/>
          <a:stretch/>
        </p:blipFill>
        <p:spPr>
          <a:xfrm>
            <a:off x="489877" y="274356"/>
            <a:ext cx="12113310" cy="6799304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5" name="مستطيل: زوايا مستديرة 19">
            <a:extLst>
              <a:ext uri="{FF2B5EF4-FFF2-40B4-BE49-F238E27FC236}">
                <a16:creationId xmlns:a16="http://schemas.microsoft.com/office/drawing/2014/main" id="{13579C70-5B98-45EF-852C-881AFA89F583}"/>
              </a:ext>
            </a:extLst>
          </p:cNvPr>
          <p:cNvSpPr/>
          <p:nvPr/>
        </p:nvSpPr>
        <p:spPr>
          <a:xfrm>
            <a:off x="4589253" y="311510"/>
            <a:ext cx="3778370" cy="1228284"/>
          </a:xfrm>
          <a:prstGeom prst="roundRect">
            <a:avLst/>
          </a:prstGeom>
          <a:solidFill>
            <a:srgbClr val="D60093">
              <a:alpha val="27843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: زوايا مستديرة 19">
            <a:extLst>
              <a:ext uri="{FF2B5EF4-FFF2-40B4-BE49-F238E27FC236}">
                <a16:creationId xmlns:a16="http://schemas.microsoft.com/office/drawing/2014/main" id="{C8A41563-DA64-49CD-BA9B-7F766E2A53FD}"/>
              </a:ext>
            </a:extLst>
          </p:cNvPr>
          <p:cNvSpPr/>
          <p:nvPr/>
        </p:nvSpPr>
        <p:spPr>
          <a:xfrm>
            <a:off x="6193766" y="1598170"/>
            <a:ext cx="6271401" cy="451585"/>
          </a:xfrm>
          <a:prstGeom prst="roundRect">
            <a:avLst/>
          </a:prstGeom>
          <a:solidFill>
            <a:srgbClr val="D60093">
              <a:alpha val="27843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E921EB2B-10F4-49EA-A41B-5A9F05CE313E}"/>
              </a:ext>
            </a:extLst>
          </p:cNvPr>
          <p:cNvSpPr txBox="1"/>
          <p:nvPr/>
        </p:nvSpPr>
        <p:spPr>
          <a:xfrm>
            <a:off x="12180499" y="599821"/>
            <a:ext cx="22773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000" b="1" dirty="0">
                <a:solidFill>
                  <a:srgbClr val="FF3300"/>
                </a:solidFill>
              </a:rPr>
              <a:t>ثانيًا : </a:t>
            </a:r>
          </a:p>
          <a:p>
            <a:pPr algn="ctr"/>
            <a:endParaRPr lang="en-US" sz="6000" b="1" dirty="0"/>
          </a:p>
        </p:txBody>
      </p:sp>
      <p:sp>
        <p:nvSpPr>
          <p:cNvPr id="11" name="مستطيل: زوايا مستديرة 23">
            <a:extLst>
              <a:ext uri="{FF2B5EF4-FFF2-40B4-BE49-F238E27FC236}">
                <a16:creationId xmlns:a16="http://schemas.microsoft.com/office/drawing/2014/main" id="{405FD154-67C7-44EC-9068-64C246885B85}"/>
              </a:ext>
            </a:extLst>
          </p:cNvPr>
          <p:cNvSpPr/>
          <p:nvPr/>
        </p:nvSpPr>
        <p:spPr>
          <a:xfrm>
            <a:off x="655609" y="2071663"/>
            <a:ext cx="11662912" cy="843704"/>
          </a:xfrm>
          <a:prstGeom prst="roundRect">
            <a:avLst/>
          </a:prstGeom>
          <a:solidFill>
            <a:srgbClr val="92D050">
              <a:alpha val="27843"/>
            </a:srgbClr>
          </a:solidFill>
          <a:ln w="12700" cap="flat" cmpd="sng" algn="in">
            <a:solidFill>
              <a:srgbClr val="00B05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2" name="مستطيل: زوايا مستديرة 23">
            <a:extLst>
              <a:ext uri="{FF2B5EF4-FFF2-40B4-BE49-F238E27FC236}">
                <a16:creationId xmlns:a16="http://schemas.microsoft.com/office/drawing/2014/main" id="{D59C0B4B-C60A-450E-B277-E65878886B6F}"/>
              </a:ext>
            </a:extLst>
          </p:cNvPr>
          <p:cNvSpPr/>
          <p:nvPr/>
        </p:nvSpPr>
        <p:spPr>
          <a:xfrm>
            <a:off x="655609" y="2960547"/>
            <a:ext cx="11662912" cy="1154253"/>
          </a:xfrm>
          <a:prstGeom prst="roundRect">
            <a:avLst/>
          </a:prstGeom>
          <a:solidFill>
            <a:srgbClr val="66FFFF">
              <a:alpha val="27843"/>
            </a:srgbClr>
          </a:solidFill>
          <a:ln w="12700" cap="flat" cmpd="sng" algn="in">
            <a:solidFill>
              <a:srgbClr val="00B0F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3" name="مستطيل: زوايا مستديرة 23">
            <a:extLst>
              <a:ext uri="{FF2B5EF4-FFF2-40B4-BE49-F238E27FC236}">
                <a16:creationId xmlns:a16="http://schemas.microsoft.com/office/drawing/2014/main" id="{1968C204-2C3B-42B8-A735-9E9DC973DB6A}"/>
              </a:ext>
            </a:extLst>
          </p:cNvPr>
          <p:cNvSpPr/>
          <p:nvPr/>
        </p:nvSpPr>
        <p:spPr>
          <a:xfrm>
            <a:off x="715076" y="4191112"/>
            <a:ext cx="11662912" cy="843704"/>
          </a:xfrm>
          <a:prstGeom prst="roundRect">
            <a:avLst/>
          </a:prstGeom>
          <a:solidFill>
            <a:srgbClr val="92D050">
              <a:alpha val="27843"/>
            </a:srgbClr>
          </a:solidFill>
          <a:ln w="12700" cap="flat" cmpd="sng" algn="in">
            <a:solidFill>
              <a:srgbClr val="00B05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4" name="مستطيل: زوايا مستديرة 23">
            <a:extLst>
              <a:ext uri="{FF2B5EF4-FFF2-40B4-BE49-F238E27FC236}">
                <a16:creationId xmlns:a16="http://schemas.microsoft.com/office/drawing/2014/main" id="{EEA30304-F43F-47C1-AB7C-82724A52FD77}"/>
              </a:ext>
            </a:extLst>
          </p:cNvPr>
          <p:cNvSpPr/>
          <p:nvPr/>
        </p:nvSpPr>
        <p:spPr>
          <a:xfrm>
            <a:off x="524383" y="5087296"/>
            <a:ext cx="11888565" cy="843705"/>
          </a:xfrm>
          <a:prstGeom prst="roundRect">
            <a:avLst/>
          </a:prstGeom>
          <a:solidFill>
            <a:srgbClr val="66FFFF">
              <a:alpha val="27843"/>
            </a:srgbClr>
          </a:solidFill>
          <a:ln w="12700" cap="flat" cmpd="sng" algn="in">
            <a:solidFill>
              <a:srgbClr val="00B0F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5" name="مستطيل: زوايا مستديرة 23">
            <a:extLst>
              <a:ext uri="{FF2B5EF4-FFF2-40B4-BE49-F238E27FC236}">
                <a16:creationId xmlns:a16="http://schemas.microsoft.com/office/drawing/2014/main" id="{E7776B02-CAC8-4845-A986-86A093D30650}"/>
              </a:ext>
            </a:extLst>
          </p:cNvPr>
          <p:cNvSpPr/>
          <p:nvPr/>
        </p:nvSpPr>
        <p:spPr>
          <a:xfrm>
            <a:off x="715076" y="5983481"/>
            <a:ext cx="11662912" cy="843704"/>
          </a:xfrm>
          <a:prstGeom prst="roundRect">
            <a:avLst/>
          </a:prstGeom>
          <a:solidFill>
            <a:srgbClr val="92D050">
              <a:alpha val="27843"/>
            </a:srgbClr>
          </a:solidFill>
          <a:ln w="12700" cap="flat" cmpd="sng" algn="in">
            <a:solidFill>
              <a:srgbClr val="00B05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0175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D4F17924-80EB-4EAB-B52B-EE808E026F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9" t="53838" r="12566" b="8679"/>
          <a:stretch/>
        </p:blipFill>
        <p:spPr>
          <a:xfrm>
            <a:off x="442501" y="370822"/>
            <a:ext cx="12141571" cy="6651079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9D0FE26F-1927-425C-9D36-F1826C8C7B48}"/>
              </a:ext>
            </a:extLst>
          </p:cNvPr>
          <p:cNvSpPr txBox="1"/>
          <p:nvPr/>
        </p:nvSpPr>
        <p:spPr>
          <a:xfrm>
            <a:off x="12180499" y="599821"/>
            <a:ext cx="22773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000" b="1" dirty="0">
                <a:solidFill>
                  <a:srgbClr val="FF3300"/>
                </a:solidFill>
              </a:rPr>
              <a:t>ثانيًا : </a:t>
            </a:r>
          </a:p>
          <a:p>
            <a:pPr algn="ctr"/>
            <a:endParaRPr lang="en-US" sz="6000" b="1" dirty="0"/>
          </a:p>
        </p:txBody>
      </p:sp>
      <p:sp>
        <p:nvSpPr>
          <p:cNvPr id="9" name="مستطيل: زوايا مستديرة 19">
            <a:extLst>
              <a:ext uri="{FF2B5EF4-FFF2-40B4-BE49-F238E27FC236}">
                <a16:creationId xmlns:a16="http://schemas.microsoft.com/office/drawing/2014/main" id="{63451F8A-67DE-41AE-8B20-5E29EC102EF2}"/>
              </a:ext>
            </a:extLst>
          </p:cNvPr>
          <p:cNvSpPr/>
          <p:nvPr/>
        </p:nvSpPr>
        <p:spPr>
          <a:xfrm>
            <a:off x="9351034" y="599821"/>
            <a:ext cx="3233038" cy="451585"/>
          </a:xfrm>
          <a:prstGeom prst="roundRect">
            <a:avLst/>
          </a:prstGeom>
          <a:solidFill>
            <a:srgbClr val="D60093">
              <a:alpha val="27843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ستطيل: زوايا مستديرة 23">
            <a:extLst>
              <a:ext uri="{FF2B5EF4-FFF2-40B4-BE49-F238E27FC236}">
                <a16:creationId xmlns:a16="http://schemas.microsoft.com/office/drawing/2014/main" id="{4F182DD6-D9F7-49F7-95C9-E1C500F5AC38}"/>
              </a:ext>
            </a:extLst>
          </p:cNvPr>
          <p:cNvSpPr/>
          <p:nvPr/>
        </p:nvSpPr>
        <p:spPr>
          <a:xfrm>
            <a:off x="7643004" y="1175840"/>
            <a:ext cx="4701738" cy="451585"/>
          </a:xfrm>
          <a:prstGeom prst="roundRect">
            <a:avLst/>
          </a:prstGeom>
          <a:solidFill>
            <a:srgbClr val="92D050">
              <a:alpha val="27843"/>
            </a:srgbClr>
          </a:solidFill>
          <a:ln w="12700" cap="flat" cmpd="sng" algn="in">
            <a:solidFill>
              <a:srgbClr val="00B05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1" name="مستطيل: زوايا مستديرة 23">
            <a:extLst>
              <a:ext uri="{FF2B5EF4-FFF2-40B4-BE49-F238E27FC236}">
                <a16:creationId xmlns:a16="http://schemas.microsoft.com/office/drawing/2014/main" id="{11D4BA17-B1F0-4FF0-AF4C-4E311AC5911F}"/>
              </a:ext>
            </a:extLst>
          </p:cNvPr>
          <p:cNvSpPr/>
          <p:nvPr/>
        </p:nvSpPr>
        <p:spPr>
          <a:xfrm>
            <a:off x="681830" y="1627426"/>
            <a:ext cx="11662912" cy="1035822"/>
          </a:xfrm>
          <a:prstGeom prst="roundRect">
            <a:avLst/>
          </a:prstGeom>
          <a:solidFill>
            <a:srgbClr val="66FFFF">
              <a:alpha val="27843"/>
            </a:srgbClr>
          </a:solidFill>
          <a:ln w="12700" cap="flat" cmpd="sng" algn="in">
            <a:solidFill>
              <a:srgbClr val="00B0F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2" name="مستطيل: زوايا مستديرة 23">
            <a:extLst>
              <a:ext uri="{FF2B5EF4-FFF2-40B4-BE49-F238E27FC236}">
                <a16:creationId xmlns:a16="http://schemas.microsoft.com/office/drawing/2014/main" id="{C9024B5D-234E-4E0F-BD3A-B72CB841C55D}"/>
              </a:ext>
            </a:extLst>
          </p:cNvPr>
          <p:cNvSpPr/>
          <p:nvPr/>
        </p:nvSpPr>
        <p:spPr>
          <a:xfrm>
            <a:off x="442501" y="2714315"/>
            <a:ext cx="11902241" cy="451585"/>
          </a:xfrm>
          <a:prstGeom prst="roundRect">
            <a:avLst/>
          </a:prstGeom>
          <a:solidFill>
            <a:srgbClr val="92D050">
              <a:alpha val="27843"/>
            </a:srgbClr>
          </a:solidFill>
          <a:ln w="12700" cap="flat" cmpd="sng" algn="in">
            <a:solidFill>
              <a:srgbClr val="00B05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3" name="مستطيل: زوايا مستديرة 23">
            <a:extLst>
              <a:ext uri="{FF2B5EF4-FFF2-40B4-BE49-F238E27FC236}">
                <a16:creationId xmlns:a16="http://schemas.microsoft.com/office/drawing/2014/main" id="{D045B306-9E3A-44BB-AFA4-4BC1F208226A}"/>
              </a:ext>
            </a:extLst>
          </p:cNvPr>
          <p:cNvSpPr/>
          <p:nvPr/>
        </p:nvSpPr>
        <p:spPr>
          <a:xfrm>
            <a:off x="681830" y="3226624"/>
            <a:ext cx="11662912" cy="888176"/>
          </a:xfrm>
          <a:prstGeom prst="roundRect">
            <a:avLst/>
          </a:prstGeom>
          <a:solidFill>
            <a:srgbClr val="66FFFF">
              <a:alpha val="27843"/>
            </a:srgbClr>
          </a:solidFill>
          <a:ln w="12700" cap="flat" cmpd="sng" algn="in">
            <a:solidFill>
              <a:srgbClr val="00B0F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4" name="مستطيل: زوايا مستديرة 23">
            <a:extLst>
              <a:ext uri="{FF2B5EF4-FFF2-40B4-BE49-F238E27FC236}">
                <a16:creationId xmlns:a16="http://schemas.microsoft.com/office/drawing/2014/main" id="{81479CA6-E1D8-4725-9E62-D43098BC7AB9}"/>
              </a:ext>
            </a:extLst>
          </p:cNvPr>
          <p:cNvSpPr/>
          <p:nvPr/>
        </p:nvSpPr>
        <p:spPr>
          <a:xfrm>
            <a:off x="681829" y="4175524"/>
            <a:ext cx="11662912" cy="1017578"/>
          </a:xfrm>
          <a:prstGeom prst="roundRect">
            <a:avLst/>
          </a:prstGeom>
          <a:solidFill>
            <a:srgbClr val="92D050">
              <a:alpha val="27843"/>
            </a:srgbClr>
          </a:solidFill>
          <a:ln w="12700" cap="flat" cmpd="sng" algn="in">
            <a:solidFill>
              <a:srgbClr val="00B05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5" name="مستطيل: زوايا مستديرة 23">
            <a:extLst>
              <a:ext uri="{FF2B5EF4-FFF2-40B4-BE49-F238E27FC236}">
                <a16:creationId xmlns:a16="http://schemas.microsoft.com/office/drawing/2014/main" id="{737409E4-D59E-416C-B0DC-DB026C36E712}"/>
              </a:ext>
            </a:extLst>
          </p:cNvPr>
          <p:cNvSpPr/>
          <p:nvPr/>
        </p:nvSpPr>
        <p:spPr>
          <a:xfrm>
            <a:off x="681829" y="5253826"/>
            <a:ext cx="11662912" cy="1017578"/>
          </a:xfrm>
          <a:prstGeom prst="roundRect">
            <a:avLst/>
          </a:prstGeom>
          <a:solidFill>
            <a:srgbClr val="66FFFF">
              <a:alpha val="27843"/>
            </a:srgbClr>
          </a:solidFill>
          <a:ln w="12700" cap="flat" cmpd="sng" algn="in">
            <a:solidFill>
              <a:srgbClr val="00B0F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6" name="مستطيل: زوايا مستديرة 23">
            <a:extLst>
              <a:ext uri="{FF2B5EF4-FFF2-40B4-BE49-F238E27FC236}">
                <a16:creationId xmlns:a16="http://schemas.microsoft.com/office/drawing/2014/main" id="{AF4A87D0-F29C-4474-8424-778838761AC9}"/>
              </a:ext>
            </a:extLst>
          </p:cNvPr>
          <p:cNvSpPr/>
          <p:nvPr/>
        </p:nvSpPr>
        <p:spPr>
          <a:xfrm>
            <a:off x="4796287" y="6332128"/>
            <a:ext cx="7548454" cy="451585"/>
          </a:xfrm>
          <a:prstGeom prst="roundRect">
            <a:avLst/>
          </a:prstGeom>
          <a:solidFill>
            <a:srgbClr val="92D050">
              <a:alpha val="27843"/>
            </a:srgbClr>
          </a:solidFill>
          <a:ln w="12700" cap="flat" cmpd="sng" algn="in">
            <a:solidFill>
              <a:srgbClr val="00B05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1555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A794D95D-050D-4DE3-86DA-76B4C5EA2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654" y="300340"/>
            <a:ext cx="12145309" cy="687378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3" name="مستطيل: زوايا مستديرة 19">
            <a:extLst>
              <a:ext uri="{FF2B5EF4-FFF2-40B4-BE49-F238E27FC236}">
                <a16:creationId xmlns:a16="http://schemas.microsoft.com/office/drawing/2014/main" id="{B5D8B79E-115B-4C84-94F3-C9FFD05C3921}"/>
              </a:ext>
            </a:extLst>
          </p:cNvPr>
          <p:cNvSpPr/>
          <p:nvPr/>
        </p:nvSpPr>
        <p:spPr>
          <a:xfrm>
            <a:off x="3433315" y="2708694"/>
            <a:ext cx="414067" cy="474603"/>
          </a:xfrm>
          <a:prstGeom prst="roundRect">
            <a:avLst/>
          </a:prstGeom>
          <a:solidFill>
            <a:schemeClr val="accent1">
              <a:alpha val="27843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مستطيل: زوايا مستديرة 19">
            <a:extLst>
              <a:ext uri="{FF2B5EF4-FFF2-40B4-BE49-F238E27FC236}">
                <a16:creationId xmlns:a16="http://schemas.microsoft.com/office/drawing/2014/main" id="{558E915C-F686-4D3D-9462-8BC7569AB74E}"/>
              </a:ext>
            </a:extLst>
          </p:cNvPr>
          <p:cNvSpPr/>
          <p:nvPr/>
        </p:nvSpPr>
        <p:spPr>
          <a:xfrm>
            <a:off x="3433314" y="3605691"/>
            <a:ext cx="414067" cy="474603"/>
          </a:xfrm>
          <a:prstGeom prst="roundRect">
            <a:avLst/>
          </a:prstGeom>
          <a:solidFill>
            <a:schemeClr val="accent1">
              <a:alpha val="27843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مستطيل: زوايا مستديرة 19">
            <a:extLst>
              <a:ext uri="{FF2B5EF4-FFF2-40B4-BE49-F238E27FC236}">
                <a16:creationId xmlns:a16="http://schemas.microsoft.com/office/drawing/2014/main" id="{1DEE9BBE-6933-4435-9202-753C6FF315BA}"/>
              </a:ext>
            </a:extLst>
          </p:cNvPr>
          <p:cNvSpPr/>
          <p:nvPr/>
        </p:nvSpPr>
        <p:spPr>
          <a:xfrm>
            <a:off x="3433314" y="4466808"/>
            <a:ext cx="414067" cy="474603"/>
          </a:xfrm>
          <a:prstGeom prst="roundRect">
            <a:avLst/>
          </a:prstGeom>
          <a:solidFill>
            <a:schemeClr val="accent1">
              <a:alpha val="27843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مستطيل: زوايا مستديرة 19">
            <a:extLst>
              <a:ext uri="{FF2B5EF4-FFF2-40B4-BE49-F238E27FC236}">
                <a16:creationId xmlns:a16="http://schemas.microsoft.com/office/drawing/2014/main" id="{CF0CBC92-0055-4216-9B2D-99CC337156C9}"/>
              </a:ext>
            </a:extLst>
          </p:cNvPr>
          <p:cNvSpPr/>
          <p:nvPr/>
        </p:nvSpPr>
        <p:spPr>
          <a:xfrm>
            <a:off x="8850702" y="934874"/>
            <a:ext cx="3789872" cy="678761"/>
          </a:xfrm>
          <a:prstGeom prst="roundRect">
            <a:avLst/>
          </a:prstGeom>
          <a:solidFill>
            <a:schemeClr val="accent1">
              <a:alpha val="27843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مستطيل: زوايا مستديرة 19">
            <a:extLst>
              <a:ext uri="{FF2B5EF4-FFF2-40B4-BE49-F238E27FC236}">
                <a16:creationId xmlns:a16="http://schemas.microsoft.com/office/drawing/2014/main" id="{F26561EC-6C74-42CC-95F1-A5F53C4242F2}"/>
              </a:ext>
            </a:extLst>
          </p:cNvPr>
          <p:cNvSpPr/>
          <p:nvPr/>
        </p:nvSpPr>
        <p:spPr>
          <a:xfrm>
            <a:off x="4623758" y="5953810"/>
            <a:ext cx="2122098" cy="678761"/>
          </a:xfrm>
          <a:prstGeom prst="roundRect">
            <a:avLst/>
          </a:prstGeom>
          <a:solidFill>
            <a:schemeClr val="accent1">
              <a:alpha val="27843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1721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">
            <a:extLst>
              <a:ext uri="{FF2B5EF4-FFF2-40B4-BE49-F238E27FC236}">
                <a16:creationId xmlns:a16="http://schemas.microsoft.com/office/drawing/2014/main" id="{C89E825D-27B2-4EB5-AE75-501812EE04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33320" y="2493890"/>
            <a:ext cx="6394938" cy="464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Image">
            <a:extLst>
              <a:ext uri="{FF2B5EF4-FFF2-40B4-BE49-F238E27FC236}">
                <a16:creationId xmlns:a16="http://schemas.microsoft.com/office/drawing/2014/main" id="{2A7636AB-7A02-414B-9347-9B30FDDE2A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79003" y="2883681"/>
            <a:ext cx="3690070" cy="193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68C002-ACD0-4358-8DB7-EDD732C6B819}"/>
              </a:ext>
            </a:extLst>
          </p:cNvPr>
          <p:cNvSpPr txBox="1"/>
          <p:nvPr/>
        </p:nvSpPr>
        <p:spPr>
          <a:xfrm>
            <a:off x="9143009" y="-110536"/>
            <a:ext cx="4460340" cy="232426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بطاقة</a:t>
            </a:r>
            <a:r>
              <a:rPr kumimoji="0" lang="en-US" sz="11500" b="1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 </a:t>
            </a:r>
            <a:r>
              <a:rPr kumimoji="0" lang="en-US" sz="11500" b="1" i="0" u="none" strike="noStrike" kern="1200" cap="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الخروج</a:t>
            </a:r>
            <a:r>
              <a:rPr kumimoji="0" lang="en-US" sz="11500" b="1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 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B202410D-2EEE-4752-98DF-E0BEB30FF4C6}"/>
              </a:ext>
            </a:extLst>
          </p:cNvPr>
          <p:cNvSpPr txBox="1"/>
          <p:nvPr/>
        </p:nvSpPr>
        <p:spPr>
          <a:xfrm>
            <a:off x="780907" y="-347332"/>
            <a:ext cx="5276506" cy="2635890"/>
          </a:xfrm>
          <a:prstGeom prst="rect">
            <a:avLst/>
          </a:prstGeom>
        </p:spPr>
        <p:txBody>
          <a:bodyPr vert="horz" lIns="91440" tIns="45720" rIns="91440" bIns="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التقويم</a:t>
            </a:r>
            <a:r>
              <a:rPr kumimoji="0" lang="en-US" sz="13800" b="0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 </a:t>
            </a:r>
            <a:r>
              <a:rPr kumimoji="0" lang="en-US" sz="13800" b="0" i="0" u="none" strike="noStrike" kern="1200" cap="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الختامي</a:t>
            </a:r>
            <a:r>
              <a:rPr kumimoji="0" lang="en-US" sz="13800" b="0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 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2C9D2DD7-7016-4057-98EE-DBF22D08533F}"/>
              </a:ext>
            </a:extLst>
          </p:cNvPr>
          <p:cNvSpPr txBox="1"/>
          <p:nvPr/>
        </p:nvSpPr>
        <p:spPr>
          <a:xfrm>
            <a:off x="9034955" y="4369064"/>
            <a:ext cx="4714281" cy="232426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8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هيا لنتوجه </a:t>
            </a: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8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لمنصة ألف </a:t>
            </a:r>
            <a:endParaRPr kumimoji="0" lang="en-US" sz="88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1456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إرشادات إماراتية للتوعية بـ&quot;كورونا&quot; الجديد وطرق مواجهته">
            <a:extLst>
              <a:ext uri="{FF2B5EF4-FFF2-40B4-BE49-F238E27FC236}">
                <a16:creationId xmlns:a16="http://schemas.microsoft.com/office/drawing/2014/main" id="{9436537F-D464-4D63-AB0E-3E2B60F9C3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0" t="8927" r="9313" b="19286"/>
          <a:stretch/>
        </p:blipFill>
        <p:spPr bwMode="auto">
          <a:xfrm>
            <a:off x="0" y="0"/>
            <a:ext cx="8126084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محمد بن راشد: فخورون بجيشنا الإنساني في معركته ضد «كورونا» - محليات - أخرى  - الإمارات اليوم">
            <a:extLst>
              <a:ext uri="{FF2B5EF4-FFF2-40B4-BE49-F238E27FC236}">
                <a16:creationId xmlns:a16="http://schemas.microsoft.com/office/drawing/2014/main" id="{2CDFCB19-B4E7-44C5-9DE9-7EEF72BEED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6" r="22347"/>
          <a:stretch/>
        </p:blipFill>
        <p:spPr bwMode="auto">
          <a:xfrm>
            <a:off x="8126085" y="0"/>
            <a:ext cx="6504315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1656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AD1E1D02-66E4-470A-A154-6BAEBA7F5AE1}"/>
              </a:ext>
            </a:extLst>
          </p:cNvPr>
          <p:cNvSpPr txBox="1"/>
          <p:nvPr/>
        </p:nvSpPr>
        <p:spPr>
          <a:xfrm>
            <a:off x="1364578" y="261347"/>
            <a:ext cx="6643343" cy="4730674"/>
          </a:xfrm>
          <a:prstGeom prst="rect">
            <a:avLst/>
          </a:prstGeom>
        </p:spPr>
        <p:txBody>
          <a:bodyPr vert="horz" lIns="91440" tIns="45720" rIns="91440" bIns="0" rtlCol="0" anchor="b">
            <a:normAutofit fontScale="7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200" b="0" i="0" u="none" strike="noStrike" kern="1200" cap="all" spc="0" normalizeH="0" baseline="0" noProof="0" dirty="0" err="1">
                <a:ln>
                  <a:noFill/>
                </a:ln>
                <a:solidFill>
                  <a:srgbClr val="67441E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الحصة</a:t>
            </a:r>
            <a:r>
              <a:rPr kumimoji="0" lang="en-US" sz="26200" b="0" i="0" u="none" strike="noStrike" kern="1200" cap="all" spc="0" normalizeH="0" baseline="0" noProof="0" dirty="0">
                <a:ln>
                  <a:noFill/>
                </a:ln>
                <a:solidFill>
                  <a:srgbClr val="67441E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 </a:t>
            </a:r>
            <a:r>
              <a:rPr kumimoji="0" lang="en-US" sz="26200" b="0" i="0" u="none" strike="noStrike" kern="1200" cap="all" spc="0" normalizeH="0" baseline="0" noProof="0" dirty="0" err="1">
                <a:ln>
                  <a:noFill/>
                </a:ln>
                <a:solidFill>
                  <a:srgbClr val="67441E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</a:t>
            </a:r>
            <a:r>
              <a:rPr kumimoji="0" lang="ar-AE" sz="26200" b="0" i="0" u="none" strike="noStrike" kern="1200" cap="all" spc="0" normalizeH="0" baseline="0" noProof="0" dirty="0">
                <a:ln>
                  <a:noFill/>
                </a:ln>
                <a:solidFill>
                  <a:srgbClr val="67441E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ثالثة</a:t>
            </a:r>
            <a:r>
              <a:rPr kumimoji="0" lang="en-US" sz="26200" b="0" i="0" u="none" strike="noStrike" kern="1200" cap="all" spc="0" normalizeH="0" baseline="0" noProof="0" dirty="0">
                <a:ln>
                  <a:noFill/>
                </a:ln>
                <a:solidFill>
                  <a:srgbClr val="67441E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5D2481-CEC3-4B60-96BE-B2C2114C6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8069" y="577329"/>
            <a:ext cx="2990289" cy="2990289"/>
          </a:xfrm>
          <a:prstGeom prst="rect">
            <a:avLst/>
          </a:prstGeom>
        </p:spPr>
      </p:pic>
      <p:pic>
        <p:nvPicPr>
          <p:cNvPr id="15" name="Picture 3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E3BF6FDB-7FFC-462C-9E7B-B11C5906CDA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063" y="3665822"/>
            <a:ext cx="3924300" cy="34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3210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kite&#10;&#10;Description automatically generated">
            <a:extLst>
              <a:ext uri="{FF2B5EF4-FFF2-40B4-BE49-F238E27FC236}">
                <a16:creationId xmlns:a16="http://schemas.microsoft.com/office/drawing/2014/main" id="{7B6C9ED7-C5F2-C342-BF08-B607A18E7D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04" t="7195" r="5856" b="16209"/>
          <a:stretch/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A8017E6-9CB2-424A-AD23-2CE9A835E199}"/>
              </a:ext>
            </a:extLst>
          </p:cNvPr>
          <p:cNvSpPr/>
          <p:nvPr/>
        </p:nvSpPr>
        <p:spPr>
          <a:xfrm>
            <a:off x="308610" y="274321"/>
            <a:ext cx="14007466" cy="7646670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A6CB17-413D-0C46-8D49-CEC1193227FD}"/>
              </a:ext>
            </a:extLst>
          </p:cNvPr>
          <p:cNvSpPr txBox="1"/>
          <p:nvPr/>
        </p:nvSpPr>
        <p:spPr>
          <a:xfrm>
            <a:off x="4588625" y="497533"/>
            <a:ext cx="4105818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09728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48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النشيد الوطني</a:t>
            </a:r>
            <a:endParaRPr kumimoji="0" lang="en-AE" sz="648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DE5EA65-0E8B-B44E-9E46-83CB1274C0E8}"/>
              </a:ext>
            </a:extLst>
          </p:cNvPr>
          <p:cNvGrpSpPr/>
          <p:nvPr/>
        </p:nvGrpSpPr>
        <p:grpSpPr>
          <a:xfrm>
            <a:off x="1972827" y="1475592"/>
            <a:ext cx="9337412" cy="7028329"/>
            <a:chOff x="1592294" y="1396107"/>
            <a:chExt cx="6436141" cy="585694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CF7FD6B-9C65-D947-BA0F-D06D50601940}"/>
                </a:ext>
              </a:extLst>
            </p:cNvPr>
            <p:cNvGrpSpPr/>
            <p:nvPr/>
          </p:nvGrpSpPr>
          <p:grpSpPr>
            <a:xfrm>
              <a:off x="1592294" y="1396107"/>
              <a:ext cx="6436141" cy="5856941"/>
              <a:chOff x="1754349" y="1593871"/>
              <a:chExt cx="6436141" cy="5856941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B418248C-57B2-C940-9ADF-22C3EDA572C5}"/>
                  </a:ext>
                </a:extLst>
              </p:cNvPr>
              <p:cNvGrpSpPr/>
              <p:nvPr/>
            </p:nvGrpSpPr>
            <p:grpSpPr>
              <a:xfrm>
                <a:off x="1754349" y="1593871"/>
                <a:ext cx="4725541" cy="5856941"/>
                <a:chOff x="1031966" y="533400"/>
                <a:chExt cx="5257780" cy="7433939"/>
              </a:xfrm>
            </p:grpSpPr>
            <p:pic>
              <p:nvPicPr>
                <p:cNvPr id="12" name="Picture 2">
                  <a:extLst>
                    <a:ext uri="{FF2B5EF4-FFF2-40B4-BE49-F238E27FC236}">
                      <a16:creationId xmlns:a16="http://schemas.microsoft.com/office/drawing/2014/main" id="{74D110F3-00CB-184F-A87D-E01E9F67D98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38721" b="90011" l="73034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31966" y="2006976"/>
                  <a:ext cx="5257780" cy="59603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grpSp>
              <p:nvGrpSpPr>
                <p:cNvPr id="13" name="مجموعة 3">
                  <a:extLst>
                    <a:ext uri="{FF2B5EF4-FFF2-40B4-BE49-F238E27FC236}">
                      <a16:creationId xmlns:a16="http://schemas.microsoft.com/office/drawing/2014/main" id="{00BABC9C-CDCF-0443-A778-2DFC738B6E03}"/>
                    </a:ext>
                  </a:extLst>
                </p:cNvPr>
                <p:cNvGrpSpPr/>
                <p:nvPr/>
              </p:nvGrpSpPr>
              <p:grpSpPr>
                <a:xfrm>
                  <a:off x="2847074" y="533400"/>
                  <a:ext cx="3325126" cy="6735674"/>
                  <a:chOff x="2286000" y="0"/>
                  <a:chExt cx="3096527" cy="7346456"/>
                </a:xfrm>
              </p:grpSpPr>
              <p:sp>
                <p:nvSpPr>
                  <p:cNvPr id="14" name="مستطيل 2">
                    <a:extLst>
                      <a:ext uri="{FF2B5EF4-FFF2-40B4-BE49-F238E27FC236}">
                        <a16:creationId xmlns:a16="http://schemas.microsoft.com/office/drawing/2014/main" id="{2B069039-443E-F243-B08F-209618635CF4}"/>
                      </a:ext>
                    </a:extLst>
                  </p:cNvPr>
                  <p:cNvSpPr/>
                  <p:nvPr/>
                </p:nvSpPr>
                <p:spPr>
                  <a:xfrm>
                    <a:off x="2819399" y="381000"/>
                    <a:ext cx="122301" cy="6965456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marL="0" marR="0" lvl="0" indent="0" algn="ctr" defTabSz="548640" rtl="1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216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pic>
                <p:nvPicPr>
                  <p:cNvPr id="15" name="Picture 2" descr="Image result for â«Ø¹ÙÙ Ø§ÙØ§ÙØ§Ø±Ø§Øª ÙØªØ­Ø±Ùâ¬â">
                    <a:extLst>
                      <a:ext uri="{FF2B5EF4-FFF2-40B4-BE49-F238E27FC236}">
                        <a16:creationId xmlns:a16="http://schemas.microsoft.com/office/drawing/2014/main" id="{7A695220-A165-CC41-B34F-9E3E2851002F}"/>
                      </a:ext>
                    </a:extLst>
                  </p:cNvPr>
                  <p:cNvPicPr>
                    <a:picLocks noChangeAspect="1" noChangeArrowheads="1" noCrop="1"/>
                  </p:cNvPicPr>
                  <p:nvPr/>
                </p:nvPicPr>
                <p:blipFill>
                  <a:blip r:embed="rId7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86000" y="0"/>
                    <a:ext cx="3096527" cy="237066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pic>
            <p:nvPicPr>
              <p:cNvPr id="11" name="UNITED ARAB EMIRATES NATIONAL ANTHEM - Ishy Bilady عيشي بلادي - النشيد الوطني الاماراتي.mp3">
                <a:hlinkClick r:id="" action="ppaction://media"/>
                <a:extLst>
                  <a:ext uri="{FF2B5EF4-FFF2-40B4-BE49-F238E27FC236}">
                    <a16:creationId xmlns:a16="http://schemas.microsoft.com/office/drawing/2014/main" id="{9361BFE2-8282-5647-BAD7-350282B2F25F}"/>
                  </a:ext>
                </a:extLst>
              </p:cNvPr>
              <p:cNvPicPr>
                <a:picLocks noChangeAspect="1"/>
              </p:cNvPicPr>
              <p:nvPr>
                <a:audioFile r:link="rId2"/>
                <p:extLst>
                  <p:ext uri="{DAA4B4D4-6D71-4841-9C94-3DE7FCFB9230}">
                    <p14:media xmlns:p14="http://schemas.microsoft.com/office/powerpoint/2010/main" r:embed="rId1"/>
                  </p:ext>
                </p:extLst>
              </p:nvPr>
            </p:nvPicPr>
            <p:blipFill>
              <a:blip r:embed="rId8"/>
              <a:stretch>
                <a:fillRect/>
              </a:stretch>
            </p:blipFill>
            <p:spPr>
              <a:xfrm>
                <a:off x="7580890" y="5969763"/>
                <a:ext cx="609600" cy="609600"/>
              </a:xfrm>
              <a:prstGeom prst="rect">
                <a:avLst/>
              </a:prstGeom>
            </p:spPr>
          </p:pic>
        </p:grp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66A5BF81-C6F0-6949-8781-64EFC8C698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439" b="57544" l="0" r="3035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1" r="68775" b="41372"/>
            <a:stretch/>
          </p:blipFill>
          <p:spPr bwMode="auto">
            <a:xfrm>
              <a:off x="4184564" y="3673921"/>
              <a:ext cx="1397832" cy="3251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6812590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0A6206-EF85-4DA9-855C-834A67727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4630400" cy="841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9812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إرشادات إماراتية للتوعية بـ&quot;كورونا&quot; الجديد وطرق مواجهته">
            <a:extLst>
              <a:ext uri="{FF2B5EF4-FFF2-40B4-BE49-F238E27FC236}">
                <a16:creationId xmlns:a16="http://schemas.microsoft.com/office/drawing/2014/main" id="{9436537F-D464-4D63-AB0E-3E2B60F9C3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0" t="8927" r="9313" b="19286"/>
          <a:stretch/>
        </p:blipFill>
        <p:spPr bwMode="auto">
          <a:xfrm>
            <a:off x="0" y="0"/>
            <a:ext cx="8126084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محمد بن راشد: فخورون بجيشنا الإنساني في معركته ضد «كورونا» - محليات - أخرى  - الإمارات اليوم">
            <a:extLst>
              <a:ext uri="{FF2B5EF4-FFF2-40B4-BE49-F238E27FC236}">
                <a16:creationId xmlns:a16="http://schemas.microsoft.com/office/drawing/2014/main" id="{2CDFCB19-B4E7-44C5-9DE9-7EEF72BEED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6" r="22347"/>
          <a:stretch/>
        </p:blipFill>
        <p:spPr bwMode="auto">
          <a:xfrm>
            <a:off x="8126085" y="0"/>
            <a:ext cx="6504315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9921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6BC5E7-C23E-40D0-9462-CEDFA6183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86" y="270564"/>
            <a:ext cx="14132635" cy="7688472"/>
          </a:xfrm>
          <a:prstGeom prst="rect">
            <a:avLst/>
          </a:prstGeom>
        </p:spPr>
      </p:pic>
      <p:pic>
        <p:nvPicPr>
          <p:cNvPr id="4" name="Picture 2" descr="Image">
            <a:extLst>
              <a:ext uri="{FF2B5EF4-FFF2-40B4-BE49-F238E27FC236}">
                <a16:creationId xmlns:a16="http://schemas.microsoft.com/office/drawing/2014/main" id="{5F19B5DF-1653-4222-A9E1-5F8EAD3547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60" y="439377"/>
            <a:ext cx="1473198" cy="110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4521062-287F-4410-BA30-1CBA76E6EC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84149" y="997396"/>
            <a:ext cx="2118826" cy="6627294"/>
          </a:xfrm>
          <a:prstGeom prst="rect">
            <a:avLst/>
          </a:prstGeom>
        </p:spPr>
      </p:pic>
      <p:sp>
        <p:nvSpPr>
          <p:cNvPr id="6" name="مستطيل 8">
            <a:extLst>
              <a:ext uri="{FF2B5EF4-FFF2-40B4-BE49-F238E27FC236}">
                <a16:creationId xmlns:a16="http://schemas.microsoft.com/office/drawing/2014/main" id="{5F56B87A-048E-467D-B6DC-DBFA55437A43}"/>
              </a:ext>
            </a:extLst>
          </p:cNvPr>
          <p:cNvSpPr/>
          <p:nvPr/>
        </p:nvSpPr>
        <p:spPr>
          <a:xfrm>
            <a:off x="9414933" y="997396"/>
            <a:ext cx="2669216" cy="55005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للحصول على أعلى درجة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7" name="مستطيل: زوايا مستديرة 3">
            <a:extLst>
              <a:ext uri="{FF2B5EF4-FFF2-40B4-BE49-F238E27FC236}">
                <a16:creationId xmlns:a16="http://schemas.microsoft.com/office/drawing/2014/main" id="{0CF3CD47-B483-42AD-92E6-31CDB41E1195}"/>
              </a:ext>
            </a:extLst>
          </p:cNvPr>
          <p:cNvSpPr/>
          <p:nvPr/>
        </p:nvSpPr>
        <p:spPr>
          <a:xfrm>
            <a:off x="9715500" y="1614466"/>
            <a:ext cx="2254349" cy="5834084"/>
          </a:xfrm>
          <a:prstGeom prst="roundRect">
            <a:avLst/>
          </a:prstGeom>
          <a:solidFill>
            <a:srgbClr val="92D050">
              <a:alpha val="27843"/>
            </a:srgbClr>
          </a:solidFill>
          <a:ln w="28575">
            <a:solidFill>
              <a:srgbClr val="4577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6462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F3A42F-559C-4066-BBE8-6EFB987530F5}"/>
              </a:ext>
            </a:extLst>
          </p:cNvPr>
          <p:cNvSpPr txBox="1"/>
          <p:nvPr/>
        </p:nvSpPr>
        <p:spPr>
          <a:xfrm>
            <a:off x="7684776" y="912210"/>
            <a:ext cx="5655732" cy="206210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 الأولى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مها إبراهيم - حصة خلف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عائشة يعقوب -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مريم عبدالله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ندى ياسر - حمدة هاشم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5F146D-ADEB-4BE3-A281-D5FA689E80B0}"/>
              </a:ext>
            </a:extLst>
          </p:cNvPr>
          <p:cNvSpPr txBox="1"/>
          <p:nvPr/>
        </p:nvSpPr>
        <p:spPr>
          <a:xfrm>
            <a:off x="1585281" y="983957"/>
            <a:ext cx="5655732" cy="206210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الثانية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إباء عصام الدين - حياة خميس 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75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فاطمة طلال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-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مهرة جاسم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ميرة جاسم  - مها محسن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63A6AD-F336-4E58-9D41-96BF1916FA7A}"/>
              </a:ext>
            </a:extLst>
          </p:cNvPr>
          <p:cNvSpPr txBox="1"/>
          <p:nvPr/>
        </p:nvSpPr>
        <p:spPr>
          <a:xfrm>
            <a:off x="7707165" y="3187767"/>
            <a:ext cx="5655731" cy="206210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الثالثة </a:t>
            </a: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srgbClr val="FCDDFA">
                  <a:lumMod val="10000"/>
                </a:srgbClr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75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الريم عادل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-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خلود وليد 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فاطمة محمد - موزة سيف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هند عبدالقادر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- 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مريم عبدالسلام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DCCD97-1058-4BFF-94E6-E34A8838E811}"/>
              </a:ext>
            </a:extLst>
          </p:cNvPr>
          <p:cNvSpPr txBox="1"/>
          <p:nvPr/>
        </p:nvSpPr>
        <p:spPr>
          <a:xfrm>
            <a:off x="1585280" y="3253691"/>
            <a:ext cx="5655732" cy="206210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الرابعة 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ريم عبدالله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-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شهد خالد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مريم أحمد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-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ميثة محمود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هند عبدالله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881E0E-8230-4482-B29E-39E623DB8D42}"/>
              </a:ext>
            </a:extLst>
          </p:cNvPr>
          <p:cNvSpPr txBox="1"/>
          <p:nvPr/>
        </p:nvSpPr>
        <p:spPr>
          <a:xfrm>
            <a:off x="5158596" y="142769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السابع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2 </a:t>
            </a: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عام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13663B47-8A3A-4627-AAE5-0E4BD24D4B9D}"/>
              </a:ext>
            </a:extLst>
          </p:cNvPr>
          <p:cNvSpPr txBox="1"/>
          <p:nvPr/>
        </p:nvSpPr>
        <p:spPr>
          <a:xfrm>
            <a:off x="4856909" y="5467941"/>
            <a:ext cx="5655733" cy="206210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الخامسة </a:t>
            </a: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10000"/>
                </a:prstClr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جنان سعيد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-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الهنوف وليد </a:t>
            </a: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srgbClr val="FEDCE6">
                  <a:lumMod val="10000"/>
                </a:srgbClr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ميرة أحمد - هند حسين 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وضحى حسين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-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75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مروة محمود </a:t>
            </a:r>
          </a:p>
        </p:txBody>
      </p:sp>
      <p:pic>
        <p:nvPicPr>
          <p:cNvPr id="15" name="Picture 2" descr="Image">
            <a:extLst>
              <a:ext uri="{FF2B5EF4-FFF2-40B4-BE49-F238E27FC236}">
                <a16:creationId xmlns:a16="http://schemas.microsoft.com/office/drawing/2014/main" id="{DE1B82CF-79BE-45EA-9411-20105DF005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507" y="4639102"/>
            <a:ext cx="5655732" cy="371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3565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F3A42F-559C-4066-BBE8-6EFB987530F5}"/>
              </a:ext>
            </a:extLst>
          </p:cNvPr>
          <p:cNvSpPr txBox="1"/>
          <p:nvPr/>
        </p:nvSpPr>
        <p:spPr>
          <a:xfrm>
            <a:off x="7684776" y="912210"/>
            <a:ext cx="5655732" cy="206210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 الأولى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ميثا سيف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–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خلود هاشم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سارة خميس – خديجة عبداللطيف 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فاطمة عبدالعزيز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5F146D-ADEB-4BE3-A281-D5FA689E80B0}"/>
              </a:ext>
            </a:extLst>
          </p:cNvPr>
          <p:cNvSpPr txBox="1"/>
          <p:nvPr/>
        </p:nvSpPr>
        <p:spPr>
          <a:xfrm>
            <a:off x="1585281" y="983957"/>
            <a:ext cx="5655732" cy="206210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الثانية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آمنة بدر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مريم عبدالسلام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– خولة صالح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غلا راشد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–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فاطمة إبراهيم 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- ملاك سامي – ملاك أحمد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63A6AD-F336-4E58-9D41-96BF1916FA7A}"/>
              </a:ext>
            </a:extLst>
          </p:cNvPr>
          <p:cNvSpPr txBox="1"/>
          <p:nvPr/>
        </p:nvSpPr>
        <p:spPr>
          <a:xfrm>
            <a:off x="7707165" y="3187767"/>
            <a:ext cx="5655731" cy="206210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الثالثة 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جواهر راشد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–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راية علي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شهد زبير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- 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75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شمه محمد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–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هدى إبراهيم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DCCD97-1058-4BFF-94E6-E34A8838E811}"/>
              </a:ext>
            </a:extLst>
          </p:cNvPr>
          <p:cNvSpPr txBox="1"/>
          <p:nvPr/>
        </p:nvSpPr>
        <p:spPr>
          <a:xfrm>
            <a:off x="1585280" y="3253691"/>
            <a:ext cx="5655732" cy="206210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الرابعة 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حور سعيد – رهف فادي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طيف محمد – فاطمة سعيد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غلا إبراهيم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-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75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فاطمة يوسف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881E0E-8230-4482-B29E-39E623DB8D42}"/>
              </a:ext>
            </a:extLst>
          </p:cNvPr>
          <p:cNvSpPr txBox="1"/>
          <p:nvPr/>
        </p:nvSpPr>
        <p:spPr>
          <a:xfrm>
            <a:off x="5158596" y="142769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السابع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3 </a:t>
            </a: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عام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13663B47-8A3A-4627-AAE5-0E4BD24D4B9D}"/>
              </a:ext>
            </a:extLst>
          </p:cNvPr>
          <p:cNvSpPr txBox="1"/>
          <p:nvPr/>
        </p:nvSpPr>
        <p:spPr>
          <a:xfrm>
            <a:off x="4856909" y="5467941"/>
            <a:ext cx="5655733" cy="206210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الخامسة </a:t>
            </a: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10000"/>
                </a:prstClr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عنود عبدالعزيز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–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ريم سعيد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عائشة علي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–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فاطمة الزهراء مصطفى 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– ميثا محمد – أسماء محمد</a:t>
            </a:r>
          </a:p>
        </p:txBody>
      </p:sp>
      <p:pic>
        <p:nvPicPr>
          <p:cNvPr id="15" name="Picture 2" descr="Image">
            <a:extLst>
              <a:ext uri="{FF2B5EF4-FFF2-40B4-BE49-F238E27FC236}">
                <a16:creationId xmlns:a16="http://schemas.microsoft.com/office/drawing/2014/main" id="{DE1B82CF-79BE-45EA-9411-20105DF005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80171"/>
            <a:ext cx="5655732" cy="371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1890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0">
            <a:extLst>
              <a:ext uri="{FF2B5EF4-FFF2-40B4-BE49-F238E27FC236}">
                <a16:creationId xmlns:a16="http://schemas.microsoft.com/office/drawing/2014/main" id="{7F280DB2-B628-4D26-B18C-2A42B418174E}"/>
              </a:ext>
            </a:extLst>
          </p:cNvPr>
          <p:cNvSpPr/>
          <p:nvPr/>
        </p:nvSpPr>
        <p:spPr>
          <a:xfrm>
            <a:off x="8895775" y="5861726"/>
            <a:ext cx="2522375" cy="507062"/>
          </a:xfrm>
          <a:prstGeom prst="rect">
            <a:avLst/>
          </a:prstGeom>
          <a:noFill/>
        </p:spPr>
        <p:txBody>
          <a:bodyPr wrap="square" lIns="75439" tIns="37719" rIns="75439" bIns="37719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 w="0"/>
                <a:solidFill>
                  <a:srgbClr val="FF33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( لمدة دقيقتين )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78F7FF02-3239-40B8-AC24-070E73068E70}"/>
              </a:ext>
            </a:extLst>
          </p:cNvPr>
          <p:cNvSpPr txBox="1"/>
          <p:nvPr/>
        </p:nvSpPr>
        <p:spPr>
          <a:xfrm>
            <a:off x="10837650" y="891658"/>
            <a:ext cx="29464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1500" b="1" i="0" u="sng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التهيئة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1500" b="1" i="0" u="sng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 الحافزة: </a:t>
            </a:r>
            <a:endParaRPr kumimoji="0" lang="en-US" sz="11500" b="1" i="0" u="sng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  <p:pic>
        <p:nvPicPr>
          <p:cNvPr id="4" name="دقيقتين">
            <a:hlinkClick r:id="" action="ppaction://media"/>
            <a:extLst>
              <a:ext uri="{FF2B5EF4-FFF2-40B4-BE49-F238E27FC236}">
                <a16:creationId xmlns:a16="http://schemas.microsoft.com/office/drawing/2014/main" id="{6F083C4A-CFD9-44AD-AEE5-2F96A6D6FD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85541" y="5124657"/>
            <a:ext cx="2701636" cy="1981200"/>
          </a:xfrm>
          <a:prstGeom prst="rect">
            <a:avLst/>
          </a:prstGeom>
        </p:spPr>
      </p:pic>
      <p:sp>
        <p:nvSpPr>
          <p:cNvPr id="7" name="مستطيل 10">
            <a:extLst>
              <a:ext uri="{FF2B5EF4-FFF2-40B4-BE49-F238E27FC236}">
                <a16:creationId xmlns:a16="http://schemas.microsoft.com/office/drawing/2014/main" id="{7E97F981-DFB6-4A62-B748-B511173D0CE9}"/>
              </a:ext>
            </a:extLst>
          </p:cNvPr>
          <p:cNvSpPr/>
          <p:nvPr/>
        </p:nvSpPr>
        <p:spPr>
          <a:xfrm>
            <a:off x="846350" y="1346578"/>
            <a:ext cx="9957756" cy="3400162"/>
          </a:xfrm>
          <a:prstGeom prst="rect">
            <a:avLst/>
          </a:prstGeom>
          <a:noFill/>
        </p:spPr>
        <p:txBody>
          <a:bodyPr wrap="square" lIns="75438" tIns="37719" rIns="75438" bIns="37719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هيا نذهب لمنصة ألف ونشاهد (الفيديو) التالي ثم نجيب عن الأسئلة التي تليه  :</a:t>
            </a:r>
          </a:p>
        </p:txBody>
      </p:sp>
      <p:pic>
        <p:nvPicPr>
          <p:cNvPr id="9" name="Picture 4" descr="Image">
            <a:extLst>
              <a:ext uri="{FF2B5EF4-FFF2-40B4-BE49-F238E27FC236}">
                <a16:creationId xmlns:a16="http://schemas.microsoft.com/office/drawing/2014/main" id="{D07EA8C1-083A-4FDF-80E2-BAA6098899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4556" y="4894193"/>
            <a:ext cx="3690070" cy="193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76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8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10">
            <a:extLst>
              <a:ext uri="{FF2B5EF4-FFF2-40B4-BE49-F238E27FC236}">
                <a16:creationId xmlns:a16="http://schemas.microsoft.com/office/drawing/2014/main" id="{CEA9F89D-4D4A-48AE-85BA-62C8AEFAEF30}"/>
              </a:ext>
            </a:extLst>
          </p:cNvPr>
          <p:cNvSpPr/>
          <p:nvPr/>
        </p:nvSpPr>
        <p:spPr>
          <a:xfrm>
            <a:off x="1367919" y="4663114"/>
            <a:ext cx="2131481" cy="2326791"/>
          </a:xfrm>
          <a:prstGeom prst="rect">
            <a:avLst/>
          </a:prstGeom>
          <a:noFill/>
        </p:spPr>
        <p:txBody>
          <a:bodyPr wrap="none" lIns="82296" tIns="41148" rIns="82296" bIns="41148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60" b="0" i="0" u="none" strike="noStrike" kern="1200" cap="none" spc="0" normalizeH="0" baseline="0" noProof="0" dirty="0">
                <a:ln w="0"/>
                <a:solidFill>
                  <a:srgbClr val="DE478E">
                    <a:lumMod val="1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إعداد الأستاذة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60" b="0" i="0" u="none" strike="noStrike" kern="1200" cap="none" spc="0" normalizeH="0" baseline="0" noProof="0" dirty="0">
                <a:ln w="0"/>
                <a:solidFill>
                  <a:srgbClr val="DE478E">
                    <a:lumMod val="1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عائشة الظاهري</a:t>
            </a:r>
            <a:endParaRPr kumimoji="0" lang="en-US" sz="4860" b="0" i="0" u="none" strike="noStrike" kern="1200" cap="none" spc="0" normalizeH="0" baseline="0" noProof="0" dirty="0">
              <a:ln w="0"/>
              <a:solidFill>
                <a:srgbClr val="DE478E">
                  <a:lumMod val="1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60" b="0" i="0" u="none" strike="noStrike" kern="1200" cap="none" spc="0" normalizeH="0" baseline="0" noProof="0" dirty="0">
                <a:ln w="0"/>
                <a:solidFill>
                  <a:srgbClr val="DE478E">
                    <a:lumMod val="1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2021</a:t>
            </a:r>
            <a:endParaRPr kumimoji="0" lang="ar-AE" sz="4860" b="0" i="0" u="none" strike="noStrike" kern="1200" cap="none" spc="0" normalizeH="0" baseline="0" noProof="0" dirty="0">
              <a:ln w="0"/>
              <a:solidFill>
                <a:srgbClr val="DE478E">
                  <a:lumMod val="1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  <p:pic>
        <p:nvPicPr>
          <p:cNvPr id="7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9D044561-69F2-4DBB-8EF0-83D01E4433E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1" y="429128"/>
            <a:ext cx="5132018" cy="1750885"/>
          </a:xfrm>
          <a:prstGeom prst="rect">
            <a:avLst/>
          </a:prstGeom>
        </p:spPr>
      </p:pic>
      <p:sp>
        <p:nvSpPr>
          <p:cNvPr id="6" name="مستطيل 10">
            <a:extLst>
              <a:ext uri="{FF2B5EF4-FFF2-40B4-BE49-F238E27FC236}">
                <a16:creationId xmlns:a16="http://schemas.microsoft.com/office/drawing/2014/main" id="{3AA5D7EE-1B80-4B3C-893E-574F71D50297}"/>
              </a:ext>
            </a:extLst>
          </p:cNvPr>
          <p:cNvSpPr/>
          <p:nvPr/>
        </p:nvSpPr>
        <p:spPr>
          <a:xfrm>
            <a:off x="8559340" y="163537"/>
            <a:ext cx="4042260" cy="1929759"/>
          </a:xfrm>
          <a:prstGeom prst="rect">
            <a:avLst/>
          </a:prstGeom>
          <a:noFill/>
        </p:spPr>
        <p:txBody>
          <a:bodyPr wrap="none" lIns="82296" tIns="41148" rIns="82296" bIns="41148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النُّصوصُ حَوْلَنا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الحصة الثالثة 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45E645FB-AF6A-43BE-8984-73EAE2B48E9B}"/>
              </a:ext>
            </a:extLst>
          </p:cNvPr>
          <p:cNvSpPr txBox="1"/>
          <p:nvPr/>
        </p:nvSpPr>
        <p:spPr>
          <a:xfrm>
            <a:off x="7122831" y="6509384"/>
            <a:ext cx="691527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Times New Roman" panose="02020603050405020304" pitchFamily="18" charset="0"/>
              </a:rPr>
              <a:t>يستغرق تنفيذ هذا الدرس خمس حصص</a:t>
            </a:r>
          </a:p>
        </p:txBody>
      </p:sp>
      <p:pic>
        <p:nvPicPr>
          <p:cNvPr id="4098" name="Picture 2" descr="الكتب GIF - تحميل ومشاركة علىPHONEKY">
            <a:extLst>
              <a:ext uri="{FF2B5EF4-FFF2-40B4-BE49-F238E27FC236}">
                <a16:creationId xmlns:a16="http://schemas.microsoft.com/office/drawing/2014/main" id="{E2CD9C26-B190-4C99-B7A6-2F3216C762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073" y="1968641"/>
            <a:ext cx="7585551" cy="437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5349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8">
            <a:extLst>
              <a:ext uri="{FF2B5EF4-FFF2-40B4-BE49-F238E27FC236}">
                <a16:creationId xmlns:a16="http://schemas.microsoft.com/office/drawing/2014/main" id="{A29815CD-605A-45C7-AFF2-D356C656D452}"/>
              </a:ext>
            </a:extLst>
          </p:cNvPr>
          <p:cNvSpPr/>
          <p:nvPr/>
        </p:nvSpPr>
        <p:spPr>
          <a:xfrm>
            <a:off x="6129069" y="1187569"/>
            <a:ext cx="7385305" cy="834383"/>
          </a:xfrm>
          <a:prstGeom prst="roundRect">
            <a:avLst>
              <a:gd name="adj" fmla="val 6782"/>
            </a:avLst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237600" rtlCol="1" anchor="ctr">
            <a:sp3d extrusionH="57150">
              <a:bevelT w="82550" h="38100" prst="coolSlant"/>
            </a:sp3d>
          </a:bodyPr>
          <a:lstStyle/>
          <a:p>
            <a:pPr marL="0" marR="0" lvl="0" indent="0" algn="ctr" defTabSz="754342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38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نواتج التعلم:</a:t>
            </a:r>
          </a:p>
        </p:txBody>
      </p:sp>
      <p:sp>
        <p:nvSpPr>
          <p:cNvPr id="8" name="Rounded Rectangle 18">
            <a:extLst>
              <a:ext uri="{FF2B5EF4-FFF2-40B4-BE49-F238E27FC236}">
                <a16:creationId xmlns:a16="http://schemas.microsoft.com/office/drawing/2014/main" id="{CBD24BBE-1F35-41DD-8A08-AC5D7BA37C52}"/>
              </a:ext>
            </a:extLst>
          </p:cNvPr>
          <p:cNvSpPr/>
          <p:nvPr/>
        </p:nvSpPr>
        <p:spPr>
          <a:xfrm>
            <a:off x="612475" y="3185024"/>
            <a:ext cx="13405450" cy="3595337"/>
          </a:xfrm>
          <a:prstGeom prst="roundRect">
            <a:avLst>
              <a:gd name="adj" fmla="val 6782"/>
            </a:avLst>
          </a:prstGeom>
          <a:noFill/>
          <a:ln w="38100">
            <a:solidFill>
              <a:schemeClr val="bg2">
                <a:lumMod val="1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237600" rtlCol="1" anchor="ctr">
            <a:sp3d extrusionH="57150">
              <a:bevelT w="82550" h="38100" prst="coolSlant"/>
            </a:sp3d>
          </a:bodyPr>
          <a:lstStyle/>
          <a:p>
            <a:pPr marL="685800" marR="0" lvl="0" indent="-685800" algn="ctr" defTabSz="754342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ar-AE" sz="115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DFDBD5">
                    <a:lumMod val="10000"/>
                  </a:srgb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نميز النصوص وفقًا لأغراضها وأنواعها .</a:t>
            </a:r>
          </a:p>
        </p:txBody>
      </p:sp>
    </p:spTree>
    <p:extLst>
      <p:ext uri="{BB962C8B-B14F-4D97-AF65-F5344CB8AC3E}">
        <p14:creationId xmlns:p14="http://schemas.microsoft.com/office/powerpoint/2010/main" val="380750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6BC5E7-C23E-40D0-9462-CEDFA6183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86" y="270564"/>
            <a:ext cx="14132635" cy="7688472"/>
          </a:xfrm>
          <a:prstGeom prst="rect">
            <a:avLst/>
          </a:prstGeom>
        </p:spPr>
      </p:pic>
      <p:pic>
        <p:nvPicPr>
          <p:cNvPr id="4" name="Picture 2" descr="Image">
            <a:extLst>
              <a:ext uri="{FF2B5EF4-FFF2-40B4-BE49-F238E27FC236}">
                <a16:creationId xmlns:a16="http://schemas.microsoft.com/office/drawing/2014/main" id="{5F19B5DF-1653-4222-A9E1-5F8EAD3547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60" y="439377"/>
            <a:ext cx="1473198" cy="110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4521062-287F-4410-BA30-1CBA76E6EC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84149" y="997396"/>
            <a:ext cx="2118826" cy="6627294"/>
          </a:xfrm>
          <a:prstGeom prst="rect">
            <a:avLst/>
          </a:prstGeom>
        </p:spPr>
      </p:pic>
      <p:sp>
        <p:nvSpPr>
          <p:cNvPr id="6" name="مستطيل 8">
            <a:extLst>
              <a:ext uri="{FF2B5EF4-FFF2-40B4-BE49-F238E27FC236}">
                <a16:creationId xmlns:a16="http://schemas.microsoft.com/office/drawing/2014/main" id="{5F56B87A-048E-467D-B6DC-DBFA55437A43}"/>
              </a:ext>
            </a:extLst>
          </p:cNvPr>
          <p:cNvSpPr/>
          <p:nvPr/>
        </p:nvSpPr>
        <p:spPr>
          <a:xfrm>
            <a:off x="9414933" y="997396"/>
            <a:ext cx="2669216" cy="55005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للحصول على أعلى درجة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7" name="مستطيل: زوايا مستديرة 3">
            <a:extLst>
              <a:ext uri="{FF2B5EF4-FFF2-40B4-BE49-F238E27FC236}">
                <a16:creationId xmlns:a16="http://schemas.microsoft.com/office/drawing/2014/main" id="{0CF3CD47-B483-42AD-92E6-31CDB41E1195}"/>
              </a:ext>
            </a:extLst>
          </p:cNvPr>
          <p:cNvSpPr/>
          <p:nvPr/>
        </p:nvSpPr>
        <p:spPr>
          <a:xfrm>
            <a:off x="9715500" y="1614466"/>
            <a:ext cx="2254349" cy="5834084"/>
          </a:xfrm>
          <a:prstGeom prst="roundRect">
            <a:avLst/>
          </a:prstGeom>
          <a:solidFill>
            <a:srgbClr val="92D050">
              <a:alpha val="27843"/>
            </a:srgbClr>
          </a:solidFill>
          <a:ln w="28575">
            <a:solidFill>
              <a:srgbClr val="4577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8356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10">
            <a:extLst>
              <a:ext uri="{FF2B5EF4-FFF2-40B4-BE49-F238E27FC236}">
                <a16:creationId xmlns:a16="http://schemas.microsoft.com/office/drawing/2014/main" id="{344B854E-E3DD-4F43-BAD4-7A7D90E6819A}"/>
              </a:ext>
            </a:extLst>
          </p:cNvPr>
          <p:cNvSpPr/>
          <p:nvPr/>
        </p:nvSpPr>
        <p:spPr>
          <a:xfrm>
            <a:off x="4178776" y="2900532"/>
            <a:ext cx="5867497" cy="2273122"/>
          </a:xfrm>
          <a:prstGeom prst="rect">
            <a:avLst/>
          </a:prstGeom>
          <a:noFill/>
        </p:spPr>
        <p:txBody>
          <a:bodyPr wrap="square" lIns="56579" tIns="28289" rIns="56579" bIns="28289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هيا لنتنافس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ونكتب إجاباتنا في برنامج الـ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padlet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ar-AE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مستطيل 10">
            <a:extLst>
              <a:ext uri="{FF2B5EF4-FFF2-40B4-BE49-F238E27FC236}">
                <a16:creationId xmlns:a16="http://schemas.microsoft.com/office/drawing/2014/main" id="{B774A6CB-5BF0-45DD-B981-F06359AFFB0A}"/>
              </a:ext>
            </a:extLst>
          </p:cNvPr>
          <p:cNvSpPr/>
          <p:nvPr/>
        </p:nvSpPr>
        <p:spPr>
          <a:xfrm>
            <a:off x="543201" y="4700258"/>
            <a:ext cx="2711791" cy="507062"/>
          </a:xfrm>
          <a:prstGeom prst="rect">
            <a:avLst/>
          </a:prstGeom>
          <a:noFill/>
        </p:spPr>
        <p:txBody>
          <a:bodyPr wrap="square" lIns="75439" tIns="37719" rIns="75439" bIns="37719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( لمدة دقيقتين )</a:t>
            </a:r>
          </a:p>
        </p:txBody>
      </p:sp>
      <p:pic>
        <p:nvPicPr>
          <p:cNvPr id="8" name="دقيقتين">
            <a:hlinkClick r:id="" action="ppaction://media"/>
            <a:extLst>
              <a:ext uri="{FF2B5EF4-FFF2-40B4-BE49-F238E27FC236}">
                <a16:creationId xmlns:a16="http://schemas.microsoft.com/office/drawing/2014/main" id="{9C81CA3C-8ACB-4AF6-9FDE-D5B37FC986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3137" y="5520969"/>
            <a:ext cx="2071917" cy="1413277"/>
          </a:xfrm>
          <a:prstGeom prst="rect">
            <a:avLst/>
          </a:prstGeom>
        </p:spPr>
      </p:pic>
      <p:sp>
        <p:nvSpPr>
          <p:cNvPr id="10" name="مستطيل 10">
            <a:extLst>
              <a:ext uri="{FF2B5EF4-FFF2-40B4-BE49-F238E27FC236}">
                <a16:creationId xmlns:a16="http://schemas.microsoft.com/office/drawing/2014/main" id="{A9E710E3-BD8C-41A4-A7A3-4AEB47485738}"/>
              </a:ext>
            </a:extLst>
          </p:cNvPr>
          <p:cNvSpPr/>
          <p:nvPr/>
        </p:nvSpPr>
        <p:spPr>
          <a:xfrm>
            <a:off x="1639020" y="285279"/>
            <a:ext cx="9993896" cy="1091837"/>
          </a:xfrm>
          <a:prstGeom prst="rect">
            <a:avLst/>
          </a:prstGeom>
          <a:noFill/>
        </p:spPr>
        <p:txBody>
          <a:bodyPr wrap="square" lIns="75439" tIns="37719" rIns="75439" bIns="37719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Times New Roman" panose="02020603050405020304" pitchFamily="18" charset="0"/>
              </a:rPr>
              <a:t>ما أغراض النصوص</a:t>
            </a:r>
            <a:r>
              <a:rPr kumimoji="0" lang="ar-AE" sz="6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Times New Roman" panose="02020603050405020304" pitchFamily="18" charset="0"/>
              </a:rPr>
              <a:t> الأدبية </a:t>
            </a:r>
            <a:r>
              <a:rPr kumimoji="0" lang="ar-AE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Times New Roman" panose="02020603050405020304" pitchFamily="18" charset="0"/>
              </a:rPr>
              <a:t>؟</a:t>
            </a: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7E46564C-7DE6-4F95-8126-E20769BDFAD8}"/>
              </a:ext>
            </a:extLst>
          </p:cNvPr>
          <p:cNvSpPr txBox="1"/>
          <p:nvPr/>
        </p:nvSpPr>
        <p:spPr>
          <a:xfrm>
            <a:off x="11110820" y="1640928"/>
            <a:ext cx="34374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التقويم القبلي: </a:t>
            </a:r>
            <a:endParaRPr kumimoji="0" lang="en-US" sz="6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47CD252-5887-4A11-8CF0-CCAFDF644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4224" y="2958356"/>
            <a:ext cx="1950593" cy="2157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25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6" grpId="0"/>
      <p:bldP spid="7" grpId="0"/>
      <p:bldP spid="10" grpId="0"/>
      <p:bldP spid="1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C60DCF2-F090-4741-90CB-6AEDA15F8D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45" t="60744" r="11186" b="9434"/>
          <a:stretch/>
        </p:blipFill>
        <p:spPr>
          <a:xfrm>
            <a:off x="276045" y="362310"/>
            <a:ext cx="14061057" cy="6741543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4" name="مستطيل: زوايا مستديرة 19">
            <a:extLst>
              <a:ext uri="{FF2B5EF4-FFF2-40B4-BE49-F238E27FC236}">
                <a16:creationId xmlns:a16="http://schemas.microsoft.com/office/drawing/2014/main" id="{E1E4A0E3-DCCE-4C07-B4E6-D11820805737}"/>
              </a:ext>
            </a:extLst>
          </p:cNvPr>
          <p:cNvSpPr/>
          <p:nvPr/>
        </p:nvSpPr>
        <p:spPr>
          <a:xfrm>
            <a:off x="7159925" y="552091"/>
            <a:ext cx="6907890" cy="573656"/>
          </a:xfrm>
          <a:prstGeom prst="roundRect">
            <a:avLst/>
          </a:prstGeom>
          <a:solidFill>
            <a:srgbClr val="D60093">
              <a:alpha val="27843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: زوايا مستديرة 23">
            <a:extLst>
              <a:ext uri="{FF2B5EF4-FFF2-40B4-BE49-F238E27FC236}">
                <a16:creationId xmlns:a16="http://schemas.microsoft.com/office/drawing/2014/main" id="{B4EF539D-1651-4395-B9C1-FDD8CA02C49F}"/>
              </a:ext>
            </a:extLst>
          </p:cNvPr>
          <p:cNvSpPr/>
          <p:nvPr/>
        </p:nvSpPr>
        <p:spPr>
          <a:xfrm>
            <a:off x="672860" y="1252793"/>
            <a:ext cx="13394955" cy="714030"/>
          </a:xfrm>
          <a:prstGeom prst="roundRect">
            <a:avLst/>
          </a:prstGeom>
          <a:solidFill>
            <a:srgbClr val="92D050">
              <a:alpha val="27843"/>
            </a:srgbClr>
          </a:solidFill>
          <a:ln w="12700" cap="flat" cmpd="sng" algn="in">
            <a:solidFill>
              <a:srgbClr val="00B05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6" name="مستطيل: زوايا مستديرة 23">
            <a:extLst>
              <a:ext uri="{FF2B5EF4-FFF2-40B4-BE49-F238E27FC236}">
                <a16:creationId xmlns:a16="http://schemas.microsoft.com/office/drawing/2014/main" id="{8F7DBB15-65BE-4952-936B-AA3C8FBC6B6A}"/>
              </a:ext>
            </a:extLst>
          </p:cNvPr>
          <p:cNvSpPr/>
          <p:nvPr/>
        </p:nvSpPr>
        <p:spPr>
          <a:xfrm>
            <a:off x="5072332" y="2081316"/>
            <a:ext cx="8809010" cy="683760"/>
          </a:xfrm>
          <a:prstGeom prst="roundRect">
            <a:avLst/>
          </a:prstGeom>
          <a:solidFill>
            <a:srgbClr val="FF3300">
              <a:alpha val="27451"/>
            </a:srgbClr>
          </a:solidFill>
          <a:ln w="12700" cap="flat" cmpd="sng" algn="in">
            <a:solidFill>
              <a:srgbClr val="FF33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7" name="مستطيل: زوايا مستديرة 23">
            <a:extLst>
              <a:ext uri="{FF2B5EF4-FFF2-40B4-BE49-F238E27FC236}">
                <a16:creationId xmlns:a16="http://schemas.microsoft.com/office/drawing/2014/main" id="{6CC34C0B-32EE-4720-A80F-DD2A43C98445}"/>
              </a:ext>
            </a:extLst>
          </p:cNvPr>
          <p:cNvSpPr/>
          <p:nvPr/>
        </p:nvSpPr>
        <p:spPr>
          <a:xfrm>
            <a:off x="5607170" y="2851185"/>
            <a:ext cx="8274172" cy="700585"/>
          </a:xfrm>
          <a:prstGeom prst="roundRect">
            <a:avLst/>
          </a:prstGeom>
          <a:solidFill>
            <a:srgbClr val="92D050">
              <a:alpha val="27843"/>
            </a:srgbClr>
          </a:solidFill>
          <a:ln w="12700" cap="flat" cmpd="sng" algn="in">
            <a:solidFill>
              <a:srgbClr val="00B05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8" name="مستطيل: زوايا مستديرة 23">
            <a:extLst>
              <a:ext uri="{FF2B5EF4-FFF2-40B4-BE49-F238E27FC236}">
                <a16:creationId xmlns:a16="http://schemas.microsoft.com/office/drawing/2014/main" id="{F3D03596-FDDE-4384-9BE1-161A245922B8}"/>
              </a:ext>
            </a:extLst>
          </p:cNvPr>
          <p:cNvSpPr/>
          <p:nvPr/>
        </p:nvSpPr>
        <p:spPr>
          <a:xfrm>
            <a:off x="2311879" y="3606152"/>
            <a:ext cx="11569463" cy="700585"/>
          </a:xfrm>
          <a:prstGeom prst="roundRect">
            <a:avLst/>
          </a:prstGeom>
          <a:solidFill>
            <a:srgbClr val="FF3300">
              <a:alpha val="27451"/>
            </a:srgbClr>
          </a:solidFill>
          <a:ln w="12700" cap="flat" cmpd="sng" algn="in">
            <a:solidFill>
              <a:srgbClr val="FF33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9" name="مستطيل: زوايا مستديرة 23">
            <a:extLst>
              <a:ext uri="{FF2B5EF4-FFF2-40B4-BE49-F238E27FC236}">
                <a16:creationId xmlns:a16="http://schemas.microsoft.com/office/drawing/2014/main" id="{D7B00248-7BE9-4FEA-BED5-38EB935F6DA8}"/>
              </a:ext>
            </a:extLst>
          </p:cNvPr>
          <p:cNvSpPr/>
          <p:nvPr/>
        </p:nvSpPr>
        <p:spPr>
          <a:xfrm>
            <a:off x="2881223" y="4395625"/>
            <a:ext cx="11000119" cy="700585"/>
          </a:xfrm>
          <a:prstGeom prst="roundRect">
            <a:avLst/>
          </a:prstGeom>
          <a:solidFill>
            <a:srgbClr val="92D050">
              <a:alpha val="27843"/>
            </a:srgbClr>
          </a:solidFill>
          <a:ln w="12700" cap="flat" cmpd="sng" algn="in">
            <a:solidFill>
              <a:srgbClr val="00B05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0" name="مستطيل: زوايا مستديرة 23">
            <a:extLst>
              <a:ext uri="{FF2B5EF4-FFF2-40B4-BE49-F238E27FC236}">
                <a16:creationId xmlns:a16="http://schemas.microsoft.com/office/drawing/2014/main" id="{2301D211-4122-4784-BF25-D3AC4FFC9686}"/>
              </a:ext>
            </a:extLst>
          </p:cNvPr>
          <p:cNvSpPr/>
          <p:nvPr/>
        </p:nvSpPr>
        <p:spPr>
          <a:xfrm>
            <a:off x="1656272" y="5193724"/>
            <a:ext cx="12225069" cy="700585"/>
          </a:xfrm>
          <a:prstGeom prst="roundRect">
            <a:avLst/>
          </a:prstGeom>
          <a:solidFill>
            <a:srgbClr val="FF3300">
              <a:alpha val="27451"/>
            </a:srgbClr>
          </a:solidFill>
          <a:ln w="12700" cap="flat" cmpd="sng" algn="in">
            <a:solidFill>
              <a:srgbClr val="FF33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1" name="مستطيل: زوايا مستديرة 23">
            <a:extLst>
              <a:ext uri="{FF2B5EF4-FFF2-40B4-BE49-F238E27FC236}">
                <a16:creationId xmlns:a16="http://schemas.microsoft.com/office/drawing/2014/main" id="{AB5CBC9F-78BC-4A1C-9A91-D869D5D70EF2}"/>
              </a:ext>
            </a:extLst>
          </p:cNvPr>
          <p:cNvSpPr/>
          <p:nvPr/>
        </p:nvSpPr>
        <p:spPr>
          <a:xfrm>
            <a:off x="4899804" y="6078086"/>
            <a:ext cx="8981538" cy="700585"/>
          </a:xfrm>
          <a:prstGeom prst="roundRect">
            <a:avLst/>
          </a:prstGeom>
          <a:solidFill>
            <a:srgbClr val="92D050">
              <a:alpha val="27843"/>
            </a:srgbClr>
          </a:solidFill>
          <a:ln w="12700" cap="flat" cmpd="sng" algn="in">
            <a:solidFill>
              <a:srgbClr val="00B05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07040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1A172DA-46DD-4371-B8A3-280713C6EA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30" t="1074" r="12733" b="70501"/>
          <a:stretch/>
        </p:blipFill>
        <p:spPr>
          <a:xfrm>
            <a:off x="1567259" y="1017919"/>
            <a:ext cx="11495882" cy="4865297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3" name="مستطيل: زوايا مستديرة 19">
            <a:extLst>
              <a:ext uri="{FF2B5EF4-FFF2-40B4-BE49-F238E27FC236}">
                <a16:creationId xmlns:a16="http://schemas.microsoft.com/office/drawing/2014/main" id="{4F7E57C8-7465-4416-8D08-0D33718029AA}"/>
              </a:ext>
            </a:extLst>
          </p:cNvPr>
          <p:cNvSpPr/>
          <p:nvPr/>
        </p:nvSpPr>
        <p:spPr>
          <a:xfrm>
            <a:off x="9195758" y="1362974"/>
            <a:ext cx="3474578" cy="573656"/>
          </a:xfrm>
          <a:prstGeom prst="roundRect">
            <a:avLst/>
          </a:prstGeom>
          <a:solidFill>
            <a:srgbClr val="D60093">
              <a:alpha val="27843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مستطيل: زوايا مستديرة 19">
            <a:extLst>
              <a:ext uri="{FF2B5EF4-FFF2-40B4-BE49-F238E27FC236}">
                <a16:creationId xmlns:a16="http://schemas.microsoft.com/office/drawing/2014/main" id="{373270EC-CAC8-4514-9F11-7CE88584EE9A}"/>
              </a:ext>
            </a:extLst>
          </p:cNvPr>
          <p:cNvSpPr/>
          <p:nvPr/>
        </p:nvSpPr>
        <p:spPr>
          <a:xfrm>
            <a:off x="3709359" y="2501660"/>
            <a:ext cx="414067" cy="474603"/>
          </a:xfrm>
          <a:prstGeom prst="roundRect">
            <a:avLst/>
          </a:prstGeom>
          <a:solidFill>
            <a:schemeClr val="accent1">
              <a:alpha val="27843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: زوايا مستديرة 19">
            <a:extLst>
              <a:ext uri="{FF2B5EF4-FFF2-40B4-BE49-F238E27FC236}">
                <a16:creationId xmlns:a16="http://schemas.microsoft.com/office/drawing/2014/main" id="{B5D64AB2-CB46-441D-B9B0-8172B3AB0C1F}"/>
              </a:ext>
            </a:extLst>
          </p:cNvPr>
          <p:cNvSpPr/>
          <p:nvPr/>
        </p:nvSpPr>
        <p:spPr>
          <a:xfrm>
            <a:off x="3709359" y="3127000"/>
            <a:ext cx="414067" cy="474603"/>
          </a:xfrm>
          <a:prstGeom prst="roundRect">
            <a:avLst/>
          </a:prstGeom>
          <a:solidFill>
            <a:schemeClr val="accent1">
              <a:alpha val="27843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: زوايا مستديرة 19">
            <a:extLst>
              <a:ext uri="{FF2B5EF4-FFF2-40B4-BE49-F238E27FC236}">
                <a16:creationId xmlns:a16="http://schemas.microsoft.com/office/drawing/2014/main" id="{6BFE5A25-2326-4E0B-903F-98FACD2BBF48}"/>
              </a:ext>
            </a:extLst>
          </p:cNvPr>
          <p:cNvSpPr/>
          <p:nvPr/>
        </p:nvSpPr>
        <p:spPr>
          <a:xfrm>
            <a:off x="5624424" y="4813540"/>
            <a:ext cx="3361426" cy="678761"/>
          </a:xfrm>
          <a:prstGeom prst="roundRect">
            <a:avLst/>
          </a:prstGeom>
          <a:solidFill>
            <a:schemeClr val="accent1">
              <a:alpha val="27843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: زوايا مستديرة 19">
            <a:extLst>
              <a:ext uri="{FF2B5EF4-FFF2-40B4-BE49-F238E27FC236}">
                <a16:creationId xmlns:a16="http://schemas.microsoft.com/office/drawing/2014/main" id="{A4B89EC0-F6C4-405C-8A41-AE8BA72A90E6}"/>
              </a:ext>
            </a:extLst>
          </p:cNvPr>
          <p:cNvSpPr/>
          <p:nvPr/>
        </p:nvSpPr>
        <p:spPr>
          <a:xfrm>
            <a:off x="3709359" y="3752340"/>
            <a:ext cx="414067" cy="474603"/>
          </a:xfrm>
          <a:prstGeom prst="roundRect">
            <a:avLst/>
          </a:prstGeom>
          <a:solidFill>
            <a:schemeClr val="accent1">
              <a:alpha val="27843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1637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A481B63D-091C-46CB-AB4B-BEE654F1B2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49" t="32420" r="12215" b="38029"/>
          <a:stretch/>
        </p:blipFill>
        <p:spPr>
          <a:xfrm>
            <a:off x="395190" y="345057"/>
            <a:ext cx="12406409" cy="6711351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6B12FB63-8F6C-44F4-BE00-5521761A3D4A}"/>
              </a:ext>
            </a:extLst>
          </p:cNvPr>
          <p:cNvSpPr txBox="1"/>
          <p:nvPr/>
        </p:nvSpPr>
        <p:spPr>
          <a:xfrm>
            <a:off x="12353027" y="741873"/>
            <a:ext cx="22773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800" b="1" dirty="0">
                <a:solidFill>
                  <a:srgbClr val="FF3300"/>
                </a:solidFill>
              </a:rPr>
              <a:t>رابعًا : </a:t>
            </a:r>
          </a:p>
          <a:p>
            <a:pPr algn="ctr"/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3133042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0356350-5699-4BB1-96C0-0D092087D0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358"/>
          <a:stretch/>
        </p:blipFill>
        <p:spPr>
          <a:xfrm>
            <a:off x="488251" y="345056"/>
            <a:ext cx="13590058" cy="6745857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737509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C57F0FEC-5B98-4BB2-A1D5-9DE33D951D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57" r="7377" b="68740"/>
          <a:stretch/>
        </p:blipFill>
        <p:spPr>
          <a:xfrm>
            <a:off x="944683" y="668250"/>
            <a:ext cx="12741034" cy="6043101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3" name="مستطيل: زوايا مستديرة 19">
            <a:extLst>
              <a:ext uri="{FF2B5EF4-FFF2-40B4-BE49-F238E27FC236}">
                <a16:creationId xmlns:a16="http://schemas.microsoft.com/office/drawing/2014/main" id="{A40F7AF4-4189-4E3A-A30E-65EB95CE220A}"/>
              </a:ext>
            </a:extLst>
          </p:cNvPr>
          <p:cNvSpPr/>
          <p:nvPr/>
        </p:nvSpPr>
        <p:spPr>
          <a:xfrm>
            <a:off x="8985850" y="944593"/>
            <a:ext cx="4133059" cy="573656"/>
          </a:xfrm>
          <a:prstGeom prst="roundRect">
            <a:avLst/>
          </a:prstGeom>
          <a:solidFill>
            <a:srgbClr val="D60093">
              <a:alpha val="27843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مستطيل: زوايا مستديرة 19">
            <a:extLst>
              <a:ext uri="{FF2B5EF4-FFF2-40B4-BE49-F238E27FC236}">
                <a16:creationId xmlns:a16="http://schemas.microsoft.com/office/drawing/2014/main" id="{E09465EC-2198-41E6-A9A6-ACF6F58F2752}"/>
              </a:ext>
            </a:extLst>
          </p:cNvPr>
          <p:cNvSpPr/>
          <p:nvPr/>
        </p:nvSpPr>
        <p:spPr>
          <a:xfrm>
            <a:off x="3295292" y="2294626"/>
            <a:ext cx="414067" cy="474603"/>
          </a:xfrm>
          <a:prstGeom prst="roundRect">
            <a:avLst/>
          </a:prstGeom>
          <a:solidFill>
            <a:schemeClr val="accent1">
              <a:alpha val="27843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: زوايا مستديرة 19">
            <a:extLst>
              <a:ext uri="{FF2B5EF4-FFF2-40B4-BE49-F238E27FC236}">
                <a16:creationId xmlns:a16="http://schemas.microsoft.com/office/drawing/2014/main" id="{7A796AEF-F9D8-4E7B-BE1D-FB2BE6D7E324}"/>
              </a:ext>
            </a:extLst>
          </p:cNvPr>
          <p:cNvSpPr/>
          <p:nvPr/>
        </p:nvSpPr>
        <p:spPr>
          <a:xfrm>
            <a:off x="3295292" y="2988977"/>
            <a:ext cx="414067" cy="474603"/>
          </a:xfrm>
          <a:prstGeom prst="roundRect">
            <a:avLst/>
          </a:prstGeom>
          <a:solidFill>
            <a:schemeClr val="accent1">
              <a:alpha val="27843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: زوايا مستديرة 19">
            <a:extLst>
              <a:ext uri="{FF2B5EF4-FFF2-40B4-BE49-F238E27FC236}">
                <a16:creationId xmlns:a16="http://schemas.microsoft.com/office/drawing/2014/main" id="{23585D07-08E8-441F-BBC8-41B5BAB5D1C2}"/>
              </a:ext>
            </a:extLst>
          </p:cNvPr>
          <p:cNvSpPr/>
          <p:nvPr/>
        </p:nvSpPr>
        <p:spPr>
          <a:xfrm>
            <a:off x="4589253" y="5572665"/>
            <a:ext cx="4406660" cy="678761"/>
          </a:xfrm>
          <a:prstGeom prst="roundRect">
            <a:avLst/>
          </a:prstGeom>
          <a:solidFill>
            <a:schemeClr val="accent1">
              <a:alpha val="27843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: زوايا مستديرة 19">
            <a:extLst>
              <a:ext uri="{FF2B5EF4-FFF2-40B4-BE49-F238E27FC236}">
                <a16:creationId xmlns:a16="http://schemas.microsoft.com/office/drawing/2014/main" id="{126FFF15-476A-469F-A993-7C6584A61CAE}"/>
              </a:ext>
            </a:extLst>
          </p:cNvPr>
          <p:cNvSpPr/>
          <p:nvPr/>
        </p:nvSpPr>
        <p:spPr>
          <a:xfrm>
            <a:off x="3295292" y="3689800"/>
            <a:ext cx="414067" cy="474603"/>
          </a:xfrm>
          <a:prstGeom prst="roundRect">
            <a:avLst/>
          </a:prstGeom>
          <a:solidFill>
            <a:schemeClr val="accent1">
              <a:alpha val="27843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: زوايا مستديرة 19">
            <a:extLst>
              <a:ext uri="{FF2B5EF4-FFF2-40B4-BE49-F238E27FC236}">
                <a16:creationId xmlns:a16="http://schemas.microsoft.com/office/drawing/2014/main" id="{8A9FBCFD-77FD-46E9-B34E-C845610B12A5}"/>
              </a:ext>
            </a:extLst>
          </p:cNvPr>
          <p:cNvSpPr/>
          <p:nvPr/>
        </p:nvSpPr>
        <p:spPr>
          <a:xfrm>
            <a:off x="3295292" y="4390623"/>
            <a:ext cx="414067" cy="474603"/>
          </a:xfrm>
          <a:prstGeom prst="roundRect">
            <a:avLst/>
          </a:prstGeom>
          <a:solidFill>
            <a:schemeClr val="accent1">
              <a:alpha val="27843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8159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7585EA3F-DD98-483B-8C19-114D046CAF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66" t="29750" r="8537" b="30002"/>
          <a:stretch/>
        </p:blipFill>
        <p:spPr>
          <a:xfrm>
            <a:off x="364139" y="241538"/>
            <a:ext cx="13703676" cy="7366959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3" name="مستطيل: زوايا مستديرة 19">
            <a:extLst>
              <a:ext uri="{FF2B5EF4-FFF2-40B4-BE49-F238E27FC236}">
                <a16:creationId xmlns:a16="http://schemas.microsoft.com/office/drawing/2014/main" id="{216A6131-FE63-46A3-BCF5-DEED095A3963}"/>
              </a:ext>
            </a:extLst>
          </p:cNvPr>
          <p:cNvSpPr/>
          <p:nvPr/>
        </p:nvSpPr>
        <p:spPr>
          <a:xfrm>
            <a:off x="9213011" y="554070"/>
            <a:ext cx="4854804" cy="678761"/>
          </a:xfrm>
          <a:prstGeom prst="roundRect">
            <a:avLst/>
          </a:prstGeom>
          <a:solidFill>
            <a:schemeClr val="accent1">
              <a:alpha val="27843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مستطيل: زوايا مستديرة 23">
            <a:extLst>
              <a:ext uri="{FF2B5EF4-FFF2-40B4-BE49-F238E27FC236}">
                <a16:creationId xmlns:a16="http://schemas.microsoft.com/office/drawing/2014/main" id="{F3EC3FC0-09B0-43D7-A674-6F0DFDF43455}"/>
              </a:ext>
            </a:extLst>
          </p:cNvPr>
          <p:cNvSpPr/>
          <p:nvPr/>
        </p:nvSpPr>
        <p:spPr>
          <a:xfrm>
            <a:off x="590890" y="2098277"/>
            <a:ext cx="13250174" cy="473218"/>
          </a:xfrm>
          <a:prstGeom prst="roundRect">
            <a:avLst/>
          </a:prstGeom>
          <a:solidFill>
            <a:srgbClr val="92D050">
              <a:alpha val="27843"/>
            </a:srgbClr>
          </a:solidFill>
          <a:ln w="12700" cap="flat" cmpd="sng" algn="in">
            <a:solidFill>
              <a:srgbClr val="00B05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5" name="مستطيل: زوايا مستديرة 23">
            <a:extLst>
              <a:ext uri="{FF2B5EF4-FFF2-40B4-BE49-F238E27FC236}">
                <a16:creationId xmlns:a16="http://schemas.microsoft.com/office/drawing/2014/main" id="{27551D91-E128-424A-A560-A8C86AEEEDFF}"/>
              </a:ext>
            </a:extLst>
          </p:cNvPr>
          <p:cNvSpPr/>
          <p:nvPr/>
        </p:nvSpPr>
        <p:spPr>
          <a:xfrm>
            <a:off x="590890" y="2665289"/>
            <a:ext cx="6724310" cy="473218"/>
          </a:xfrm>
          <a:prstGeom prst="roundRect">
            <a:avLst/>
          </a:prstGeom>
          <a:solidFill>
            <a:srgbClr val="FF3300">
              <a:alpha val="27451"/>
            </a:srgbClr>
          </a:solidFill>
          <a:ln w="12700" cap="flat" cmpd="sng" algn="in">
            <a:solidFill>
              <a:srgbClr val="FF33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6" name="مستطيل: زوايا مستديرة 19">
            <a:extLst>
              <a:ext uri="{FF2B5EF4-FFF2-40B4-BE49-F238E27FC236}">
                <a16:creationId xmlns:a16="http://schemas.microsoft.com/office/drawing/2014/main" id="{64E23176-56E6-407C-862A-CD3BB4C78159}"/>
              </a:ext>
            </a:extLst>
          </p:cNvPr>
          <p:cNvSpPr/>
          <p:nvPr/>
        </p:nvSpPr>
        <p:spPr>
          <a:xfrm>
            <a:off x="3433312" y="1531716"/>
            <a:ext cx="10407751" cy="473218"/>
          </a:xfrm>
          <a:prstGeom prst="roundRect">
            <a:avLst/>
          </a:prstGeom>
          <a:solidFill>
            <a:schemeClr val="accent1">
              <a:alpha val="27843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: زوايا مستديرة 23">
            <a:extLst>
              <a:ext uri="{FF2B5EF4-FFF2-40B4-BE49-F238E27FC236}">
                <a16:creationId xmlns:a16="http://schemas.microsoft.com/office/drawing/2014/main" id="{D54F4E76-1C6B-4C46-A502-E98228D97897}"/>
              </a:ext>
            </a:extLst>
          </p:cNvPr>
          <p:cNvSpPr/>
          <p:nvPr/>
        </p:nvSpPr>
        <p:spPr>
          <a:xfrm>
            <a:off x="7522233" y="2665661"/>
            <a:ext cx="6290525" cy="473218"/>
          </a:xfrm>
          <a:prstGeom prst="roundRect">
            <a:avLst/>
          </a:prstGeom>
          <a:solidFill>
            <a:srgbClr val="92D050">
              <a:alpha val="27843"/>
            </a:srgbClr>
          </a:solidFill>
          <a:ln w="12700" cap="flat" cmpd="sng" algn="in">
            <a:solidFill>
              <a:srgbClr val="00B05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8" name="مستطيل: زوايا مستديرة 23">
            <a:extLst>
              <a:ext uri="{FF2B5EF4-FFF2-40B4-BE49-F238E27FC236}">
                <a16:creationId xmlns:a16="http://schemas.microsoft.com/office/drawing/2014/main" id="{AAB14F40-2530-4F74-BD33-D0BAC273A94E}"/>
              </a:ext>
            </a:extLst>
          </p:cNvPr>
          <p:cNvSpPr/>
          <p:nvPr/>
        </p:nvSpPr>
        <p:spPr>
          <a:xfrm>
            <a:off x="1311215" y="3278114"/>
            <a:ext cx="12501543" cy="473218"/>
          </a:xfrm>
          <a:prstGeom prst="roundRect">
            <a:avLst/>
          </a:prstGeom>
          <a:solidFill>
            <a:srgbClr val="FF3300">
              <a:alpha val="27451"/>
            </a:srgbClr>
          </a:solidFill>
          <a:ln w="12700" cap="flat" cmpd="sng" algn="in">
            <a:solidFill>
              <a:srgbClr val="FF33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9" name="مستطيل: زوايا مستديرة 23">
            <a:extLst>
              <a:ext uri="{FF2B5EF4-FFF2-40B4-BE49-F238E27FC236}">
                <a16:creationId xmlns:a16="http://schemas.microsoft.com/office/drawing/2014/main" id="{4256B1B8-14B3-45F7-BD88-7AA6E0B14D04}"/>
              </a:ext>
            </a:extLst>
          </p:cNvPr>
          <p:cNvSpPr/>
          <p:nvPr/>
        </p:nvSpPr>
        <p:spPr>
          <a:xfrm>
            <a:off x="11076316" y="3888028"/>
            <a:ext cx="2736441" cy="473218"/>
          </a:xfrm>
          <a:prstGeom prst="roundRect">
            <a:avLst/>
          </a:prstGeom>
          <a:solidFill>
            <a:srgbClr val="FF3300">
              <a:alpha val="27451"/>
            </a:srgbClr>
          </a:solidFill>
          <a:ln w="12700" cap="flat" cmpd="sng" algn="in">
            <a:solidFill>
              <a:srgbClr val="FF33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0" name="مستطيل: زوايا مستديرة 23">
            <a:extLst>
              <a:ext uri="{FF2B5EF4-FFF2-40B4-BE49-F238E27FC236}">
                <a16:creationId xmlns:a16="http://schemas.microsoft.com/office/drawing/2014/main" id="{C9ED155A-B504-4F1A-8868-6B2592BB38D0}"/>
              </a:ext>
            </a:extLst>
          </p:cNvPr>
          <p:cNvSpPr/>
          <p:nvPr/>
        </p:nvSpPr>
        <p:spPr>
          <a:xfrm>
            <a:off x="1311215" y="3898364"/>
            <a:ext cx="9738867" cy="473218"/>
          </a:xfrm>
          <a:prstGeom prst="roundRect">
            <a:avLst/>
          </a:prstGeom>
          <a:solidFill>
            <a:srgbClr val="92D050">
              <a:alpha val="27843"/>
            </a:srgbClr>
          </a:solidFill>
          <a:ln w="12700" cap="flat" cmpd="sng" algn="in">
            <a:solidFill>
              <a:srgbClr val="00B05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1" name="مستطيل: زوايا مستديرة 23">
            <a:extLst>
              <a:ext uri="{FF2B5EF4-FFF2-40B4-BE49-F238E27FC236}">
                <a16:creationId xmlns:a16="http://schemas.microsoft.com/office/drawing/2014/main" id="{B2858A80-0E06-49EF-A687-36B594B177FC}"/>
              </a:ext>
            </a:extLst>
          </p:cNvPr>
          <p:cNvSpPr/>
          <p:nvPr/>
        </p:nvSpPr>
        <p:spPr>
          <a:xfrm>
            <a:off x="8108830" y="4457951"/>
            <a:ext cx="5732234" cy="473218"/>
          </a:xfrm>
          <a:prstGeom prst="roundRect">
            <a:avLst/>
          </a:prstGeom>
          <a:solidFill>
            <a:srgbClr val="92D050">
              <a:alpha val="27843"/>
            </a:srgbClr>
          </a:solidFill>
          <a:ln w="12700" cap="flat" cmpd="sng" algn="in">
            <a:solidFill>
              <a:srgbClr val="00B05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2" name="مستطيل: زوايا مستديرة 23">
            <a:extLst>
              <a:ext uri="{FF2B5EF4-FFF2-40B4-BE49-F238E27FC236}">
                <a16:creationId xmlns:a16="http://schemas.microsoft.com/office/drawing/2014/main" id="{3673CA1A-3786-4347-81DA-9169F985DDA6}"/>
              </a:ext>
            </a:extLst>
          </p:cNvPr>
          <p:cNvSpPr/>
          <p:nvPr/>
        </p:nvSpPr>
        <p:spPr>
          <a:xfrm>
            <a:off x="983412" y="4439085"/>
            <a:ext cx="7052114" cy="473218"/>
          </a:xfrm>
          <a:prstGeom prst="roundRect">
            <a:avLst/>
          </a:prstGeom>
          <a:solidFill>
            <a:srgbClr val="FF3300">
              <a:alpha val="27451"/>
            </a:srgbClr>
          </a:solidFill>
          <a:ln w="12700" cap="flat" cmpd="sng" algn="in">
            <a:solidFill>
              <a:srgbClr val="FF33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3" name="مستطيل: زوايا مستديرة 23">
            <a:extLst>
              <a:ext uri="{FF2B5EF4-FFF2-40B4-BE49-F238E27FC236}">
                <a16:creationId xmlns:a16="http://schemas.microsoft.com/office/drawing/2014/main" id="{74A1E682-A8C8-4C1A-9432-A83A4FA46DD1}"/>
              </a:ext>
            </a:extLst>
          </p:cNvPr>
          <p:cNvSpPr/>
          <p:nvPr/>
        </p:nvSpPr>
        <p:spPr>
          <a:xfrm>
            <a:off x="1897811" y="4990083"/>
            <a:ext cx="11943253" cy="473218"/>
          </a:xfrm>
          <a:prstGeom prst="roundRect">
            <a:avLst/>
          </a:prstGeom>
          <a:solidFill>
            <a:srgbClr val="FF3300">
              <a:alpha val="27451"/>
            </a:srgbClr>
          </a:solidFill>
          <a:ln w="12700" cap="flat" cmpd="sng" algn="in">
            <a:solidFill>
              <a:srgbClr val="FF33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4" name="مستطيل: زوايا مستديرة 23">
            <a:extLst>
              <a:ext uri="{FF2B5EF4-FFF2-40B4-BE49-F238E27FC236}">
                <a16:creationId xmlns:a16="http://schemas.microsoft.com/office/drawing/2014/main" id="{1D17CEE6-FC68-43F8-AD92-76217EE8C2C5}"/>
              </a:ext>
            </a:extLst>
          </p:cNvPr>
          <p:cNvSpPr/>
          <p:nvPr/>
        </p:nvSpPr>
        <p:spPr>
          <a:xfrm>
            <a:off x="1086930" y="4979806"/>
            <a:ext cx="759124" cy="473218"/>
          </a:xfrm>
          <a:prstGeom prst="roundRect">
            <a:avLst/>
          </a:prstGeom>
          <a:solidFill>
            <a:srgbClr val="92D050">
              <a:alpha val="27843"/>
            </a:srgbClr>
          </a:solidFill>
          <a:ln w="12700" cap="flat" cmpd="sng" algn="in">
            <a:solidFill>
              <a:srgbClr val="00B05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5" name="مستطيل: زوايا مستديرة 23">
            <a:extLst>
              <a:ext uri="{FF2B5EF4-FFF2-40B4-BE49-F238E27FC236}">
                <a16:creationId xmlns:a16="http://schemas.microsoft.com/office/drawing/2014/main" id="{625E5600-F097-4F5C-AAED-9AE059F9A8BE}"/>
              </a:ext>
            </a:extLst>
          </p:cNvPr>
          <p:cNvSpPr/>
          <p:nvPr/>
        </p:nvSpPr>
        <p:spPr>
          <a:xfrm>
            <a:off x="776377" y="5541081"/>
            <a:ext cx="12979375" cy="1739613"/>
          </a:xfrm>
          <a:prstGeom prst="roundRect">
            <a:avLst/>
          </a:prstGeom>
          <a:solidFill>
            <a:srgbClr val="92D050">
              <a:alpha val="27843"/>
            </a:srgbClr>
          </a:solidFill>
          <a:ln w="12700" cap="flat" cmpd="sng" algn="in">
            <a:solidFill>
              <a:srgbClr val="00B05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6" name="مستطيل: زوايا مستديرة 23">
            <a:extLst>
              <a:ext uri="{FF2B5EF4-FFF2-40B4-BE49-F238E27FC236}">
                <a16:creationId xmlns:a16="http://schemas.microsoft.com/office/drawing/2014/main" id="{BDBFEED0-6A53-4B63-BD8C-C991EAC7AD3F}"/>
              </a:ext>
            </a:extLst>
          </p:cNvPr>
          <p:cNvSpPr/>
          <p:nvPr/>
        </p:nvSpPr>
        <p:spPr>
          <a:xfrm>
            <a:off x="897146" y="1485452"/>
            <a:ext cx="2536166" cy="473218"/>
          </a:xfrm>
          <a:prstGeom prst="roundRect">
            <a:avLst/>
          </a:prstGeom>
          <a:solidFill>
            <a:srgbClr val="92D050">
              <a:alpha val="27843"/>
            </a:srgbClr>
          </a:solidFill>
          <a:ln w="12700" cap="flat" cmpd="sng" algn="in">
            <a:solidFill>
              <a:srgbClr val="00B05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5233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EBAD8B3F-6776-4461-9778-1B4723834C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61" t="1203" r="8718" b="44151"/>
          <a:stretch/>
        </p:blipFill>
        <p:spPr>
          <a:xfrm>
            <a:off x="414068" y="198408"/>
            <a:ext cx="13802264" cy="7720642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3" name="مستطيل: زوايا مستديرة 19">
            <a:extLst>
              <a:ext uri="{FF2B5EF4-FFF2-40B4-BE49-F238E27FC236}">
                <a16:creationId xmlns:a16="http://schemas.microsoft.com/office/drawing/2014/main" id="{0D654F6E-08D0-453D-BFF7-F6CE062B0D5D}"/>
              </a:ext>
            </a:extLst>
          </p:cNvPr>
          <p:cNvSpPr/>
          <p:nvPr/>
        </p:nvSpPr>
        <p:spPr>
          <a:xfrm>
            <a:off x="11438626" y="310551"/>
            <a:ext cx="2560178" cy="396816"/>
          </a:xfrm>
          <a:prstGeom prst="roundRect">
            <a:avLst/>
          </a:prstGeom>
          <a:solidFill>
            <a:schemeClr val="accent1">
              <a:alpha val="27843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مستطيل: زوايا مستديرة 19">
            <a:extLst>
              <a:ext uri="{FF2B5EF4-FFF2-40B4-BE49-F238E27FC236}">
                <a16:creationId xmlns:a16="http://schemas.microsoft.com/office/drawing/2014/main" id="{6AD2A976-2442-45D7-9A99-DDA2D6A1D967}"/>
              </a:ext>
            </a:extLst>
          </p:cNvPr>
          <p:cNvSpPr/>
          <p:nvPr/>
        </p:nvSpPr>
        <p:spPr>
          <a:xfrm>
            <a:off x="6035111" y="1239328"/>
            <a:ext cx="2560178" cy="396816"/>
          </a:xfrm>
          <a:prstGeom prst="roundRect">
            <a:avLst/>
          </a:prstGeom>
          <a:solidFill>
            <a:schemeClr val="accent1">
              <a:alpha val="27843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2333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3FE729B5-43F0-4ACF-B5B9-A563A2BEA2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28" t="54402" r="10695" b="7372"/>
          <a:stretch/>
        </p:blipFill>
        <p:spPr>
          <a:xfrm>
            <a:off x="633431" y="241539"/>
            <a:ext cx="13363537" cy="7125419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3" name="مستطيل: زوايا مستديرة 19">
            <a:extLst>
              <a:ext uri="{FF2B5EF4-FFF2-40B4-BE49-F238E27FC236}">
                <a16:creationId xmlns:a16="http://schemas.microsoft.com/office/drawing/2014/main" id="{7F451511-7CED-4ED5-82B1-A1C6B84CB01F}"/>
              </a:ext>
            </a:extLst>
          </p:cNvPr>
          <p:cNvSpPr/>
          <p:nvPr/>
        </p:nvSpPr>
        <p:spPr>
          <a:xfrm>
            <a:off x="9782355" y="500331"/>
            <a:ext cx="3940403" cy="759125"/>
          </a:xfrm>
          <a:prstGeom prst="roundRect">
            <a:avLst/>
          </a:prstGeom>
          <a:solidFill>
            <a:schemeClr val="accent1">
              <a:alpha val="27843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135E599B-C3E8-4CBB-B13D-30151C0EF164}"/>
              </a:ext>
            </a:extLst>
          </p:cNvPr>
          <p:cNvSpPr txBox="1"/>
          <p:nvPr/>
        </p:nvSpPr>
        <p:spPr>
          <a:xfrm>
            <a:off x="1449238" y="2156604"/>
            <a:ext cx="11421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>
                <a:solidFill>
                  <a:srgbClr val="FF0000"/>
                </a:solidFill>
              </a:rPr>
              <a:t>كان الراوي يرى نفسه إذا غفا ذئبا كاسرًا ، بعينين صفراوين 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3A650587-FFAA-407A-A75D-38306FEBA327}"/>
              </a:ext>
            </a:extLst>
          </p:cNvPr>
          <p:cNvSpPr txBox="1"/>
          <p:nvPr/>
        </p:nvSpPr>
        <p:spPr>
          <a:xfrm>
            <a:off x="948906" y="3605321"/>
            <a:ext cx="12773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solidFill>
                  <a:srgbClr val="FF0000"/>
                </a:solidFill>
              </a:rPr>
              <a:t>لأن كل الذئاب كانت تخيفه إلا الذئب رماد ظل في ذاكرته يخترق أحلامه في كل مرة .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19D9BC1B-1EAB-4320-B46E-755E028B634B}"/>
              </a:ext>
            </a:extLst>
          </p:cNvPr>
          <p:cNvSpPr txBox="1"/>
          <p:nvPr/>
        </p:nvSpPr>
        <p:spPr>
          <a:xfrm>
            <a:off x="948906" y="5014316"/>
            <a:ext cx="12773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rgbClr val="FF0000"/>
                </a:solidFill>
              </a:rPr>
              <a:t>الصداقة والوفاء هي علاقة الراوي بالذئب فهو بالنسبة له ككلب من كلابهم يحمي القطيع .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B5B672E-CD05-404B-A654-21858708342D}"/>
              </a:ext>
            </a:extLst>
          </p:cNvPr>
          <p:cNvSpPr txBox="1"/>
          <p:nvPr/>
        </p:nvSpPr>
        <p:spPr>
          <a:xfrm>
            <a:off x="2018580" y="6597517"/>
            <a:ext cx="11638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solidFill>
                  <a:srgbClr val="FF0000"/>
                </a:solidFill>
              </a:rPr>
              <a:t>نعم ، أحلام الراوي وعلاقته بالذئب " رماد " خاصة به وحده .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15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  <p:bldP spid="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F24D057D-23F0-4940-A8A7-01AD225C13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20" t="1576" r="7462" b="61689"/>
          <a:stretch/>
        </p:blipFill>
        <p:spPr>
          <a:xfrm>
            <a:off x="500333" y="362308"/>
            <a:ext cx="13767758" cy="748773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7E684396-A974-4588-A126-AF534E448042}"/>
              </a:ext>
            </a:extLst>
          </p:cNvPr>
          <p:cNvSpPr txBox="1"/>
          <p:nvPr/>
        </p:nvSpPr>
        <p:spPr>
          <a:xfrm>
            <a:off x="4675516" y="1604514"/>
            <a:ext cx="6262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>
                <a:solidFill>
                  <a:srgbClr val="FF0000"/>
                </a:solidFill>
              </a:rPr>
              <a:t>غرض شخصي 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865B68B0-E62E-4EC8-AB7C-88B55F663BC4}"/>
              </a:ext>
            </a:extLst>
          </p:cNvPr>
          <p:cNvSpPr txBox="1"/>
          <p:nvPr/>
        </p:nvSpPr>
        <p:spPr>
          <a:xfrm>
            <a:off x="6538822" y="3010882"/>
            <a:ext cx="4641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800" b="1" dirty="0">
                <a:solidFill>
                  <a:srgbClr val="FF0000"/>
                </a:solidFill>
              </a:rPr>
              <a:t>نعم .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6" name="مستطيل: زوايا مستديرة 19">
            <a:extLst>
              <a:ext uri="{FF2B5EF4-FFF2-40B4-BE49-F238E27FC236}">
                <a16:creationId xmlns:a16="http://schemas.microsoft.com/office/drawing/2014/main" id="{D21B9CD6-843C-4333-8CB0-79E840FBF696}"/>
              </a:ext>
            </a:extLst>
          </p:cNvPr>
          <p:cNvSpPr/>
          <p:nvPr/>
        </p:nvSpPr>
        <p:spPr>
          <a:xfrm>
            <a:off x="7315200" y="4744528"/>
            <a:ext cx="2018581" cy="1224951"/>
          </a:xfrm>
          <a:prstGeom prst="roundRect">
            <a:avLst/>
          </a:prstGeom>
          <a:solidFill>
            <a:schemeClr val="accent1">
              <a:alpha val="27843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E1E22D3F-3598-4BE2-AFC0-0BF4295D0527}"/>
              </a:ext>
            </a:extLst>
          </p:cNvPr>
          <p:cNvSpPr txBox="1"/>
          <p:nvPr/>
        </p:nvSpPr>
        <p:spPr>
          <a:xfrm>
            <a:off x="2656936" y="7045118"/>
            <a:ext cx="106622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400" b="1" dirty="0">
                <a:solidFill>
                  <a:srgbClr val="FF0000"/>
                </a:solidFill>
              </a:rPr>
              <a:t>قدم تجربة خاصة ، وأشركنا في تفاصيلها وأحداثها . 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12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F3A42F-559C-4066-BBE8-6EFB987530F5}"/>
              </a:ext>
            </a:extLst>
          </p:cNvPr>
          <p:cNvSpPr txBox="1"/>
          <p:nvPr/>
        </p:nvSpPr>
        <p:spPr>
          <a:xfrm>
            <a:off x="7684776" y="912210"/>
            <a:ext cx="5655732" cy="206210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 الأولى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مها إبراهيم - حصة خلف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عائشة يعقوب -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مريم عبدالله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ندى ياسر - حمدة هاشم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5F146D-ADEB-4BE3-A281-D5FA689E80B0}"/>
              </a:ext>
            </a:extLst>
          </p:cNvPr>
          <p:cNvSpPr txBox="1"/>
          <p:nvPr/>
        </p:nvSpPr>
        <p:spPr>
          <a:xfrm>
            <a:off x="1585281" y="983957"/>
            <a:ext cx="5655732" cy="206210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الثانية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إباء عصام الدين - حياة خميس 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75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فاطمة طلال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-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مهرة جاسم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ميرة جاسم  - مها محسن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63A6AD-F336-4E58-9D41-96BF1916FA7A}"/>
              </a:ext>
            </a:extLst>
          </p:cNvPr>
          <p:cNvSpPr txBox="1"/>
          <p:nvPr/>
        </p:nvSpPr>
        <p:spPr>
          <a:xfrm>
            <a:off x="7707165" y="3187767"/>
            <a:ext cx="5655731" cy="206210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الثالثة </a:t>
            </a: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srgbClr val="FCDDFA">
                  <a:lumMod val="10000"/>
                </a:srgbClr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75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الريم عادل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-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خلود وليد 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فاطمة محمد - موزة سيف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هند عبدالقادر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- 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مريم عبدالسلام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DCCD97-1058-4BFF-94E6-E34A8838E811}"/>
              </a:ext>
            </a:extLst>
          </p:cNvPr>
          <p:cNvSpPr txBox="1"/>
          <p:nvPr/>
        </p:nvSpPr>
        <p:spPr>
          <a:xfrm>
            <a:off x="1585280" y="3253691"/>
            <a:ext cx="5655732" cy="206210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الرابعة 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ريم عبدالله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-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شهد خالد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مريم أحمد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-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ميثة محمود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هند عبدالله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881E0E-8230-4482-B29E-39E623DB8D42}"/>
              </a:ext>
            </a:extLst>
          </p:cNvPr>
          <p:cNvSpPr txBox="1"/>
          <p:nvPr/>
        </p:nvSpPr>
        <p:spPr>
          <a:xfrm>
            <a:off x="5158596" y="142769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السابع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2 </a:t>
            </a: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عام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13663B47-8A3A-4627-AAE5-0E4BD24D4B9D}"/>
              </a:ext>
            </a:extLst>
          </p:cNvPr>
          <p:cNvSpPr txBox="1"/>
          <p:nvPr/>
        </p:nvSpPr>
        <p:spPr>
          <a:xfrm>
            <a:off x="4856909" y="5467941"/>
            <a:ext cx="5655733" cy="206210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الخامسة </a:t>
            </a: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10000"/>
                </a:prstClr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جنان سعيد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-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الهنوف وليد </a:t>
            </a: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srgbClr val="FEDCE6">
                  <a:lumMod val="10000"/>
                </a:srgbClr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ميرة أحمد - هند حسين 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وضحى حسين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-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75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مروة محمود </a:t>
            </a:r>
          </a:p>
        </p:txBody>
      </p:sp>
      <p:pic>
        <p:nvPicPr>
          <p:cNvPr id="15" name="Picture 2" descr="Image">
            <a:extLst>
              <a:ext uri="{FF2B5EF4-FFF2-40B4-BE49-F238E27FC236}">
                <a16:creationId xmlns:a16="http://schemas.microsoft.com/office/drawing/2014/main" id="{DE1B82CF-79BE-45EA-9411-20105DF005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507" y="4639102"/>
            <a:ext cx="5655732" cy="371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44919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5C9DF2B5-4A17-4FD7-AC61-8521D4DC8A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78" t="37988" r="7305" b="9434"/>
          <a:stretch/>
        </p:blipFill>
        <p:spPr>
          <a:xfrm>
            <a:off x="534839" y="207033"/>
            <a:ext cx="13198414" cy="782112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98F8657-93F0-4160-B3C4-8045F8AE09CD}"/>
              </a:ext>
            </a:extLst>
          </p:cNvPr>
          <p:cNvSpPr txBox="1"/>
          <p:nvPr/>
        </p:nvSpPr>
        <p:spPr>
          <a:xfrm>
            <a:off x="5313872" y="937616"/>
            <a:ext cx="6676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rgbClr val="FF0000"/>
                </a:solidFill>
              </a:rPr>
              <a:t>في النصوص السردية والوصفية .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1D5A2082-610D-48A4-8C9B-5DEBE24C8EE0}"/>
              </a:ext>
            </a:extLst>
          </p:cNvPr>
          <p:cNvSpPr txBox="1"/>
          <p:nvPr/>
        </p:nvSpPr>
        <p:spPr>
          <a:xfrm>
            <a:off x="3976777" y="2729035"/>
            <a:ext cx="66768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600" b="1" dirty="0">
                <a:solidFill>
                  <a:srgbClr val="FF0000"/>
                </a:solidFill>
              </a:rPr>
              <a:t>يحل فرديًا .</a:t>
            </a:r>
            <a:endParaRPr 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28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">
            <a:extLst>
              <a:ext uri="{FF2B5EF4-FFF2-40B4-BE49-F238E27FC236}">
                <a16:creationId xmlns:a16="http://schemas.microsoft.com/office/drawing/2014/main" id="{C89E825D-27B2-4EB5-AE75-501812EE04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33320" y="2493890"/>
            <a:ext cx="6394938" cy="464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Image">
            <a:extLst>
              <a:ext uri="{FF2B5EF4-FFF2-40B4-BE49-F238E27FC236}">
                <a16:creationId xmlns:a16="http://schemas.microsoft.com/office/drawing/2014/main" id="{2A7636AB-7A02-414B-9347-9B30FDDE2A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79003" y="2883681"/>
            <a:ext cx="3690070" cy="193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68C002-ACD0-4358-8DB7-EDD732C6B819}"/>
              </a:ext>
            </a:extLst>
          </p:cNvPr>
          <p:cNvSpPr txBox="1"/>
          <p:nvPr/>
        </p:nvSpPr>
        <p:spPr>
          <a:xfrm>
            <a:off x="9143009" y="-110536"/>
            <a:ext cx="4460340" cy="232426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بطاقة</a:t>
            </a:r>
            <a:r>
              <a:rPr kumimoji="0" lang="en-US" sz="11500" b="1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 </a:t>
            </a:r>
            <a:r>
              <a:rPr kumimoji="0" lang="en-US" sz="11500" b="1" i="0" u="none" strike="noStrike" kern="1200" cap="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الخروج</a:t>
            </a:r>
            <a:r>
              <a:rPr kumimoji="0" lang="en-US" sz="11500" b="1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 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B202410D-2EEE-4752-98DF-E0BEB30FF4C6}"/>
              </a:ext>
            </a:extLst>
          </p:cNvPr>
          <p:cNvSpPr txBox="1"/>
          <p:nvPr/>
        </p:nvSpPr>
        <p:spPr>
          <a:xfrm>
            <a:off x="780907" y="-347332"/>
            <a:ext cx="5276506" cy="2635890"/>
          </a:xfrm>
          <a:prstGeom prst="rect">
            <a:avLst/>
          </a:prstGeom>
        </p:spPr>
        <p:txBody>
          <a:bodyPr vert="horz" lIns="91440" tIns="45720" rIns="91440" bIns="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التقويم</a:t>
            </a:r>
            <a:r>
              <a:rPr kumimoji="0" lang="en-US" sz="13800" b="0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 </a:t>
            </a:r>
            <a:r>
              <a:rPr kumimoji="0" lang="en-US" sz="13800" b="0" i="0" u="none" strike="noStrike" kern="1200" cap="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الختامي</a:t>
            </a:r>
            <a:r>
              <a:rPr kumimoji="0" lang="en-US" sz="13800" b="0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 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2C9D2DD7-7016-4057-98EE-DBF22D08533F}"/>
              </a:ext>
            </a:extLst>
          </p:cNvPr>
          <p:cNvSpPr txBox="1"/>
          <p:nvPr/>
        </p:nvSpPr>
        <p:spPr>
          <a:xfrm>
            <a:off x="9034955" y="4369064"/>
            <a:ext cx="4714281" cy="232426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8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هيا لنتوجه </a:t>
            </a: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8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لمنصة ألف </a:t>
            </a:r>
            <a:endParaRPr kumimoji="0" lang="en-US" sz="88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14052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AD1E1D02-66E4-470A-A154-6BAEBA7F5AE1}"/>
              </a:ext>
            </a:extLst>
          </p:cNvPr>
          <p:cNvSpPr txBox="1"/>
          <p:nvPr/>
        </p:nvSpPr>
        <p:spPr>
          <a:xfrm>
            <a:off x="1364578" y="261347"/>
            <a:ext cx="7762169" cy="4730674"/>
          </a:xfrm>
          <a:prstGeom prst="rect">
            <a:avLst/>
          </a:prstGeom>
        </p:spPr>
        <p:txBody>
          <a:bodyPr vert="horz" lIns="91440" tIns="45720" rIns="91440" bIns="0" rtlCol="0" anchor="b">
            <a:normAutofit fontScale="85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200" b="0" i="0" u="none" strike="noStrike" kern="1200" cap="all" spc="0" normalizeH="0" baseline="0" noProof="0" dirty="0" err="1">
                <a:ln>
                  <a:noFill/>
                </a:ln>
                <a:solidFill>
                  <a:srgbClr val="67441E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الحصة</a:t>
            </a:r>
            <a:r>
              <a:rPr kumimoji="0" lang="en-US" sz="26200" b="0" i="0" u="none" strike="noStrike" kern="1200" cap="all" spc="0" normalizeH="0" baseline="0" noProof="0" dirty="0">
                <a:ln>
                  <a:noFill/>
                </a:ln>
                <a:solidFill>
                  <a:srgbClr val="67441E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 </a:t>
            </a:r>
            <a:r>
              <a:rPr kumimoji="0" lang="en-US" sz="26200" b="0" i="0" u="none" strike="noStrike" kern="1200" cap="all" spc="0" normalizeH="0" baseline="0" noProof="0" dirty="0" err="1">
                <a:ln>
                  <a:noFill/>
                </a:ln>
                <a:solidFill>
                  <a:srgbClr val="67441E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</a:t>
            </a:r>
            <a:r>
              <a:rPr kumimoji="0" lang="ar-AE" sz="26200" b="0" i="0" u="none" strike="noStrike" kern="1200" cap="all" spc="0" normalizeH="0" baseline="0" noProof="0" dirty="0">
                <a:ln>
                  <a:noFill/>
                </a:ln>
                <a:solidFill>
                  <a:srgbClr val="67441E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رابعة</a:t>
            </a:r>
            <a:r>
              <a:rPr kumimoji="0" lang="en-US" sz="26200" b="0" i="0" u="none" strike="noStrike" kern="1200" cap="all" spc="0" normalizeH="0" baseline="0" noProof="0" dirty="0">
                <a:ln>
                  <a:noFill/>
                </a:ln>
                <a:solidFill>
                  <a:srgbClr val="67441E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5D2481-CEC3-4B60-96BE-B2C2114C6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8069" y="577329"/>
            <a:ext cx="2990289" cy="2990289"/>
          </a:xfrm>
          <a:prstGeom prst="rect">
            <a:avLst/>
          </a:prstGeom>
        </p:spPr>
      </p:pic>
      <p:pic>
        <p:nvPicPr>
          <p:cNvPr id="15" name="Picture 3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E3BF6FDB-7FFC-462C-9E7B-B11C5906CDA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063" y="3665822"/>
            <a:ext cx="3924300" cy="34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52813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kite&#10;&#10;Description automatically generated">
            <a:extLst>
              <a:ext uri="{FF2B5EF4-FFF2-40B4-BE49-F238E27FC236}">
                <a16:creationId xmlns:a16="http://schemas.microsoft.com/office/drawing/2014/main" id="{7B6C9ED7-C5F2-C342-BF08-B607A18E7D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04" t="7195" r="5856" b="16209"/>
          <a:stretch/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A8017E6-9CB2-424A-AD23-2CE9A835E199}"/>
              </a:ext>
            </a:extLst>
          </p:cNvPr>
          <p:cNvSpPr/>
          <p:nvPr/>
        </p:nvSpPr>
        <p:spPr>
          <a:xfrm>
            <a:off x="308610" y="274321"/>
            <a:ext cx="14007466" cy="7646670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A6CB17-413D-0C46-8D49-CEC1193227FD}"/>
              </a:ext>
            </a:extLst>
          </p:cNvPr>
          <p:cNvSpPr txBox="1"/>
          <p:nvPr/>
        </p:nvSpPr>
        <p:spPr>
          <a:xfrm>
            <a:off x="4588625" y="497533"/>
            <a:ext cx="4105818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09728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48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النشيد الوطني</a:t>
            </a:r>
            <a:endParaRPr kumimoji="0" lang="en-AE" sz="648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DE5EA65-0E8B-B44E-9E46-83CB1274C0E8}"/>
              </a:ext>
            </a:extLst>
          </p:cNvPr>
          <p:cNvGrpSpPr/>
          <p:nvPr/>
        </p:nvGrpSpPr>
        <p:grpSpPr>
          <a:xfrm>
            <a:off x="1972827" y="1475592"/>
            <a:ext cx="9337412" cy="7028329"/>
            <a:chOff x="1592294" y="1396107"/>
            <a:chExt cx="6436141" cy="585694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CF7FD6B-9C65-D947-BA0F-D06D50601940}"/>
                </a:ext>
              </a:extLst>
            </p:cNvPr>
            <p:cNvGrpSpPr/>
            <p:nvPr/>
          </p:nvGrpSpPr>
          <p:grpSpPr>
            <a:xfrm>
              <a:off x="1592294" y="1396107"/>
              <a:ext cx="6436141" cy="5856941"/>
              <a:chOff x="1754349" y="1593871"/>
              <a:chExt cx="6436141" cy="5856941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B418248C-57B2-C940-9ADF-22C3EDA572C5}"/>
                  </a:ext>
                </a:extLst>
              </p:cNvPr>
              <p:cNvGrpSpPr/>
              <p:nvPr/>
            </p:nvGrpSpPr>
            <p:grpSpPr>
              <a:xfrm>
                <a:off x="1754349" y="1593871"/>
                <a:ext cx="4725541" cy="5856941"/>
                <a:chOff x="1031966" y="533400"/>
                <a:chExt cx="5257780" cy="7433939"/>
              </a:xfrm>
            </p:grpSpPr>
            <p:pic>
              <p:nvPicPr>
                <p:cNvPr id="12" name="Picture 2">
                  <a:extLst>
                    <a:ext uri="{FF2B5EF4-FFF2-40B4-BE49-F238E27FC236}">
                      <a16:creationId xmlns:a16="http://schemas.microsoft.com/office/drawing/2014/main" id="{74D110F3-00CB-184F-A87D-E01E9F67D98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38721" b="90011" l="73034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31966" y="2006976"/>
                  <a:ext cx="5257780" cy="59603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grpSp>
              <p:nvGrpSpPr>
                <p:cNvPr id="13" name="مجموعة 3">
                  <a:extLst>
                    <a:ext uri="{FF2B5EF4-FFF2-40B4-BE49-F238E27FC236}">
                      <a16:creationId xmlns:a16="http://schemas.microsoft.com/office/drawing/2014/main" id="{00BABC9C-CDCF-0443-A778-2DFC738B6E03}"/>
                    </a:ext>
                  </a:extLst>
                </p:cNvPr>
                <p:cNvGrpSpPr/>
                <p:nvPr/>
              </p:nvGrpSpPr>
              <p:grpSpPr>
                <a:xfrm>
                  <a:off x="2847074" y="533400"/>
                  <a:ext cx="3325126" cy="6735674"/>
                  <a:chOff x="2286000" y="0"/>
                  <a:chExt cx="3096527" cy="7346456"/>
                </a:xfrm>
              </p:grpSpPr>
              <p:sp>
                <p:nvSpPr>
                  <p:cNvPr id="14" name="مستطيل 2">
                    <a:extLst>
                      <a:ext uri="{FF2B5EF4-FFF2-40B4-BE49-F238E27FC236}">
                        <a16:creationId xmlns:a16="http://schemas.microsoft.com/office/drawing/2014/main" id="{2B069039-443E-F243-B08F-209618635CF4}"/>
                      </a:ext>
                    </a:extLst>
                  </p:cNvPr>
                  <p:cNvSpPr/>
                  <p:nvPr/>
                </p:nvSpPr>
                <p:spPr>
                  <a:xfrm>
                    <a:off x="2819399" y="381000"/>
                    <a:ext cx="122301" cy="6965456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marL="0" marR="0" lvl="0" indent="0" algn="ctr" defTabSz="548640" rtl="1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216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pic>
                <p:nvPicPr>
                  <p:cNvPr id="15" name="Picture 2" descr="Image result for â«Ø¹ÙÙ Ø§ÙØ§ÙØ§Ø±Ø§Øª ÙØªØ­Ø±Ùâ¬â">
                    <a:extLst>
                      <a:ext uri="{FF2B5EF4-FFF2-40B4-BE49-F238E27FC236}">
                        <a16:creationId xmlns:a16="http://schemas.microsoft.com/office/drawing/2014/main" id="{7A695220-A165-CC41-B34F-9E3E2851002F}"/>
                      </a:ext>
                    </a:extLst>
                  </p:cNvPr>
                  <p:cNvPicPr>
                    <a:picLocks noChangeAspect="1" noChangeArrowheads="1" noCrop="1"/>
                  </p:cNvPicPr>
                  <p:nvPr/>
                </p:nvPicPr>
                <p:blipFill>
                  <a:blip r:embed="rId7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86000" y="0"/>
                    <a:ext cx="3096527" cy="237066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pic>
            <p:nvPicPr>
              <p:cNvPr id="11" name="UNITED ARAB EMIRATES NATIONAL ANTHEM - Ishy Bilady عيشي بلادي - النشيد الوطني الاماراتي.mp3">
                <a:hlinkClick r:id="" action="ppaction://media"/>
                <a:extLst>
                  <a:ext uri="{FF2B5EF4-FFF2-40B4-BE49-F238E27FC236}">
                    <a16:creationId xmlns:a16="http://schemas.microsoft.com/office/drawing/2014/main" id="{9361BFE2-8282-5647-BAD7-350282B2F25F}"/>
                  </a:ext>
                </a:extLst>
              </p:cNvPr>
              <p:cNvPicPr>
                <a:picLocks noChangeAspect="1"/>
              </p:cNvPicPr>
              <p:nvPr>
                <a:audioFile r:link="rId2"/>
                <p:extLst>
                  <p:ext uri="{DAA4B4D4-6D71-4841-9C94-3DE7FCFB9230}">
                    <p14:media xmlns:p14="http://schemas.microsoft.com/office/powerpoint/2010/main" r:embed="rId1"/>
                  </p:ext>
                </p:extLst>
              </p:nvPr>
            </p:nvPicPr>
            <p:blipFill>
              <a:blip r:embed="rId8"/>
              <a:stretch>
                <a:fillRect/>
              </a:stretch>
            </p:blipFill>
            <p:spPr>
              <a:xfrm>
                <a:off x="7580890" y="5969763"/>
                <a:ext cx="609600" cy="609600"/>
              </a:xfrm>
              <a:prstGeom prst="rect">
                <a:avLst/>
              </a:prstGeom>
            </p:spPr>
          </p:pic>
        </p:grp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66A5BF81-C6F0-6949-8781-64EFC8C698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439" b="57544" l="0" r="3035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1" r="68775" b="41372"/>
            <a:stretch/>
          </p:blipFill>
          <p:spPr bwMode="auto">
            <a:xfrm>
              <a:off x="4184564" y="3673921"/>
              <a:ext cx="1397832" cy="3251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6818732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0A6206-EF85-4DA9-855C-834A67727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4630400" cy="841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87837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إرشادات إماراتية للتوعية بـ&quot;كورونا&quot; الجديد وطرق مواجهته">
            <a:extLst>
              <a:ext uri="{FF2B5EF4-FFF2-40B4-BE49-F238E27FC236}">
                <a16:creationId xmlns:a16="http://schemas.microsoft.com/office/drawing/2014/main" id="{9436537F-D464-4D63-AB0E-3E2B60F9C3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0" t="8927" r="9313" b="19286"/>
          <a:stretch/>
        </p:blipFill>
        <p:spPr bwMode="auto">
          <a:xfrm>
            <a:off x="0" y="0"/>
            <a:ext cx="8126084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محمد بن راشد: فخورون بجيشنا الإنساني في معركته ضد «كورونا» - محليات - أخرى  - الإمارات اليوم">
            <a:extLst>
              <a:ext uri="{FF2B5EF4-FFF2-40B4-BE49-F238E27FC236}">
                <a16:creationId xmlns:a16="http://schemas.microsoft.com/office/drawing/2014/main" id="{2CDFCB19-B4E7-44C5-9DE9-7EEF72BEED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6" r="22347"/>
          <a:stretch/>
        </p:blipFill>
        <p:spPr bwMode="auto">
          <a:xfrm>
            <a:off x="8126085" y="0"/>
            <a:ext cx="6504315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19803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6BC5E7-C23E-40D0-9462-CEDFA6183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86" y="270564"/>
            <a:ext cx="14132635" cy="7688472"/>
          </a:xfrm>
          <a:prstGeom prst="rect">
            <a:avLst/>
          </a:prstGeom>
        </p:spPr>
      </p:pic>
      <p:pic>
        <p:nvPicPr>
          <p:cNvPr id="4" name="Picture 2" descr="Image">
            <a:extLst>
              <a:ext uri="{FF2B5EF4-FFF2-40B4-BE49-F238E27FC236}">
                <a16:creationId xmlns:a16="http://schemas.microsoft.com/office/drawing/2014/main" id="{5F19B5DF-1653-4222-A9E1-5F8EAD3547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60" y="439377"/>
            <a:ext cx="1473198" cy="110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4521062-287F-4410-BA30-1CBA76E6EC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84149" y="997396"/>
            <a:ext cx="2118826" cy="6627294"/>
          </a:xfrm>
          <a:prstGeom prst="rect">
            <a:avLst/>
          </a:prstGeom>
        </p:spPr>
      </p:pic>
      <p:sp>
        <p:nvSpPr>
          <p:cNvPr id="6" name="مستطيل 8">
            <a:extLst>
              <a:ext uri="{FF2B5EF4-FFF2-40B4-BE49-F238E27FC236}">
                <a16:creationId xmlns:a16="http://schemas.microsoft.com/office/drawing/2014/main" id="{5F56B87A-048E-467D-B6DC-DBFA55437A43}"/>
              </a:ext>
            </a:extLst>
          </p:cNvPr>
          <p:cNvSpPr/>
          <p:nvPr/>
        </p:nvSpPr>
        <p:spPr>
          <a:xfrm>
            <a:off x="9414933" y="997396"/>
            <a:ext cx="2669216" cy="55005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للحصول على أعلى درجة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7" name="مستطيل: زوايا مستديرة 3">
            <a:extLst>
              <a:ext uri="{FF2B5EF4-FFF2-40B4-BE49-F238E27FC236}">
                <a16:creationId xmlns:a16="http://schemas.microsoft.com/office/drawing/2014/main" id="{0CF3CD47-B483-42AD-92E6-31CDB41E1195}"/>
              </a:ext>
            </a:extLst>
          </p:cNvPr>
          <p:cNvSpPr/>
          <p:nvPr/>
        </p:nvSpPr>
        <p:spPr>
          <a:xfrm>
            <a:off x="9715500" y="1614466"/>
            <a:ext cx="2254349" cy="5834084"/>
          </a:xfrm>
          <a:prstGeom prst="roundRect">
            <a:avLst/>
          </a:prstGeom>
          <a:solidFill>
            <a:srgbClr val="92D050">
              <a:alpha val="27843"/>
            </a:srgbClr>
          </a:solidFill>
          <a:ln w="28575">
            <a:solidFill>
              <a:srgbClr val="4577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86954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F3A42F-559C-4066-BBE8-6EFB987530F5}"/>
              </a:ext>
            </a:extLst>
          </p:cNvPr>
          <p:cNvSpPr txBox="1"/>
          <p:nvPr/>
        </p:nvSpPr>
        <p:spPr>
          <a:xfrm>
            <a:off x="7684776" y="912210"/>
            <a:ext cx="5655732" cy="206210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 الأولى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مها إبراهيم - حصة خلف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عائشة يعقوب -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مريم عبدالله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ندى ياسر - حمدة هاشم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5F146D-ADEB-4BE3-A281-D5FA689E80B0}"/>
              </a:ext>
            </a:extLst>
          </p:cNvPr>
          <p:cNvSpPr txBox="1"/>
          <p:nvPr/>
        </p:nvSpPr>
        <p:spPr>
          <a:xfrm>
            <a:off x="1585281" y="983957"/>
            <a:ext cx="5655732" cy="206210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الثانية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إباء عصام الدين - حياة خميس 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75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فاطمة طلال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-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مهرة جاسم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ميرة جاسم  - مها محسن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63A6AD-F336-4E58-9D41-96BF1916FA7A}"/>
              </a:ext>
            </a:extLst>
          </p:cNvPr>
          <p:cNvSpPr txBox="1"/>
          <p:nvPr/>
        </p:nvSpPr>
        <p:spPr>
          <a:xfrm>
            <a:off x="7707165" y="3187767"/>
            <a:ext cx="5655731" cy="206210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الثالثة </a:t>
            </a: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srgbClr val="FCDDFA">
                  <a:lumMod val="10000"/>
                </a:srgbClr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75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الريم عادل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-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خلود وليد 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فاطمة محمد - موزة سيف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هند عبدالقادر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- 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مريم عبدالسلام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DCCD97-1058-4BFF-94E6-E34A8838E811}"/>
              </a:ext>
            </a:extLst>
          </p:cNvPr>
          <p:cNvSpPr txBox="1"/>
          <p:nvPr/>
        </p:nvSpPr>
        <p:spPr>
          <a:xfrm>
            <a:off x="1585280" y="3253691"/>
            <a:ext cx="5655732" cy="206210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الرابعة 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ريم عبدالله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-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شهد خالد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مريم أحمد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-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ميثة محمود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هند عبدالله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881E0E-8230-4482-B29E-39E623DB8D42}"/>
              </a:ext>
            </a:extLst>
          </p:cNvPr>
          <p:cNvSpPr txBox="1"/>
          <p:nvPr/>
        </p:nvSpPr>
        <p:spPr>
          <a:xfrm>
            <a:off x="5158596" y="142769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السابع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2 </a:t>
            </a: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عام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13663B47-8A3A-4627-AAE5-0E4BD24D4B9D}"/>
              </a:ext>
            </a:extLst>
          </p:cNvPr>
          <p:cNvSpPr txBox="1"/>
          <p:nvPr/>
        </p:nvSpPr>
        <p:spPr>
          <a:xfrm>
            <a:off x="4856909" y="5467941"/>
            <a:ext cx="5655733" cy="206210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الخامسة </a:t>
            </a: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10000"/>
                </a:prstClr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جنان سعيد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-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الهنوف وليد </a:t>
            </a: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srgbClr val="FEDCE6">
                  <a:lumMod val="10000"/>
                </a:srgbClr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ميرة أحمد - هند حسين 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وضحى حسين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-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75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مروة محمود </a:t>
            </a:r>
          </a:p>
        </p:txBody>
      </p:sp>
      <p:pic>
        <p:nvPicPr>
          <p:cNvPr id="15" name="Picture 2" descr="Image">
            <a:extLst>
              <a:ext uri="{FF2B5EF4-FFF2-40B4-BE49-F238E27FC236}">
                <a16:creationId xmlns:a16="http://schemas.microsoft.com/office/drawing/2014/main" id="{DE1B82CF-79BE-45EA-9411-20105DF005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507" y="4639102"/>
            <a:ext cx="5655732" cy="371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90816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F3A42F-559C-4066-BBE8-6EFB987530F5}"/>
              </a:ext>
            </a:extLst>
          </p:cNvPr>
          <p:cNvSpPr txBox="1"/>
          <p:nvPr/>
        </p:nvSpPr>
        <p:spPr>
          <a:xfrm>
            <a:off x="7684776" y="912210"/>
            <a:ext cx="5655732" cy="206210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 الأولى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ميثا سيف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–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خلود هاشم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سارة خميس – خديجة عبداللطيف 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فاطمة عبدالعزيز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5F146D-ADEB-4BE3-A281-D5FA689E80B0}"/>
              </a:ext>
            </a:extLst>
          </p:cNvPr>
          <p:cNvSpPr txBox="1"/>
          <p:nvPr/>
        </p:nvSpPr>
        <p:spPr>
          <a:xfrm>
            <a:off x="1585281" y="983957"/>
            <a:ext cx="5655732" cy="206210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الثانية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آمنة بدر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مريم عبدالسلام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– خولة صالح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غلا راشد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–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فاطمة إبراهيم 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- ملاك سامي – ملاك أحمد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63A6AD-F336-4E58-9D41-96BF1916FA7A}"/>
              </a:ext>
            </a:extLst>
          </p:cNvPr>
          <p:cNvSpPr txBox="1"/>
          <p:nvPr/>
        </p:nvSpPr>
        <p:spPr>
          <a:xfrm>
            <a:off x="7707165" y="3187767"/>
            <a:ext cx="5655731" cy="206210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الثالثة 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جواهر راشد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–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راية علي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شهد زبير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- 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75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شمه محمد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–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هدى إبراهيم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DCCD97-1058-4BFF-94E6-E34A8838E811}"/>
              </a:ext>
            </a:extLst>
          </p:cNvPr>
          <p:cNvSpPr txBox="1"/>
          <p:nvPr/>
        </p:nvSpPr>
        <p:spPr>
          <a:xfrm>
            <a:off x="1585280" y="3253691"/>
            <a:ext cx="5655732" cy="206210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الرابعة 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حور سعيد – رهف فادي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طيف محمد – فاطمة سعيد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غلا إبراهيم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-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75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فاطمة يوسف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881E0E-8230-4482-B29E-39E623DB8D42}"/>
              </a:ext>
            </a:extLst>
          </p:cNvPr>
          <p:cNvSpPr txBox="1"/>
          <p:nvPr/>
        </p:nvSpPr>
        <p:spPr>
          <a:xfrm>
            <a:off x="5158596" y="142769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السابع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3 </a:t>
            </a: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عام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13663B47-8A3A-4627-AAE5-0E4BD24D4B9D}"/>
              </a:ext>
            </a:extLst>
          </p:cNvPr>
          <p:cNvSpPr txBox="1"/>
          <p:nvPr/>
        </p:nvSpPr>
        <p:spPr>
          <a:xfrm>
            <a:off x="4856909" y="5467941"/>
            <a:ext cx="5655733" cy="206210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الخامسة </a:t>
            </a: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10000"/>
                </a:prstClr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عنود عبدالعزيز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–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ريم سعيد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عائشة علي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–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فاطمة الزهراء مصطفى 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– ميثا محمد – أسماء محمد</a:t>
            </a:r>
          </a:p>
        </p:txBody>
      </p:sp>
      <p:pic>
        <p:nvPicPr>
          <p:cNvPr id="15" name="Picture 2" descr="Image">
            <a:extLst>
              <a:ext uri="{FF2B5EF4-FFF2-40B4-BE49-F238E27FC236}">
                <a16:creationId xmlns:a16="http://schemas.microsoft.com/office/drawing/2014/main" id="{DE1B82CF-79BE-45EA-9411-20105DF005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80171"/>
            <a:ext cx="5655732" cy="371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44550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0">
            <a:extLst>
              <a:ext uri="{FF2B5EF4-FFF2-40B4-BE49-F238E27FC236}">
                <a16:creationId xmlns:a16="http://schemas.microsoft.com/office/drawing/2014/main" id="{7F280DB2-B628-4D26-B18C-2A42B418174E}"/>
              </a:ext>
            </a:extLst>
          </p:cNvPr>
          <p:cNvSpPr/>
          <p:nvPr/>
        </p:nvSpPr>
        <p:spPr>
          <a:xfrm>
            <a:off x="8895775" y="5861726"/>
            <a:ext cx="2522375" cy="507062"/>
          </a:xfrm>
          <a:prstGeom prst="rect">
            <a:avLst/>
          </a:prstGeom>
          <a:noFill/>
        </p:spPr>
        <p:txBody>
          <a:bodyPr wrap="square" lIns="75439" tIns="37719" rIns="75439" bIns="37719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 w="0"/>
                <a:solidFill>
                  <a:srgbClr val="FF33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( لمدة دقيقتين )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78F7FF02-3239-40B8-AC24-070E73068E70}"/>
              </a:ext>
            </a:extLst>
          </p:cNvPr>
          <p:cNvSpPr txBox="1"/>
          <p:nvPr/>
        </p:nvSpPr>
        <p:spPr>
          <a:xfrm>
            <a:off x="10837650" y="891658"/>
            <a:ext cx="29464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1500" b="1" i="0" u="sng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التهيئة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1500" b="1" i="0" u="sng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 الحافزة: </a:t>
            </a:r>
            <a:endParaRPr kumimoji="0" lang="en-US" sz="11500" b="1" i="0" u="sng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  <p:pic>
        <p:nvPicPr>
          <p:cNvPr id="4" name="دقيقتين">
            <a:hlinkClick r:id="" action="ppaction://media"/>
            <a:extLst>
              <a:ext uri="{FF2B5EF4-FFF2-40B4-BE49-F238E27FC236}">
                <a16:creationId xmlns:a16="http://schemas.microsoft.com/office/drawing/2014/main" id="{6F083C4A-CFD9-44AD-AEE5-2F96A6D6FD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85541" y="5124657"/>
            <a:ext cx="2701636" cy="1981200"/>
          </a:xfrm>
          <a:prstGeom prst="rect">
            <a:avLst/>
          </a:prstGeom>
        </p:spPr>
      </p:pic>
      <p:sp>
        <p:nvSpPr>
          <p:cNvPr id="7" name="مستطيل 10">
            <a:extLst>
              <a:ext uri="{FF2B5EF4-FFF2-40B4-BE49-F238E27FC236}">
                <a16:creationId xmlns:a16="http://schemas.microsoft.com/office/drawing/2014/main" id="{7E97F981-DFB6-4A62-B748-B511173D0CE9}"/>
              </a:ext>
            </a:extLst>
          </p:cNvPr>
          <p:cNvSpPr/>
          <p:nvPr/>
        </p:nvSpPr>
        <p:spPr>
          <a:xfrm>
            <a:off x="846350" y="1346578"/>
            <a:ext cx="9957756" cy="3400162"/>
          </a:xfrm>
          <a:prstGeom prst="rect">
            <a:avLst/>
          </a:prstGeom>
          <a:noFill/>
        </p:spPr>
        <p:txBody>
          <a:bodyPr wrap="square" lIns="75438" tIns="37719" rIns="75438" bIns="37719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هيا نذهب لمنصة ألف ونشاهد (الفيديو) التالي ثم نجيب عن الأسئلة التي تليه  :</a:t>
            </a:r>
          </a:p>
        </p:txBody>
      </p:sp>
      <p:pic>
        <p:nvPicPr>
          <p:cNvPr id="9" name="Picture 4" descr="Image">
            <a:extLst>
              <a:ext uri="{FF2B5EF4-FFF2-40B4-BE49-F238E27FC236}">
                <a16:creationId xmlns:a16="http://schemas.microsoft.com/office/drawing/2014/main" id="{D07EA8C1-083A-4FDF-80E2-BAA6098899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4556" y="4894193"/>
            <a:ext cx="3690070" cy="193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2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8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F3A42F-559C-4066-BBE8-6EFB987530F5}"/>
              </a:ext>
            </a:extLst>
          </p:cNvPr>
          <p:cNvSpPr txBox="1"/>
          <p:nvPr/>
        </p:nvSpPr>
        <p:spPr>
          <a:xfrm>
            <a:off x="7684776" y="912210"/>
            <a:ext cx="5655732" cy="206210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 الأولى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ميثا سيف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–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خلود هاشم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سارة خميس – خديجة عبداللطيف 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فاطمة عبدالعزيز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5F146D-ADEB-4BE3-A281-D5FA689E80B0}"/>
              </a:ext>
            </a:extLst>
          </p:cNvPr>
          <p:cNvSpPr txBox="1"/>
          <p:nvPr/>
        </p:nvSpPr>
        <p:spPr>
          <a:xfrm>
            <a:off x="1585281" y="983957"/>
            <a:ext cx="5655732" cy="206210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الثانية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آمنة بدر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مريم عبدالسلام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– خولة صالح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غلا راشد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–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فاطمة إبراهيم 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- ملاك سامي – ملاك أحمد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63A6AD-F336-4E58-9D41-96BF1916FA7A}"/>
              </a:ext>
            </a:extLst>
          </p:cNvPr>
          <p:cNvSpPr txBox="1"/>
          <p:nvPr/>
        </p:nvSpPr>
        <p:spPr>
          <a:xfrm>
            <a:off x="7707165" y="3187767"/>
            <a:ext cx="5655731" cy="206210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الثالثة 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جواهر راشد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–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راية علي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شهد زبير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- 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75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شمه محمد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–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هدى إبراهيم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DCCD97-1058-4BFF-94E6-E34A8838E811}"/>
              </a:ext>
            </a:extLst>
          </p:cNvPr>
          <p:cNvSpPr txBox="1"/>
          <p:nvPr/>
        </p:nvSpPr>
        <p:spPr>
          <a:xfrm>
            <a:off x="1585280" y="3253691"/>
            <a:ext cx="5655732" cy="206210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الرابعة 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حور سعيد – رهف فادي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طيف محمد – فاطمة سعيد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غلا إبراهيم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-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75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فاطمة يوسف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881E0E-8230-4482-B29E-39E623DB8D42}"/>
              </a:ext>
            </a:extLst>
          </p:cNvPr>
          <p:cNvSpPr txBox="1"/>
          <p:nvPr/>
        </p:nvSpPr>
        <p:spPr>
          <a:xfrm>
            <a:off x="5158596" y="142769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السابع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3 </a:t>
            </a: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عام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13663B47-8A3A-4627-AAE5-0E4BD24D4B9D}"/>
              </a:ext>
            </a:extLst>
          </p:cNvPr>
          <p:cNvSpPr txBox="1"/>
          <p:nvPr/>
        </p:nvSpPr>
        <p:spPr>
          <a:xfrm>
            <a:off x="4856909" y="5467941"/>
            <a:ext cx="5655733" cy="206210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الخامسة </a:t>
            </a: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10000"/>
                </a:prstClr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عنود عبدالعزيز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–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ريم سعيد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عائشة علي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–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فاطمة الزهراء مصطفى 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– ميثا محمد – أسماء محمد</a:t>
            </a:r>
          </a:p>
        </p:txBody>
      </p:sp>
      <p:pic>
        <p:nvPicPr>
          <p:cNvPr id="15" name="Picture 2" descr="Image">
            <a:extLst>
              <a:ext uri="{FF2B5EF4-FFF2-40B4-BE49-F238E27FC236}">
                <a16:creationId xmlns:a16="http://schemas.microsoft.com/office/drawing/2014/main" id="{DE1B82CF-79BE-45EA-9411-20105DF005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80171"/>
            <a:ext cx="5655732" cy="371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26439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10">
            <a:extLst>
              <a:ext uri="{FF2B5EF4-FFF2-40B4-BE49-F238E27FC236}">
                <a16:creationId xmlns:a16="http://schemas.microsoft.com/office/drawing/2014/main" id="{CEA9F89D-4D4A-48AE-85BA-62C8AEFAEF30}"/>
              </a:ext>
            </a:extLst>
          </p:cNvPr>
          <p:cNvSpPr/>
          <p:nvPr/>
        </p:nvSpPr>
        <p:spPr>
          <a:xfrm>
            <a:off x="1367919" y="4663114"/>
            <a:ext cx="2131481" cy="2326791"/>
          </a:xfrm>
          <a:prstGeom prst="rect">
            <a:avLst/>
          </a:prstGeom>
          <a:noFill/>
        </p:spPr>
        <p:txBody>
          <a:bodyPr wrap="none" lIns="82296" tIns="41148" rIns="82296" bIns="41148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60" b="0" i="0" u="none" strike="noStrike" kern="1200" cap="none" spc="0" normalizeH="0" baseline="0" noProof="0" dirty="0">
                <a:ln w="0"/>
                <a:solidFill>
                  <a:srgbClr val="DE478E">
                    <a:lumMod val="1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إعداد الأستاذة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60" b="0" i="0" u="none" strike="noStrike" kern="1200" cap="none" spc="0" normalizeH="0" baseline="0" noProof="0" dirty="0">
                <a:ln w="0"/>
                <a:solidFill>
                  <a:srgbClr val="DE478E">
                    <a:lumMod val="1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عائشة الظاهري</a:t>
            </a:r>
            <a:endParaRPr kumimoji="0" lang="en-US" sz="4860" b="0" i="0" u="none" strike="noStrike" kern="1200" cap="none" spc="0" normalizeH="0" baseline="0" noProof="0" dirty="0">
              <a:ln w="0"/>
              <a:solidFill>
                <a:srgbClr val="DE478E">
                  <a:lumMod val="1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60" b="0" i="0" u="none" strike="noStrike" kern="1200" cap="none" spc="0" normalizeH="0" baseline="0" noProof="0" dirty="0">
                <a:ln w="0"/>
                <a:solidFill>
                  <a:srgbClr val="DE478E">
                    <a:lumMod val="1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2021</a:t>
            </a:r>
            <a:endParaRPr kumimoji="0" lang="ar-AE" sz="4860" b="0" i="0" u="none" strike="noStrike" kern="1200" cap="none" spc="0" normalizeH="0" baseline="0" noProof="0" dirty="0">
              <a:ln w="0"/>
              <a:solidFill>
                <a:srgbClr val="DE478E">
                  <a:lumMod val="1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  <p:pic>
        <p:nvPicPr>
          <p:cNvPr id="7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9D044561-69F2-4DBB-8EF0-83D01E4433E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1" y="429128"/>
            <a:ext cx="5132018" cy="1750885"/>
          </a:xfrm>
          <a:prstGeom prst="rect">
            <a:avLst/>
          </a:prstGeom>
        </p:spPr>
      </p:pic>
      <p:sp>
        <p:nvSpPr>
          <p:cNvPr id="6" name="مستطيل 10">
            <a:extLst>
              <a:ext uri="{FF2B5EF4-FFF2-40B4-BE49-F238E27FC236}">
                <a16:creationId xmlns:a16="http://schemas.microsoft.com/office/drawing/2014/main" id="{3AA5D7EE-1B80-4B3C-893E-574F71D50297}"/>
              </a:ext>
            </a:extLst>
          </p:cNvPr>
          <p:cNvSpPr/>
          <p:nvPr/>
        </p:nvSpPr>
        <p:spPr>
          <a:xfrm>
            <a:off x="8559340" y="163537"/>
            <a:ext cx="4042260" cy="1929759"/>
          </a:xfrm>
          <a:prstGeom prst="rect">
            <a:avLst/>
          </a:prstGeom>
          <a:noFill/>
        </p:spPr>
        <p:txBody>
          <a:bodyPr wrap="none" lIns="82296" tIns="41148" rIns="82296" bIns="41148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النُّصوصُ حَوْلَنا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الحصة الرابعة 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45E645FB-AF6A-43BE-8984-73EAE2B48E9B}"/>
              </a:ext>
            </a:extLst>
          </p:cNvPr>
          <p:cNvSpPr txBox="1"/>
          <p:nvPr/>
        </p:nvSpPr>
        <p:spPr>
          <a:xfrm>
            <a:off x="7122831" y="6509384"/>
            <a:ext cx="691527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Times New Roman" panose="02020603050405020304" pitchFamily="18" charset="0"/>
              </a:rPr>
              <a:t>يستغرق تنفيذ هذا الدرس خمس حصص</a:t>
            </a:r>
          </a:p>
        </p:txBody>
      </p:sp>
      <p:pic>
        <p:nvPicPr>
          <p:cNvPr id="4098" name="Picture 2" descr="الكتب GIF - تحميل ومشاركة علىPHONEKY">
            <a:extLst>
              <a:ext uri="{FF2B5EF4-FFF2-40B4-BE49-F238E27FC236}">
                <a16:creationId xmlns:a16="http://schemas.microsoft.com/office/drawing/2014/main" id="{E2CD9C26-B190-4C99-B7A6-2F3216C762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073" y="1968641"/>
            <a:ext cx="7585551" cy="437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61961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8">
            <a:extLst>
              <a:ext uri="{FF2B5EF4-FFF2-40B4-BE49-F238E27FC236}">
                <a16:creationId xmlns:a16="http://schemas.microsoft.com/office/drawing/2014/main" id="{A29815CD-605A-45C7-AFF2-D356C656D452}"/>
              </a:ext>
            </a:extLst>
          </p:cNvPr>
          <p:cNvSpPr/>
          <p:nvPr/>
        </p:nvSpPr>
        <p:spPr>
          <a:xfrm>
            <a:off x="6129069" y="1187569"/>
            <a:ext cx="7385305" cy="834383"/>
          </a:xfrm>
          <a:prstGeom prst="roundRect">
            <a:avLst>
              <a:gd name="adj" fmla="val 6782"/>
            </a:avLst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237600" rtlCol="1" anchor="ctr">
            <a:sp3d extrusionH="57150">
              <a:bevelT w="82550" h="38100" prst="coolSlant"/>
            </a:sp3d>
          </a:bodyPr>
          <a:lstStyle/>
          <a:p>
            <a:pPr marL="0" marR="0" lvl="0" indent="0" algn="ctr" defTabSz="754342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38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نواتج التعلم:</a:t>
            </a:r>
          </a:p>
        </p:txBody>
      </p:sp>
      <p:sp>
        <p:nvSpPr>
          <p:cNvPr id="8" name="Rounded Rectangle 18">
            <a:extLst>
              <a:ext uri="{FF2B5EF4-FFF2-40B4-BE49-F238E27FC236}">
                <a16:creationId xmlns:a16="http://schemas.microsoft.com/office/drawing/2014/main" id="{CBD24BBE-1F35-41DD-8A08-AC5D7BA37C52}"/>
              </a:ext>
            </a:extLst>
          </p:cNvPr>
          <p:cNvSpPr/>
          <p:nvPr/>
        </p:nvSpPr>
        <p:spPr>
          <a:xfrm>
            <a:off x="612475" y="3185024"/>
            <a:ext cx="13405450" cy="3595337"/>
          </a:xfrm>
          <a:prstGeom prst="roundRect">
            <a:avLst>
              <a:gd name="adj" fmla="val 6782"/>
            </a:avLst>
          </a:prstGeom>
          <a:noFill/>
          <a:ln w="38100">
            <a:solidFill>
              <a:schemeClr val="bg2">
                <a:lumMod val="1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237600" rtlCol="1" anchor="ctr">
            <a:sp3d extrusionH="57150">
              <a:bevelT w="82550" h="38100" prst="coolSlant"/>
            </a:sp3d>
          </a:bodyPr>
          <a:lstStyle/>
          <a:p>
            <a:pPr marL="685800" marR="0" lvl="0" indent="-685800" algn="ctr" defTabSz="754342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ar-AE" sz="11500" b="1" dirty="0">
                <a:ln w="10160">
                  <a:noFill/>
                  <a:prstDash val="solid"/>
                </a:ln>
                <a:solidFill>
                  <a:srgbClr val="DFDBD5">
                    <a:lumMod val="10000"/>
                  </a:srgb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نحول بعض النصوص من غرضها إلى غرض آخر .</a:t>
            </a:r>
            <a:endParaRPr kumimoji="0" lang="ar-AE" sz="115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DFDBD5">
                  <a:lumMod val="10000"/>
                </a:srgb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476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10">
            <a:extLst>
              <a:ext uri="{FF2B5EF4-FFF2-40B4-BE49-F238E27FC236}">
                <a16:creationId xmlns:a16="http://schemas.microsoft.com/office/drawing/2014/main" id="{344B854E-E3DD-4F43-BAD4-7A7D90E6819A}"/>
              </a:ext>
            </a:extLst>
          </p:cNvPr>
          <p:cNvSpPr/>
          <p:nvPr/>
        </p:nvSpPr>
        <p:spPr>
          <a:xfrm>
            <a:off x="4178776" y="2900532"/>
            <a:ext cx="5867497" cy="2273122"/>
          </a:xfrm>
          <a:prstGeom prst="rect">
            <a:avLst/>
          </a:prstGeom>
          <a:noFill/>
        </p:spPr>
        <p:txBody>
          <a:bodyPr wrap="square" lIns="56579" tIns="28289" rIns="56579" bIns="28289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هيا لنتنافس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ونكتب إجاباتنا في برنامج الـ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padlet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ar-AE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مستطيل 10">
            <a:extLst>
              <a:ext uri="{FF2B5EF4-FFF2-40B4-BE49-F238E27FC236}">
                <a16:creationId xmlns:a16="http://schemas.microsoft.com/office/drawing/2014/main" id="{B774A6CB-5BF0-45DD-B981-F06359AFFB0A}"/>
              </a:ext>
            </a:extLst>
          </p:cNvPr>
          <p:cNvSpPr/>
          <p:nvPr/>
        </p:nvSpPr>
        <p:spPr>
          <a:xfrm>
            <a:off x="543201" y="4700258"/>
            <a:ext cx="2711791" cy="507062"/>
          </a:xfrm>
          <a:prstGeom prst="rect">
            <a:avLst/>
          </a:prstGeom>
          <a:noFill/>
        </p:spPr>
        <p:txBody>
          <a:bodyPr wrap="square" lIns="75439" tIns="37719" rIns="75439" bIns="37719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( لمدة دقيقتين )</a:t>
            </a:r>
          </a:p>
        </p:txBody>
      </p:sp>
      <p:pic>
        <p:nvPicPr>
          <p:cNvPr id="8" name="دقيقتين">
            <a:hlinkClick r:id="" action="ppaction://media"/>
            <a:extLst>
              <a:ext uri="{FF2B5EF4-FFF2-40B4-BE49-F238E27FC236}">
                <a16:creationId xmlns:a16="http://schemas.microsoft.com/office/drawing/2014/main" id="{9C81CA3C-8ACB-4AF6-9FDE-D5B37FC986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3137" y="5520969"/>
            <a:ext cx="2071917" cy="1413277"/>
          </a:xfrm>
          <a:prstGeom prst="rect">
            <a:avLst/>
          </a:prstGeom>
        </p:spPr>
      </p:pic>
      <p:sp>
        <p:nvSpPr>
          <p:cNvPr id="10" name="مستطيل 10">
            <a:extLst>
              <a:ext uri="{FF2B5EF4-FFF2-40B4-BE49-F238E27FC236}">
                <a16:creationId xmlns:a16="http://schemas.microsoft.com/office/drawing/2014/main" id="{A9E710E3-BD8C-41A4-A7A3-4AEB47485738}"/>
              </a:ext>
            </a:extLst>
          </p:cNvPr>
          <p:cNvSpPr/>
          <p:nvPr/>
        </p:nvSpPr>
        <p:spPr>
          <a:xfrm>
            <a:off x="513053" y="636208"/>
            <a:ext cx="10614999" cy="2107500"/>
          </a:xfrm>
          <a:prstGeom prst="rect">
            <a:avLst/>
          </a:prstGeom>
          <a:noFill/>
        </p:spPr>
        <p:txBody>
          <a:bodyPr wrap="square" lIns="75439" tIns="37719" rIns="75439" bIns="37719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Times New Roman" panose="02020603050405020304" pitchFamily="18" charset="0"/>
              </a:rPr>
              <a:t>ما نوع</a:t>
            </a:r>
            <a:r>
              <a:rPr kumimoji="0" lang="ar-AE" sz="6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Times New Roman" panose="02020603050405020304" pitchFamily="18" charset="0"/>
              </a:rPr>
              <a:t> النصوص التي نحرص على قراءتها </a:t>
            </a:r>
            <a:r>
              <a:rPr kumimoji="0" lang="ar-AE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Times New Roman" panose="02020603050405020304" pitchFamily="18" charset="0"/>
              </a:rPr>
              <a:t>؟</a:t>
            </a: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7E46564C-7DE6-4F95-8126-E20769BDFAD8}"/>
              </a:ext>
            </a:extLst>
          </p:cNvPr>
          <p:cNvSpPr txBox="1"/>
          <p:nvPr/>
        </p:nvSpPr>
        <p:spPr>
          <a:xfrm>
            <a:off x="11110820" y="1640928"/>
            <a:ext cx="34374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التقويم القبلي :</a:t>
            </a:r>
            <a:endParaRPr kumimoji="0" lang="en-US" sz="6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47CD252-5887-4A11-8CF0-CCAFDF644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4224" y="2958356"/>
            <a:ext cx="1950593" cy="2157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76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6" grpId="0"/>
      <p:bldP spid="7" grpId="0"/>
      <p:bldP spid="10" grpId="0"/>
      <p:bldP spid="11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2C0F6155-9E2E-4F7A-B570-30F025878A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60" t="2516" r="10319" b="70063"/>
          <a:stretch/>
        </p:blipFill>
        <p:spPr>
          <a:xfrm>
            <a:off x="448573" y="318835"/>
            <a:ext cx="13646989" cy="6890501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4" name="مستطيل: زوايا مستديرة 19">
            <a:extLst>
              <a:ext uri="{FF2B5EF4-FFF2-40B4-BE49-F238E27FC236}">
                <a16:creationId xmlns:a16="http://schemas.microsoft.com/office/drawing/2014/main" id="{5CD8F28C-3474-4A5F-84DD-AA4BD63B0CB6}"/>
              </a:ext>
            </a:extLst>
          </p:cNvPr>
          <p:cNvSpPr/>
          <p:nvPr/>
        </p:nvSpPr>
        <p:spPr>
          <a:xfrm>
            <a:off x="11369615" y="483078"/>
            <a:ext cx="2491166" cy="759125"/>
          </a:xfrm>
          <a:prstGeom prst="roundRect">
            <a:avLst/>
          </a:prstGeom>
          <a:solidFill>
            <a:schemeClr val="accent1">
              <a:alpha val="27843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مستطيل: زوايا مستديرة 19">
            <a:extLst>
              <a:ext uri="{FF2B5EF4-FFF2-40B4-BE49-F238E27FC236}">
                <a16:creationId xmlns:a16="http://schemas.microsoft.com/office/drawing/2014/main" id="{78D4CB6A-9BF1-4699-A663-CBCEC31EEF4D}"/>
              </a:ext>
            </a:extLst>
          </p:cNvPr>
          <p:cNvSpPr/>
          <p:nvPr/>
        </p:nvSpPr>
        <p:spPr>
          <a:xfrm>
            <a:off x="2536166" y="2067463"/>
            <a:ext cx="10942178" cy="759125"/>
          </a:xfrm>
          <a:prstGeom prst="roundRect">
            <a:avLst/>
          </a:prstGeom>
          <a:solidFill>
            <a:schemeClr val="accent1">
              <a:alpha val="27843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3483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A7966449-72DD-42A2-A8D5-E5DFC6BFE3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51" t="30126" r="12267" b="30127"/>
          <a:stretch/>
        </p:blipFill>
        <p:spPr>
          <a:xfrm>
            <a:off x="517585" y="478015"/>
            <a:ext cx="13743521" cy="6590027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2" name="مستطيل: زوايا مستديرة 23">
            <a:extLst>
              <a:ext uri="{FF2B5EF4-FFF2-40B4-BE49-F238E27FC236}">
                <a16:creationId xmlns:a16="http://schemas.microsoft.com/office/drawing/2014/main" id="{D4DF8261-4702-4A25-AAB1-22D162B8AA1C}"/>
              </a:ext>
            </a:extLst>
          </p:cNvPr>
          <p:cNvSpPr/>
          <p:nvPr/>
        </p:nvSpPr>
        <p:spPr>
          <a:xfrm>
            <a:off x="1224951" y="705200"/>
            <a:ext cx="12491050" cy="1854640"/>
          </a:xfrm>
          <a:prstGeom prst="roundRect">
            <a:avLst/>
          </a:prstGeom>
          <a:solidFill>
            <a:srgbClr val="92D050">
              <a:alpha val="27843"/>
            </a:srgbClr>
          </a:solidFill>
          <a:ln w="12700" cap="flat" cmpd="sng" algn="in">
            <a:solidFill>
              <a:srgbClr val="00B05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3" name="مستطيل: زوايا مستديرة 23">
            <a:extLst>
              <a:ext uri="{FF2B5EF4-FFF2-40B4-BE49-F238E27FC236}">
                <a16:creationId xmlns:a16="http://schemas.microsoft.com/office/drawing/2014/main" id="{EDEA6236-A725-4FA0-B058-BC64C850B20B}"/>
              </a:ext>
            </a:extLst>
          </p:cNvPr>
          <p:cNvSpPr/>
          <p:nvPr/>
        </p:nvSpPr>
        <p:spPr>
          <a:xfrm>
            <a:off x="1224951" y="2594347"/>
            <a:ext cx="12491050" cy="856220"/>
          </a:xfrm>
          <a:prstGeom prst="roundRect">
            <a:avLst/>
          </a:prstGeom>
          <a:solidFill>
            <a:srgbClr val="66FFFF">
              <a:alpha val="27843"/>
            </a:srgbClr>
          </a:solidFill>
          <a:ln w="12700" cap="flat" cmpd="sng" algn="in">
            <a:solidFill>
              <a:srgbClr val="00B0F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4" name="مستطيل: زوايا مستديرة 23">
            <a:extLst>
              <a:ext uri="{FF2B5EF4-FFF2-40B4-BE49-F238E27FC236}">
                <a16:creationId xmlns:a16="http://schemas.microsoft.com/office/drawing/2014/main" id="{89729F41-9E37-41CC-8AA1-FCBBA8C855DD}"/>
              </a:ext>
            </a:extLst>
          </p:cNvPr>
          <p:cNvSpPr/>
          <p:nvPr/>
        </p:nvSpPr>
        <p:spPr>
          <a:xfrm>
            <a:off x="914399" y="3404664"/>
            <a:ext cx="12801602" cy="1063819"/>
          </a:xfrm>
          <a:prstGeom prst="roundRect">
            <a:avLst/>
          </a:prstGeom>
          <a:solidFill>
            <a:srgbClr val="92D050">
              <a:alpha val="27843"/>
            </a:srgbClr>
          </a:solidFill>
          <a:ln w="12700" cap="flat" cmpd="sng" algn="in">
            <a:solidFill>
              <a:srgbClr val="00B05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5" name="مستطيل: زوايا مستديرة 23">
            <a:extLst>
              <a:ext uri="{FF2B5EF4-FFF2-40B4-BE49-F238E27FC236}">
                <a16:creationId xmlns:a16="http://schemas.microsoft.com/office/drawing/2014/main" id="{D8E69D4C-D8E5-4698-96FD-5B4AE21E3B51}"/>
              </a:ext>
            </a:extLst>
          </p:cNvPr>
          <p:cNvSpPr/>
          <p:nvPr/>
        </p:nvSpPr>
        <p:spPr>
          <a:xfrm>
            <a:off x="1224951" y="4483932"/>
            <a:ext cx="12491050" cy="856220"/>
          </a:xfrm>
          <a:prstGeom prst="roundRect">
            <a:avLst/>
          </a:prstGeom>
          <a:solidFill>
            <a:srgbClr val="66FFFF">
              <a:alpha val="27843"/>
            </a:srgbClr>
          </a:solidFill>
          <a:ln w="12700" cap="flat" cmpd="sng" algn="in">
            <a:solidFill>
              <a:srgbClr val="00B0F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6" name="مستطيل: زوايا مستديرة 23">
            <a:extLst>
              <a:ext uri="{FF2B5EF4-FFF2-40B4-BE49-F238E27FC236}">
                <a16:creationId xmlns:a16="http://schemas.microsoft.com/office/drawing/2014/main" id="{411110D7-E484-4830-A9BE-15BB253BC453}"/>
              </a:ext>
            </a:extLst>
          </p:cNvPr>
          <p:cNvSpPr/>
          <p:nvPr/>
        </p:nvSpPr>
        <p:spPr>
          <a:xfrm>
            <a:off x="7090913" y="5373783"/>
            <a:ext cx="6625088" cy="561192"/>
          </a:xfrm>
          <a:prstGeom prst="roundRect">
            <a:avLst/>
          </a:prstGeom>
          <a:solidFill>
            <a:srgbClr val="92D050">
              <a:alpha val="27843"/>
            </a:srgbClr>
          </a:solidFill>
          <a:ln w="12700" cap="flat" cmpd="sng" algn="in">
            <a:solidFill>
              <a:srgbClr val="00B05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9386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D14B373C-2C35-4822-A175-C815FC3013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82" t="3019" r="5086" b="63988"/>
          <a:stretch/>
        </p:blipFill>
        <p:spPr>
          <a:xfrm>
            <a:off x="483079" y="406714"/>
            <a:ext cx="13415885" cy="6650966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7" name="مستطيل: زوايا مستديرة 19">
            <a:extLst>
              <a:ext uri="{FF2B5EF4-FFF2-40B4-BE49-F238E27FC236}">
                <a16:creationId xmlns:a16="http://schemas.microsoft.com/office/drawing/2014/main" id="{9C8BC376-6CC6-491E-870B-E79128A71701}"/>
              </a:ext>
            </a:extLst>
          </p:cNvPr>
          <p:cNvSpPr/>
          <p:nvPr/>
        </p:nvSpPr>
        <p:spPr>
          <a:xfrm>
            <a:off x="9661585" y="441221"/>
            <a:ext cx="3933646" cy="765206"/>
          </a:xfrm>
          <a:prstGeom prst="roundRect">
            <a:avLst/>
          </a:prstGeom>
          <a:solidFill>
            <a:srgbClr val="D60093">
              <a:alpha val="27843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7C1D0F3-6C6C-4792-A21D-6F6DE8B3C33C}"/>
              </a:ext>
            </a:extLst>
          </p:cNvPr>
          <p:cNvSpPr txBox="1"/>
          <p:nvPr/>
        </p:nvSpPr>
        <p:spPr>
          <a:xfrm>
            <a:off x="1224951" y="2208362"/>
            <a:ext cx="11676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>
                <a:solidFill>
                  <a:srgbClr val="FF0000"/>
                </a:solidFill>
              </a:rPr>
              <a:t>ماذا أفعل قبل الامتحان ؟   </a:t>
            </a:r>
            <a:r>
              <a:rPr lang="ar-AE" sz="4000" b="1" dirty="0">
                <a:solidFill>
                  <a:srgbClr val="FF0000"/>
                </a:solidFill>
                <a:highlight>
                  <a:srgbClr val="FFFF00"/>
                </a:highlight>
              </a:rPr>
              <a:t>أو أي عنوان آخر يتوافق مع المحتوى ..</a:t>
            </a:r>
            <a:endParaRPr lang="en-US" sz="40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16DDAD5-DB81-46A7-AE46-1C44C4D94063}"/>
              </a:ext>
            </a:extLst>
          </p:cNvPr>
          <p:cNvSpPr txBox="1"/>
          <p:nvPr/>
        </p:nvSpPr>
        <p:spPr>
          <a:xfrm>
            <a:off x="483079" y="3565441"/>
            <a:ext cx="127257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200" b="1" dirty="0">
                <a:solidFill>
                  <a:srgbClr val="FF0000"/>
                </a:solidFill>
              </a:rPr>
              <a:t>1- التوكل على الله والثقة بأنه خُير مُعين .</a:t>
            </a:r>
          </a:p>
          <a:p>
            <a:pPr algn="r"/>
            <a:r>
              <a:rPr lang="ar-AE" sz="3200" b="1" dirty="0">
                <a:solidFill>
                  <a:srgbClr val="FF0000"/>
                </a:solidFill>
              </a:rPr>
              <a:t>2- تجنب المشروبات الغازية والمنبهات كالشاي والقهوة ؛ لأنها تحتوي عل الكافيين الذي يمنعك من النوم والراحة في الليل .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8A150C3-262A-4886-9DF5-5E6343CBD883}"/>
              </a:ext>
            </a:extLst>
          </p:cNvPr>
          <p:cNvSpPr txBox="1"/>
          <p:nvPr/>
        </p:nvSpPr>
        <p:spPr>
          <a:xfrm>
            <a:off x="1480334" y="5936953"/>
            <a:ext cx="11421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>
                <a:solidFill>
                  <a:srgbClr val="FF0000"/>
                </a:solidFill>
              </a:rPr>
              <a:t>الطلاب ؛ لأنهم يشعرون بالقلق مما يؤثر على تركيزهم ودراستهم .  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703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1" grpId="0"/>
      <p:bldP spid="1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7B8DE984-84AB-4B8C-B4E0-B65A326356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60" t="38016" r="9204" b="21768"/>
          <a:stretch/>
        </p:blipFill>
        <p:spPr>
          <a:xfrm>
            <a:off x="765265" y="603848"/>
            <a:ext cx="13099869" cy="648706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DFC54D49-5829-4AE8-8F0D-8B354D4502C6}"/>
              </a:ext>
            </a:extLst>
          </p:cNvPr>
          <p:cNvSpPr txBox="1"/>
          <p:nvPr/>
        </p:nvSpPr>
        <p:spPr>
          <a:xfrm>
            <a:off x="5469147" y="1261436"/>
            <a:ext cx="7329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>
                <a:solidFill>
                  <a:srgbClr val="FF0000"/>
                </a:solidFill>
              </a:rPr>
              <a:t>قبل فترة الامتحانات بفترة كافية 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2" name="مستطيل: زوايا مستديرة 19">
            <a:extLst>
              <a:ext uri="{FF2B5EF4-FFF2-40B4-BE49-F238E27FC236}">
                <a16:creationId xmlns:a16="http://schemas.microsoft.com/office/drawing/2014/main" id="{86231548-7D50-4B2E-A632-55FB40428028}"/>
              </a:ext>
            </a:extLst>
          </p:cNvPr>
          <p:cNvSpPr/>
          <p:nvPr/>
        </p:nvSpPr>
        <p:spPr>
          <a:xfrm>
            <a:off x="4468483" y="3140015"/>
            <a:ext cx="2491166" cy="1104181"/>
          </a:xfrm>
          <a:prstGeom prst="roundRect">
            <a:avLst/>
          </a:prstGeom>
          <a:solidFill>
            <a:schemeClr val="accent1">
              <a:alpha val="27843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BEE4C10D-C4D7-4C1B-AA46-2A7D9DCCDDDE}"/>
              </a:ext>
            </a:extLst>
          </p:cNvPr>
          <p:cNvSpPr txBox="1"/>
          <p:nvPr/>
        </p:nvSpPr>
        <p:spPr>
          <a:xfrm>
            <a:off x="765265" y="5143785"/>
            <a:ext cx="12577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600" b="1" dirty="0">
                <a:solidFill>
                  <a:srgbClr val="FF0000"/>
                </a:solidFill>
              </a:rPr>
              <a:t> 1- لأنه قدّم لنا  معلومات مفيدة . 2- وزودنا بمعارف مهمة .. </a:t>
            </a:r>
          </a:p>
        </p:txBody>
      </p:sp>
    </p:spTree>
    <p:extLst>
      <p:ext uri="{BB962C8B-B14F-4D97-AF65-F5344CB8AC3E}">
        <p14:creationId xmlns:p14="http://schemas.microsoft.com/office/powerpoint/2010/main" val="257400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hlinkClick r:id="rId2"/>
            <a:extLst>
              <a:ext uri="{FF2B5EF4-FFF2-40B4-BE49-F238E27FC236}">
                <a16:creationId xmlns:a16="http://schemas.microsoft.com/office/drawing/2014/main" id="{74A5877C-EFD1-4F3F-92C0-1F237617D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14" y="508957"/>
            <a:ext cx="8522897" cy="6840747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7DFA1F63-C905-45EA-84DA-1E9B444E68BD}"/>
              </a:ext>
            </a:extLst>
          </p:cNvPr>
          <p:cNvSpPr txBox="1"/>
          <p:nvPr/>
        </p:nvSpPr>
        <p:spPr>
          <a:xfrm>
            <a:off x="12085607" y="940279"/>
            <a:ext cx="1785667" cy="2800767"/>
          </a:xfrm>
          <a:prstGeom prst="rect">
            <a:avLst/>
          </a:prstGeom>
          <a:solidFill>
            <a:srgbClr val="FDEEFE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4400" b="1" dirty="0"/>
              <a:t>الرجاء الضغط على الصورة </a:t>
            </a:r>
            <a:endParaRPr lang="en-US" sz="4400" b="1" dirty="0"/>
          </a:p>
        </p:txBody>
      </p:sp>
      <p:sp>
        <p:nvSpPr>
          <p:cNvPr id="7" name="سهم: لليسار 6">
            <a:extLst>
              <a:ext uri="{FF2B5EF4-FFF2-40B4-BE49-F238E27FC236}">
                <a16:creationId xmlns:a16="http://schemas.microsoft.com/office/drawing/2014/main" id="{B8514128-2D2A-4312-A287-A0DE58DD98A8}"/>
              </a:ext>
            </a:extLst>
          </p:cNvPr>
          <p:cNvSpPr/>
          <p:nvPr/>
        </p:nvSpPr>
        <p:spPr>
          <a:xfrm>
            <a:off x="10446587" y="2135752"/>
            <a:ext cx="1483744" cy="293298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09604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DB700585-7ADF-417C-AC00-AE44714DA8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63" t="754" r="8416" b="80121"/>
          <a:stretch/>
        </p:blipFill>
        <p:spPr>
          <a:xfrm>
            <a:off x="707366" y="379562"/>
            <a:ext cx="13215667" cy="5865964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3" name="مستطيل: زوايا مستديرة 19">
            <a:extLst>
              <a:ext uri="{FF2B5EF4-FFF2-40B4-BE49-F238E27FC236}">
                <a16:creationId xmlns:a16="http://schemas.microsoft.com/office/drawing/2014/main" id="{60028241-FB56-4ED5-B16A-2322F353A3A5}"/>
              </a:ext>
            </a:extLst>
          </p:cNvPr>
          <p:cNvSpPr/>
          <p:nvPr/>
        </p:nvSpPr>
        <p:spPr>
          <a:xfrm>
            <a:off x="9842739" y="528755"/>
            <a:ext cx="3933646" cy="989493"/>
          </a:xfrm>
          <a:prstGeom prst="roundRect">
            <a:avLst/>
          </a:prstGeom>
          <a:solidFill>
            <a:srgbClr val="D60093">
              <a:alpha val="27843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F827529B-E5A7-4B1B-9736-83A58608E376}"/>
              </a:ext>
            </a:extLst>
          </p:cNvPr>
          <p:cNvSpPr txBox="1"/>
          <p:nvPr/>
        </p:nvSpPr>
        <p:spPr>
          <a:xfrm>
            <a:off x="3398807" y="3430451"/>
            <a:ext cx="91094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800" b="1" dirty="0">
                <a:solidFill>
                  <a:srgbClr val="FF0000"/>
                </a:solidFill>
              </a:rPr>
              <a:t>دائرة الموارد البشرية " حكومة عجمان " .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F4EE6B9C-C218-4FB6-B2A3-22BB4E928864}"/>
              </a:ext>
            </a:extLst>
          </p:cNvPr>
          <p:cNvSpPr txBox="1"/>
          <p:nvPr/>
        </p:nvSpPr>
        <p:spPr>
          <a:xfrm>
            <a:off x="6780363" y="5295580"/>
            <a:ext cx="6311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>
                <a:solidFill>
                  <a:srgbClr val="FF0000"/>
                </a:solidFill>
              </a:rPr>
              <a:t>27 – أغسطس – 2020 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11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552F9CC8-BCDC-40DC-9574-74957D1E9B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20" t="20949" r="8417" b="40000"/>
          <a:stretch/>
        </p:blipFill>
        <p:spPr>
          <a:xfrm>
            <a:off x="474453" y="448574"/>
            <a:ext cx="13681493" cy="6728603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3" name="مستطيل: زوايا مستديرة 19">
            <a:extLst>
              <a:ext uri="{FF2B5EF4-FFF2-40B4-BE49-F238E27FC236}">
                <a16:creationId xmlns:a16="http://schemas.microsoft.com/office/drawing/2014/main" id="{B533A76A-ED9E-4F47-A1B9-B1326768C4F3}"/>
              </a:ext>
            </a:extLst>
          </p:cNvPr>
          <p:cNvSpPr/>
          <p:nvPr/>
        </p:nvSpPr>
        <p:spPr>
          <a:xfrm>
            <a:off x="2380891" y="2142226"/>
            <a:ext cx="8065697" cy="517585"/>
          </a:xfrm>
          <a:prstGeom prst="roundRect">
            <a:avLst/>
          </a:prstGeom>
          <a:solidFill>
            <a:srgbClr val="D60093">
              <a:alpha val="27843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مستطيل: زوايا مستديرة 19">
            <a:extLst>
              <a:ext uri="{FF2B5EF4-FFF2-40B4-BE49-F238E27FC236}">
                <a16:creationId xmlns:a16="http://schemas.microsoft.com/office/drawing/2014/main" id="{C9DC0C26-29B5-4A33-A022-CA1DD51C8BB6}"/>
              </a:ext>
            </a:extLst>
          </p:cNvPr>
          <p:cNvSpPr/>
          <p:nvPr/>
        </p:nvSpPr>
        <p:spPr>
          <a:xfrm>
            <a:off x="4399472" y="5569789"/>
            <a:ext cx="6047116" cy="517585"/>
          </a:xfrm>
          <a:prstGeom prst="roundRect">
            <a:avLst/>
          </a:prstGeom>
          <a:solidFill>
            <a:srgbClr val="D60093">
              <a:alpha val="27843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0483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0">
            <a:extLst>
              <a:ext uri="{FF2B5EF4-FFF2-40B4-BE49-F238E27FC236}">
                <a16:creationId xmlns:a16="http://schemas.microsoft.com/office/drawing/2014/main" id="{7F280DB2-B628-4D26-B18C-2A42B418174E}"/>
              </a:ext>
            </a:extLst>
          </p:cNvPr>
          <p:cNvSpPr/>
          <p:nvPr/>
        </p:nvSpPr>
        <p:spPr>
          <a:xfrm>
            <a:off x="8895775" y="5861726"/>
            <a:ext cx="2522375" cy="507062"/>
          </a:xfrm>
          <a:prstGeom prst="rect">
            <a:avLst/>
          </a:prstGeom>
          <a:noFill/>
        </p:spPr>
        <p:txBody>
          <a:bodyPr wrap="square" lIns="75439" tIns="37719" rIns="75439" bIns="37719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strike="noStrike" kern="1200" cap="none" spc="0" normalizeH="0" baseline="0" noProof="0" dirty="0">
                <a:ln w="0"/>
                <a:solidFill>
                  <a:srgbClr val="FF33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( لمدة دقيقتين )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78F7FF02-3239-40B8-AC24-070E73068E70}"/>
              </a:ext>
            </a:extLst>
          </p:cNvPr>
          <p:cNvSpPr txBox="1"/>
          <p:nvPr/>
        </p:nvSpPr>
        <p:spPr>
          <a:xfrm>
            <a:off x="10837650" y="891658"/>
            <a:ext cx="29464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1500" b="1" i="0" u="sng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التهيئة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1500" b="1" i="0" u="sng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 الحافزة </a:t>
            </a:r>
            <a:endParaRPr kumimoji="0" lang="en-US" sz="11500" b="1" i="0" u="sng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  <p:pic>
        <p:nvPicPr>
          <p:cNvPr id="4" name="دقيقتين">
            <a:hlinkClick r:id="" action="ppaction://media"/>
            <a:extLst>
              <a:ext uri="{FF2B5EF4-FFF2-40B4-BE49-F238E27FC236}">
                <a16:creationId xmlns:a16="http://schemas.microsoft.com/office/drawing/2014/main" id="{6F083C4A-CFD9-44AD-AEE5-2F96A6D6FD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85541" y="5124657"/>
            <a:ext cx="2701636" cy="1981200"/>
          </a:xfrm>
          <a:prstGeom prst="rect">
            <a:avLst/>
          </a:prstGeom>
        </p:spPr>
      </p:pic>
      <p:sp>
        <p:nvSpPr>
          <p:cNvPr id="7" name="مستطيل 10">
            <a:extLst>
              <a:ext uri="{FF2B5EF4-FFF2-40B4-BE49-F238E27FC236}">
                <a16:creationId xmlns:a16="http://schemas.microsoft.com/office/drawing/2014/main" id="{7E97F981-DFB6-4A62-B748-B511173D0CE9}"/>
              </a:ext>
            </a:extLst>
          </p:cNvPr>
          <p:cNvSpPr/>
          <p:nvPr/>
        </p:nvSpPr>
        <p:spPr>
          <a:xfrm>
            <a:off x="846350" y="1346578"/>
            <a:ext cx="9957756" cy="3400162"/>
          </a:xfrm>
          <a:prstGeom prst="rect">
            <a:avLst/>
          </a:prstGeom>
          <a:noFill/>
        </p:spPr>
        <p:txBody>
          <a:bodyPr wrap="square" lIns="75438" tIns="37719" rIns="75438" bIns="37719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0" b="1" i="0" u="none" strike="noStrike" kern="1200" cap="none" spc="0" normalizeH="0" baseline="0" noProof="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هيا نذهب لمنصة ألف ونشاهد الفيديو التالي ثم نجيب عن الأسئلة التي تليه  :</a:t>
            </a:r>
          </a:p>
        </p:txBody>
      </p:sp>
      <p:pic>
        <p:nvPicPr>
          <p:cNvPr id="9" name="Picture 4" descr="Image">
            <a:extLst>
              <a:ext uri="{FF2B5EF4-FFF2-40B4-BE49-F238E27FC236}">
                <a16:creationId xmlns:a16="http://schemas.microsoft.com/office/drawing/2014/main" id="{D07EA8C1-083A-4FDF-80E2-BAA6098899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4556" y="4894193"/>
            <a:ext cx="3690070" cy="193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48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8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7951AF98-AD03-4027-8D6B-B75BA2F937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12" t="57610" r="10428" b="6667"/>
          <a:stretch/>
        </p:blipFill>
        <p:spPr>
          <a:xfrm>
            <a:off x="462668" y="215660"/>
            <a:ext cx="13705064" cy="6901132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3" name="مستطيل: زوايا مستديرة 19">
            <a:extLst>
              <a:ext uri="{FF2B5EF4-FFF2-40B4-BE49-F238E27FC236}">
                <a16:creationId xmlns:a16="http://schemas.microsoft.com/office/drawing/2014/main" id="{B4097E0C-3C4D-4715-92EC-E6ACE500028D}"/>
              </a:ext>
            </a:extLst>
          </p:cNvPr>
          <p:cNvSpPr/>
          <p:nvPr/>
        </p:nvSpPr>
        <p:spPr>
          <a:xfrm>
            <a:off x="1138686" y="3340967"/>
            <a:ext cx="2424023" cy="1179275"/>
          </a:xfrm>
          <a:prstGeom prst="roundRect">
            <a:avLst/>
          </a:prstGeom>
          <a:solidFill>
            <a:srgbClr val="D60093">
              <a:alpha val="27843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4E994A76-F11F-429F-9E47-1DFAF1704467}"/>
              </a:ext>
            </a:extLst>
          </p:cNvPr>
          <p:cNvSpPr txBox="1"/>
          <p:nvPr/>
        </p:nvSpPr>
        <p:spPr>
          <a:xfrm>
            <a:off x="3433313" y="1532640"/>
            <a:ext cx="91094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800" b="1" dirty="0">
                <a:solidFill>
                  <a:srgbClr val="FF0000"/>
                </a:solidFill>
              </a:rPr>
              <a:t>لا ، ولم يعبر عن موقف شخصي .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6BC2EEFA-9342-4A4E-AA79-191F9A84BCC4}"/>
              </a:ext>
            </a:extLst>
          </p:cNvPr>
          <p:cNvSpPr txBox="1"/>
          <p:nvPr/>
        </p:nvSpPr>
        <p:spPr>
          <a:xfrm>
            <a:off x="828137" y="5742330"/>
            <a:ext cx="131639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>
                <a:solidFill>
                  <a:srgbClr val="FF0000"/>
                </a:solidFill>
              </a:rPr>
              <a:t>1- خاص بأولياء أمور العاملين في دائرة الموارد البشرية " حكومة عجمان " .</a:t>
            </a:r>
          </a:p>
          <a:p>
            <a:pPr algn="r"/>
            <a:r>
              <a:rPr lang="ar-AE" sz="4000" b="1" dirty="0">
                <a:solidFill>
                  <a:srgbClr val="FF0000"/>
                </a:solidFill>
              </a:rPr>
              <a:t>2- لأنه من النصوص الوظيفية .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81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5BD6CA7B-8F59-4D91-9413-8A33634CB8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23" r="10593" b="60755"/>
          <a:stretch/>
        </p:blipFill>
        <p:spPr>
          <a:xfrm>
            <a:off x="345057" y="327804"/>
            <a:ext cx="13905781" cy="6866626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3" name="مستطيل: زوايا مستديرة 19">
            <a:extLst>
              <a:ext uri="{FF2B5EF4-FFF2-40B4-BE49-F238E27FC236}">
                <a16:creationId xmlns:a16="http://schemas.microsoft.com/office/drawing/2014/main" id="{2730B7B0-1970-48B5-A917-CC45C9DA57AE}"/>
              </a:ext>
            </a:extLst>
          </p:cNvPr>
          <p:cNvSpPr/>
          <p:nvPr/>
        </p:nvSpPr>
        <p:spPr>
          <a:xfrm>
            <a:off x="11542142" y="480204"/>
            <a:ext cx="2406769" cy="813758"/>
          </a:xfrm>
          <a:prstGeom prst="roundRect">
            <a:avLst/>
          </a:prstGeom>
          <a:solidFill>
            <a:srgbClr val="D60093">
              <a:alpha val="27843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مستطيل: زوايا مستديرة 19">
            <a:extLst>
              <a:ext uri="{FF2B5EF4-FFF2-40B4-BE49-F238E27FC236}">
                <a16:creationId xmlns:a16="http://schemas.microsoft.com/office/drawing/2014/main" id="{1A6EE947-BB8C-4CBC-A8D4-51E9D3ECAD70}"/>
              </a:ext>
            </a:extLst>
          </p:cNvPr>
          <p:cNvSpPr/>
          <p:nvPr/>
        </p:nvSpPr>
        <p:spPr>
          <a:xfrm>
            <a:off x="2570672" y="1446362"/>
            <a:ext cx="11222965" cy="1124310"/>
          </a:xfrm>
          <a:prstGeom prst="roundRect">
            <a:avLst/>
          </a:prstGeom>
          <a:solidFill>
            <a:srgbClr val="D60093">
              <a:alpha val="27843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8322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8414AD84-B82E-459A-B9E6-1A13BED209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66" t="38742" r="11755" b="17736"/>
          <a:stretch/>
        </p:blipFill>
        <p:spPr>
          <a:xfrm>
            <a:off x="293298" y="224287"/>
            <a:ext cx="14164574" cy="7402152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9046916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EF76BA58-0966-4E6A-A1B0-1DE60FC5D1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54" r="7910" b="52956"/>
          <a:stretch/>
        </p:blipFill>
        <p:spPr>
          <a:xfrm>
            <a:off x="500332" y="276044"/>
            <a:ext cx="13681495" cy="6950734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3" name="مستطيل: زوايا مستديرة 19">
            <a:extLst>
              <a:ext uri="{FF2B5EF4-FFF2-40B4-BE49-F238E27FC236}">
                <a16:creationId xmlns:a16="http://schemas.microsoft.com/office/drawing/2014/main" id="{C2C932CB-ED04-4931-803C-0A3E6CA04E9C}"/>
              </a:ext>
            </a:extLst>
          </p:cNvPr>
          <p:cNvSpPr/>
          <p:nvPr/>
        </p:nvSpPr>
        <p:spPr>
          <a:xfrm>
            <a:off x="9005977" y="3243531"/>
            <a:ext cx="2367950" cy="362311"/>
          </a:xfrm>
          <a:prstGeom prst="roundRect">
            <a:avLst/>
          </a:prstGeom>
          <a:solidFill>
            <a:srgbClr val="D60093">
              <a:alpha val="27843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مستطيل: زوايا مستديرة 19">
            <a:extLst>
              <a:ext uri="{FF2B5EF4-FFF2-40B4-BE49-F238E27FC236}">
                <a16:creationId xmlns:a16="http://schemas.microsoft.com/office/drawing/2014/main" id="{79C24E4E-2258-4F95-9EAB-6185E9A9E0D5}"/>
              </a:ext>
            </a:extLst>
          </p:cNvPr>
          <p:cNvSpPr/>
          <p:nvPr/>
        </p:nvSpPr>
        <p:spPr>
          <a:xfrm>
            <a:off x="5106838" y="4114800"/>
            <a:ext cx="6267089" cy="508959"/>
          </a:xfrm>
          <a:prstGeom prst="roundRect">
            <a:avLst/>
          </a:prstGeom>
          <a:solidFill>
            <a:srgbClr val="D60093">
              <a:alpha val="27843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3DC6C3ED-B77B-4CE2-BFC2-2B61C730AEA2}"/>
              </a:ext>
            </a:extLst>
          </p:cNvPr>
          <p:cNvSpPr txBox="1"/>
          <p:nvPr/>
        </p:nvSpPr>
        <p:spPr>
          <a:xfrm>
            <a:off x="6728605" y="6573329"/>
            <a:ext cx="6311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>
                <a:solidFill>
                  <a:srgbClr val="FF0000"/>
                </a:solidFill>
              </a:rPr>
              <a:t>لا 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39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373E7895-0556-4730-A724-16D6608BD6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35" t="46424" r="7038" b="12732"/>
          <a:stretch/>
        </p:blipFill>
        <p:spPr>
          <a:xfrm>
            <a:off x="590909" y="457989"/>
            <a:ext cx="13448581" cy="6632923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8E90EEDF-83EB-4AA2-9FF7-6D20D08ADCBC}"/>
              </a:ext>
            </a:extLst>
          </p:cNvPr>
          <p:cNvSpPr txBox="1"/>
          <p:nvPr/>
        </p:nvSpPr>
        <p:spPr>
          <a:xfrm>
            <a:off x="3226278" y="1138688"/>
            <a:ext cx="92618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>
                <a:solidFill>
                  <a:srgbClr val="FF0000"/>
                </a:solidFill>
                <a:highlight>
                  <a:srgbClr val="FFFF00"/>
                </a:highlight>
              </a:rPr>
              <a:t>نعم ، لأنه أقنعني بفوائد الرياضة وأهميتها .</a:t>
            </a:r>
            <a:endParaRPr lang="en-US" sz="40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14430A60-D769-485D-8CB4-652FFCD2EE92}"/>
              </a:ext>
            </a:extLst>
          </p:cNvPr>
          <p:cNvSpPr txBox="1"/>
          <p:nvPr/>
        </p:nvSpPr>
        <p:spPr>
          <a:xfrm>
            <a:off x="931654" y="2215364"/>
            <a:ext cx="126952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0000"/>
                </a:solidFill>
                <a:highlight>
                  <a:srgbClr val="FFFF00"/>
                </a:highlight>
              </a:rPr>
              <a:t>الرياضة تُبقي القلب في حالة نشاط دائم ، الرياضة تقوي العضلات ، وتؤخر أعراض الشيخوخة ، </a:t>
            </a:r>
          </a:p>
          <a:p>
            <a:pPr algn="ctr"/>
            <a:r>
              <a:rPr lang="ar-AE" sz="2800" b="1" dirty="0">
                <a:solidFill>
                  <a:srgbClr val="FF0000"/>
                </a:solidFill>
                <a:highlight>
                  <a:srgbClr val="FFFF00"/>
                </a:highlight>
              </a:rPr>
              <a:t>وتقوي العظام ، وتحمي من هشاشتها ، وتحافظ على الرشاقة .</a:t>
            </a:r>
            <a:endParaRPr lang="en-US" sz="28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7" name="مستطيل: زوايا مستديرة 19">
            <a:extLst>
              <a:ext uri="{FF2B5EF4-FFF2-40B4-BE49-F238E27FC236}">
                <a16:creationId xmlns:a16="http://schemas.microsoft.com/office/drawing/2014/main" id="{01CE3E49-5635-4350-A199-7BAB1F3F9275}"/>
              </a:ext>
            </a:extLst>
          </p:cNvPr>
          <p:cNvSpPr/>
          <p:nvPr/>
        </p:nvSpPr>
        <p:spPr>
          <a:xfrm>
            <a:off x="9954882" y="3933644"/>
            <a:ext cx="2367950" cy="966160"/>
          </a:xfrm>
          <a:prstGeom prst="roundRect">
            <a:avLst/>
          </a:prstGeom>
          <a:solidFill>
            <a:srgbClr val="D60093">
              <a:alpha val="27843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6EBA68BC-874E-481C-ADAD-FE44BF7035BF}"/>
              </a:ext>
            </a:extLst>
          </p:cNvPr>
          <p:cNvSpPr txBox="1"/>
          <p:nvPr/>
        </p:nvSpPr>
        <p:spPr>
          <a:xfrm>
            <a:off x="3354853" y="5767473"/>
            <a:ext cx="92618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000" b="1" dirty="0">
                <a:solidFill>
                  <a:srgbClr val="FF0000"/>
                </a:solidFill>
                <a:highlight>
                  <a:srgbClr val="FFFF00"/>
                </a:highlight>
              </a:rPr>
              <a:t>1- لأنه نص إقناعي لغرض عام .</a:t>
            </a:r>
          </a:p>
          <a:p>
            <a:pPr algn="r"/>
            <a:r>
              <a:rPr lang="ar-AE" sz="4000" b="1" dirty="0">
                <a:solidFill>
                  <a:srgbClr val="FF0000"/>
                </a:solidFill>
                <a:highlight>
                  <a:srgbClr val="FFFF00"/>
                </a:highlight>
              </a:rPr>
              <a:t>2- توجه للناس كافة .</a:t>
            </a:r>
            <a:endParaRPr lang="en-US" sz="40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66586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 animBg="1"/>
      <p:bldP spid="9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895E86FC-BB5A-4D88-A1DE-C21E05ADC4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7" t="3332" r="4516" b="60021"/>
          <a:stretch/>
        </p:blipFill>
        <p:spPr>
          <a:xfrm>
            <a:off x="421772" y="427007"/>
            <a:ext cx="13786855" cy="6478439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0D7D342D-CC0D-472D-9516-C66563228AC4}"/>
              </a:ext>
            </a:extLst>
          </p:cNvPr>
          <p:cNvSpPr txBox="1"/>
          <p:nvPr/>
        </p:nvSpPr>
        <p:spPr>
          <a:xfrm>
            <a:off x="3976776" y="2558230"/>
            <a:ext cx="66768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600" b="1" dirty="0">
                <a:solidFill>
                  <a:srgbClr val="FF0000"/>
                </a:solidFill>
              </a:rPr>
              <a:t>يحل فرديًا .</a:t>
            </a:r>
            <a:endParaRPr 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59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">
            <a:extLst>
              <a:ext uri="{FF2B5EF4-FFF2-40B4-BE49-F238E27FC236}">
                <a16:creationId xmlns:a16="http://schemas.microsoft.com/office/drawing/2014/main" id="{C89E825D-27B2-4EB5-AE75-501812EE04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33320" y="2493890"/>
            <a:ext cx="6394938" cy="464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Image">
            <a:extLst>
              <a:ext uri="{FF2B5EF4-FFF2-40B4-BE49-F238E27FC236}">
                <a16:creationId xmlns:a16="http://schemas.microsoft.com/office/drawing/2014/main" id="{2A7636AB-7A02-414B-9347-9B30FDDE2A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79003" y="2883681"/>
            <a:ext cx="3690070" cy="193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68C002-ACD0-4358-8DB7-EDD732C6B819}"/>
              </a:ext>
            </a:extLst>
          </p:cNvPr>
          <p:cNvSpPr txBox="1"/>
          <p:nvPr/>
        </p:nvSpPr>
        <p:spPr>
          <a:xfrm>
            <a:off x="9143009" y="-110536"/>
            <a:ext cx="4460340" cy="232426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بطاقة</a:t>
            </a:r>
            <a:r>
              <a:rPr kumimoji="0" lang="en-US" sz="11500" b="1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 </a:t>
            </a:r>
            <a:r>
              <a:rPr kumimoji="0" lang="en-US" sz="11500" b="1" i="0" u="none" strike="noStrike" kern="1200" cap="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الخروج</a:t>
            </a:r>
            <a:r>
              <a:rPr kumimoji="0" lang="en-US" sz="11500" b="1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 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B202410D-2EEE-4752-98DF-E0BEB30FF4C6}"/>
              </a:ext>
            </a:extLst>
          </p:cNvPr>
          <p:cNvSpPr txBox="1"/>
          <p:nvPr/>
        </p:nvSpPr>
        <p:spPr>
          <a:xfrm>
            <a:off x="780907" y="-347332"/>
            <a:ext cx="5276506" cy="2635890"/>
          </a:xfrm>
          <a:prstGeom prst="rect">
            <a:avLst/>
          </a:prstGeom>
        </p:spPr>
        <p:txBody>
          <a:bodyPr vert="horz" lIns="91440" tIns="45720" rIns="91440" bIns="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التقويم</a:t>
            </a:r>
            <a:r>
              <a:rPr kumimoji="0" lang="en-US" sz="13800" b="0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 </a:t>
            </a:r>
            <a:r>
              <a:rPr kumimoji="0" lang="en-US" sz="13800" b="0" i="0" u="none" strike="noStrike" kern="1200" cap="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الختامي</a:t>
            </a:r>
            <a:r>
              <a:rPr kumimoji="0" lang="en-US" sz="13800" b="0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 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2C9D2DD7-7016-4057-98EE-DBF22D08533F}"/>
              </a:ext>
            </a:extLst>
          </p:cNvPr>
          <p:cNvSpPr txBox="1"/>
          <p:nvPr/>
        </p:nvSpPr>
        <p:spPr>
          <a:xfrm>
            <a:off x="9034955" y="4369064"/>
            <a:ext cx="4714281" cy="232426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8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هيا لنتوجه </a:t>
            </a: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8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لمنصة ألف </a:t>
            </a:r>
            <a:endParaRPr kumimoji="0" lang="en-US" sz="88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17626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AD1E1D02-66E4-470A-A154-6BAEBA7F5AE1}"/>
              </a:ext>
            </a:extLst>
          </p:cNvPr>
          <p:cNvSpPr txBox="1"/>
          <p:nvPr/>
        </p:nvSpPr>
        <p:spPr>
          <a:xfrm>
            <a:off x="1364578" y="261347"/>
            <a:ext cx="7537882" cy="4730674"/>
          </a:xfrm>
          <a:prstGeom prst="rect">
            <a:avLst/>
          </a:prstGeom>
        </p:spPr>
        <p:txBody>
          <a:bodyPr vert="horz" lIns="91440" tIns="45720" rIns="91440" bIns="0" rtlCol="0" anchor="b">
            <a:normAutofit fontScale="7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200" b="0" i="0" u="none" strike="noStrike" kern="1200" cap="all" spc="0" normalizeH="0" baseline="0" noProof="0" dirty="0" err="1">
                <a:ln>
                  <a:noFill/>
                </a:ln>
                <a:solidFill>
                  <a:srgbClr val="67441E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الحصة</a:t>
            </a:r>
            <a:r>
              <a:rPr kumimoji="0" lang="en-US" sz="26200" b="0" i="0" u="none" strike="noStrike" kern="1200" cap="all" spc="0" normalizeH="0" baseline="0" noProof="0" dirty="0">
                <a:ln>
                  <a:noFill/>
                </a:ln>
                <a:solidFill>
                  <a:srgbClr val="67441E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 </a:t>
            </a:r>
            <a:r>
              <a:rPr kumimoji="0" lang="en-US" sz="26200" b="0" i="0" u="none" strike="noStrike" kern="1200" cap="all" spc="0" normalizeH="0" baseline="0" noProof="0" dirty="0" err="1">
                <a:ln>
                  <a:noFill/>
                </a:ln>
                <a:solidFill>
                  <a:srgbClr val="67441E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</a:t>
            </a:r>
            <a:r>
              <a:rPr kumimoji="0" lang="ar-AE" sz="26200" b="0" i="0" u="none" strike="noStrike" kern="1200" cap="all" spc="0" normalizeH="0" baseline="0" noProof="0" dirty="0">
                <a:ln>
                  <a:noFill/>
                </a:ln>
                <a:solidFill>
                  <a:srgbClr val="67441E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خامسة</a:t>
            </a:r>
            <a:r>
              <a:rPr kumimoji="0" lang="en-US" sz="26200" b="0" i="0" u="none" strike="noStrike" kern="1200" cap="all" spc="0" normalizeH="0" baseline="0" noProof="0" dirty="0">
                <a:ln>
                  <a:noFill/>
                </a:ln>
                <a:solidFill>
                  <a:srgbClr val="67441E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5D2481-CEC3-4B60-96BE-B2C2114C6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8069" y="577329"/>
            <a:ext cx="2990289" cy="2990289"/>
          </a:xfrm>
          <a:prstGeom prst="rect">
            <a:avLst/>
          </a:prstGeom>
        </p:spPr>
      </p:pic>
      <p:pic>
        <p:nvPicPr>
          <p:cNvPr id="15" name="Picture 3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E3BF6FDB-7FFC-462C-9E7B-B11C5906CDA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063" y="3665822"/>
            <a:ext cx="3924300" cy="34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4176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kite&#10;&#10;Description automatically generated">
            <a:extLst>
              <a:ext uri="{FF2B5EF4-FFF2-40B4-BE49-F238E27FC236}">
                <a16:creationId xmlns:a16="http://schemas.microsoft.com/office/drawing/2014/main" id="{7B6C9ED7-C5F2-C342-BF08-B607A18E7D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04" t="7195" r="5856" b="16209"/>
          <a:stretch/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A8017E6-9CB2-424A-AD23-2CE9A835E199}"/>
              </a:ext>
            </a:extLst>
          </p:cNvPr>
          <p:cNvSpPr/>
          <p:nvPr/>
        </p:nvSpPr>
        <p:spPr>
          <a:xfrm>
            <a:off x="308610" y="274321"/>
            <a:ext cx="14007466" cy="7646670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A6CB17-413D-0C46-8D49-CEC1193227FD}"/>
              </a:ext>
            </a:extLst>
          </p:cNvPr>
          <p:cNvSpPr txBox="1"/>
          <p:nvPr/>
        </p:nvSpPr>
        <p:spPr>
          <a:xfrm>
            <a:off x="4588625" y="497533"/>
            <a:ext cx="4105818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09728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48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النشيد الوطني</a:t>
            </a:r>
            <a:endParaRPr kumimoji="0" lang="en-AE" sz="648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DE5EA65-0E8B-B44E-9E46-83CB1274C0E8}"/>
              </a:ext>
            </a:extLst>
          </p:cNvPr>
          <p:cNvGrpSpPr/>
          <p:nvPr/>
        </p:nvGrpSpPr>
        <p:grpSpPr>
          <a:xfrm>
            <a:off x="1972827" y="1475592"/>
            <a:ext cx="9337412" cy="7028329"/>
            <a:chOff x="1592294" y="1396107"/>
            <a:chExt cx="6436141" cy="585694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CF7FD6B-9C65-D947-BA0F-D06D50601940}"/>
                </a:ext>
              </a:extLst>
            </p:cNvPr>
            <p:cNvGrpSpPr/>
            <p:nvPr/>
          </p:nvGrpSpPr>
          <p:grpSpPr>
            <a:xfrm>
              <a:off x="1592294" y="1396107"/>
              <a:ext cx="6436141" cy="5856941"/>
              <a:chOff x="1754349" y="1593871"/>
              <a:chExt cx="6436141" cy="5856941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B418248C-57B2-C940-9ADF-22C3EDA572C5}"/>
                  </a:ext>
                </a:extLst>
              </p:cNvPr>
              <p:cNvGrpSpPr/>
              <p:nvPr/>
            </p:nvGrpSpPr>
            <p:grpSpPr>
              <a:xfrm>
                <a:off x="1754349" y="1593871"/>
                <a:ext cx="4725541" cy="5856941"/>
                <a:chOff x="1031966" y="533400"/>
                <a:chExt cx="5257780" cy="7433939"/>
              </a:xfrm>
            </p:grpSpPr>
            <p:pic>
              <p:nvPicPr>
                <p:cNvPr id="12" name="Picture 2">
                  <a:extLst>
                    <a:ext uri="{FF2B5EF4-FFF2-40B4-BE49-F238E27FC236}">
                      <a16:creationId xmlns:a16="http://schemas.microsoft.com/office/drawing/2014/main" id="{74D110F3-00CB-184F-A87D-E01E9F67D98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38721" b="90011" l="73034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31966" y="2006976"/>
                  <a:ext cx="5257780" cy="59603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grpSp>
              <p:nvGrpSpPr>
                <p:cNvPr id="13" name="مجموعة 3">
                  <a:extLst>
                    <a:ext uri="{FF2B5EF4-FFF2-40B4-BE49-F238E27FC236}">
                      <a16:creationId xmlns:a16="http://schemas.microsoft.com/office/drawing/2014/main" id="{00BABC9C-CDCF-0443-A778-2DFC738B6E03}"/>
                    </a:ext>
                  </a:extLst>
                </p:cNvPr>
                <p:cNvGrpSpPr/>
                <p:nvPr/>
              </p:nvGrpSpPr>
              <p:grpSpPr>
                <a:xfrm>
                  <a:off x="2847074" y="533400"/>
                  <a:ext cx="3325126" cy="6735674"/>
                  <a:chOff x="2286000" y="0"/>
                  <a:chExt cx="3096527" cy="7346456"/>
                </a:xfrm>
              </p:grpSpPr>
              <p:sp>
                <p:nvSpPr>
                  <p:cNvPr id="14" name="مستطيل 2">
                    <a:extLst>
                      <a:ext uri="{FF2B5EF4-FFF2-40B4-BE49-F238E27FC236}">
                        <a16:creationId xmlns:a16="http://schemas.microsoft.com/office/drawing/2014/main" id="{2B069039-443E-F243-B08F-209618635CF4}"/>
                      </a:ext>
                    </a:extLst>
                  </p:cNvPr>
                  <p:cNvSpPr/>
                  <p:nvPr/>
                </p:nvSpPr>
                <p:spPr>
                  <a:xfrm>
                    <a:off x="2819399" y="381000"/>
                    <a:ext cx="122301" cy="6965456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marL="0" marR="0" lvl="0" indent="0" algn="ctr" defTabSz="548640" rtl="1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216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pic>
                <p:nvPicPr>
                  <p:cNvPr id="15" name="Picture 2" descr="Image result for â«Ø¹ÙÙ Ø§ÙØ§ÙØ§Ø±Ø§Øª ÙØªØ­Ø±Ùâ¬â">
                    <a:extLst>
                      <a:ext uri="{FF2B5EF4-FFF2-40B4-BE49-F238E27FC236}">
                        <a16:creationId xmlns:a16="http://schemas.microsoft.com/office/drawing/2014/main" id="{7A695220-A165-CC41-B34F-9E3E2851002F}"/>
                      </a:ext>
                    </a:extLst>
                  </p:cNvPr>
                  <p:cNvPicPr>
                    <a:picLocks noChangeAspect="1" noChangeArrowheads="1" noCrop="1"/>
                  </p:cNvPicPr>
                  <p:nvPr/>
                </p:nvPicPr>
                <p:blipFill>
                  <a:blip r:embed="rId7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86000" y="0"/>
                    <a:ext cx="3096527" cy="237066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pic>
            <p:nvPicPr>
              <p:cNvPr id="11" name="UNITED ARAB EMIRATES NATIONAL ANTHEM - Ishy Bilady عيشي بلادي - النشيد الوطني الاماراتي.mp3">
                <a:hlinkClick r:id="" action="ppaction://media"/>
                <a:extLst>
                  <a:ext uri="{FF2B5EF4-FFF2-40B4-BE49-F238E27FC236}">
                    <a16:creationId xmlns:a16="http://schemas.microsoft.com/office/drawing/2014/main" id="{9361BFE2-8282-5647-BAD7-350282B2F25F}"/>
                  </a:ext>
                </a:extLst>
              </p:cNvPr>
              <p:cNvPicPr>
                <a:picLocks noChangeAspect="1"/>
              </p:cNvPicPr>
              <p:nvPr>
                <a:audioFile r:link="rId2"/>
                <p:extLst>
                  <p:ext uri="{DAA4B4D4-6D71-4841-9C94-3DE7FCFB9230}">
                    <p14:media xmlns:p14="http://schemas.microsoft.com/office/powerpoint/2010/main" r:embed="rId1"/>
                  </p:ext>
                </p:extLst>
              </p:nvPr>
            </p:nvPicPr>
            <p:blipFill>
              <a:blip r:embed="rId8"/>
              <a:stretch>
                <a:fillRect/>
              </a:stretch>
            </p:blipFill>
            <p:spPr>
              <a:xfrm>
                <a:off x="7580890" y="5969763"/>
                <a:ext cx="609600" cy="609600"/>
              </a:xfrm>
              <a:prstGeom prst="rect">
                <a:avLst/>
              </a:prstGeom>
            </p:spPr>
          </p:pic>
        </p:grp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66A5BF81-C6F0-6949-8781-64EFC8C698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439" b="57544" l="0" r="3035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1" r="68775" b="41372"/>
            <a:stretch/>
          </p:blipFill>
          <p:spPr bwMode="auto">
            <a:xfrm>
              <a:off x="4184564" y="3673921"/>
              <a:ext cx="1397832" cy="3251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6221316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0A6206-EF85-4DA9-855C-834A67727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4630400" cy="841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7678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10">
            <a:extLst>
              <a:ext uri="{FF2B5EF4-FFF2-40B4-BE49-F238E27FC236}">
                <a16:creationId xmlns:a16="http://schemas.microsoft.com/office/drawing/2014/main" id="{CEA9F89D-4D4A-48AE-85BA-62C8AEFAEF30}"/>
              </a:ext>
            </a:extLst>
          </p:cNvPr>
          <p:cNvSpPr/>
          <p:nvPr/>
        </p:nvSpPr>
        <p:spPr>
          <a:xfrm>
            <a:off x="1367919" y="4663114"/>
            <a:ext cx="2131481" cy="2326791"/>
          </a:xfrm>
          <a:prstGeom prst="rect">
            <a:avLst/>
          </a:prstGeom>
          <a:noFill/>
        </p:spPr>
        <p:txBody>
          <a:bodyPr wrap="none" lIns="82296" tIns="41148" rIns="82296" bIns="41148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60" b="0" i="0" u="none" strike="noStrike" kern="1200" cap="none" spc="0" normalizeH="0" baseline="0" noProof="0" dirty="0">
                <a:ln w="0"/>
                <a:solidFill>
                  <a:srgbClr val="DE478E">
                    <a:lumMod val="1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إعداد الأستاذة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60" b="0" i="0" u="none" strike="noStrike" kern="1200" cap="none" spc="0" normalizeH="0" baseline="0" noProof="0" dirty="0">
                <a:ln w="0"/>
                <a:solidFill>
                  <a:srgbClr val="DE478E">
                    <a:lumMod val="1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عائشة الظاهري</a:t>
            </a:r>
            <a:endParaRPr kumimoji="0" lang="en-US" sz="4860" b="0" i="0" u="none" strike="noStrike" kern="1200" cap="none" spc="0" normalizeH="0" baseline="0" noProof="0" dirty="0">
              <a:ln w="0"/>
              <a:solidFill>
                <a:srgbClr val="DE478E">
                  <a:lumMod val="1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60" b="0" i="0" u="none" strike="noStrike" kern="1200" cap="none" spc="0" normalizeH="0" baseline="0" noProof="0" dirty="0">
                <a:ln w="0"/>
                <a:solidFill>
                  <a:srgbClr val="DE478E">
                    <a:lumMod val="1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2021</a:t>
            </a:r>
            <a:endParaRPr kumimoji="0" lang="ar-AE" sz="4860" b="0" i="0" u="none" strike="noStrike" kern="1200" cap="none" spc="0" normalizeH="0" baseline="0" noProof="0" dirty="0">
              <a:ln w="0"/>
              <a:solidFill>
                <a:srgbClr val="DE478E">
                  <a:lumMod val="1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  <p:pic>
        <p:nvPicPr>
          <p:cNvPr id="7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9D044561-69F2-4DBB-8EF0-83D01E4433E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1" y="429128"/>
            <a:ext cx="5132018" cy="1750885"/>
          </a:xfrm>
          <a:prstGeom prst="rect">
            <a:avLst/>
          </a:prstGeom>
        </p:spPr>
      </p:pic>
      <p:sp>
        <p:nvSpPr>
          <p:cNvPr id="6" name="مستطيل 10">
            <a:extLst>
              <a:ext uri="{FF2B5EF4-FFF2-40B4-BE49-F238E27FC236}">
                <a16:creationId xmlns:a16="http://schemas.microsoft.com/office/drawing/2014/main" id="{3AA5D7EE-1B80-4B3C-893E-574F71D50297}"/>
              </a:ext>
            </a:extLst>
          </p:cNvPr>
          <p:cNvSpPr/>
          <p:nvPr/>
        </p:nvSpPr>
        <p:spPr>
          <a:xfrm>
            <a:off x="8559340" y="163537"/>
            <a:ext cx="4042260" cy="1929759"/>
          </a:xfrm>
          <a:prstGeom prst="rect">
            <a:avLst/>
          </a:prstGeom>
          <a:noFill/>
        </p:spPr>
        <p:txBody>
          <a:bodyPr wrap="none" lIns="82296" tIns="41148" rIns="82296" bIns="41148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النُّصوصُ حَوْلَنا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الحصة الأولى 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45E645FB-AF6A-43BE-8984-73EAE2B48E9B}"/>
              </a:ext>
            </a:extLst>
          </p:cNvPr>
          <p:cNvSpPr txBox="1"/>
          <p:nvPr/>
        </p:nvSpPr>
        <p:spPr>
          <a:xfrm>
            <a:off x="7122831" y="6509384"/>
            <a:ext cx="691527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Times New Roman" panose="02020603050405020304" pitchFamily="18" charset="0"/>
              </a:rPr>
              <a:t>يستغرق تنفيذ هذا الدرس خمس حصص</a:t>
            </a:r>
          </a:p>
        </p:txBody>
      </p:sp>
      <p:pic>
        <p:nvPicPr>
          <p:cNvPr id="4098" name="Picture 2" descr="الكتب GIF - تحميل ومشاركة علىPHONEKY">
            <a:extLst>
              <a:ext uri="{FF2B5EF4-FFF2-40B4-BE49-F238E27FC236}">
                <a16:creationId xmlns:a16="http://schemas.microsoft.com/office/drawing/2014/main" id="{E2CD9C26-B190-4C99-B7A6-2F3216C762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073" y="1968641"/>
            <a:ext cx="7585551" cy="437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64556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إرشادات إماراتية للتوعية بـ&quot;كورونا&quot; الجديد وطرق مواجهته">
            <a:extLst>
              <a:ext uri="{FF2B5EF4-FFF2-40B4-BE49-F238E27FC236}">
                <a16:creationId xmlns:a16="http://schemas.microsoft.com/office/drawing/2014/main" id="{9436537F-D464-4D63-AB0E-3E2B60F9C3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0" t="8927" r="9313" b="19286"/>
          <a:stretch/>
        </p:blipFill>
        <p:spPr bwMode="auto">
          <a:xfrm>
            <a:off x="0" y="0"/>
            <a:ext cx="8126084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محمد بن راشد: فخورون بجيشنا الإنساني في معركته ضد «كورونا» - محليات - أخرى  - الإمارات اليوم">
            <a:extLst>
              <a:ext uri="{FF2B5EF4-FFF2-40B4-BE49-F238E27FC236}">
                <a16:creationId xmlns:a16="http://schemas.microsoft.com/office/drawing/2014/main" id="{2CDFCB19-B4E7-44C5-9DE9-7EEF72BEED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6" r="22347"/>
          <a:stretch/>
        </p:blipFill>
        <p:spPr bwMode="auto">
          <a:xfrm>
            <a:off x="8126085" y="0"/>
            <a:ext cx="6504315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42692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6BC5E7-C23E-40D0-9462-CEDFA6183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86" y="270564"/>
            <a:ext cx="14132635" cy="7688472"/>
          </a:xfrm>
          <a:prstGeom prst="rect">
            <a:avLst/>
          </a:prstGeom>
        </p:spPr>
      </p:pic>
      <p:pic>
        <p:nvPicPr>
          <p:cNvPr id="4" name="Picture 2" descr="Image">
            <a:extLst>
              <a:ext uri="{FF2B5EF4-FFF2-40B4-BE49-F238E27FC236}">
                <a16:creationId xmlns:a16="http://schemas.microsoft.com/office/drawing/2014/main" id="{5F19B5DF-1653-4222-A9E1-5F8EAD3547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60" y="439377"/>
            <a:ext cx="1473198" cy="110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4521062-287F-4410-BA30-1CBA76E6EC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84149" y="997396"/>
            <a:ext cx="2118826" cy="6627294"/>
          </a:xfrm>
          <a:prstGeom prst="rect">
            <a:avLst/>
          </a:prstGeom>
        </p:spPr>
      </p:pic>
      <p:sp>
        <p:nvSpPr>
          <p:cNvPr id="6" name="مستطيل 8">
            <a:extLst>
              <a:ext uri="{FF2B5EF4-FFF2-40B4-BE49-F238E27FC236}">
                <a16:creationId xmlns:a16="http://schemas.microsoft.com/office/drawing/2014/main" id="{5F56B87A-048E-467D-B6DC-DBFA55437A43}"/>
              </a:ext>
            </a:extLst>
          </p:cNvPr>
          <p:cNvSpPr/>
          <p:nvPr/>
        </p:nvSpPr>
        <p:spPr>
          <a:xfrm>
            <a:off x="9414933" y="997396"/>
            <a:ext cx="2669216" cy="55005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للحصول على أعلى درجة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7" name="مستطيل: زوايا مستديرة 3">
            <a:extLst>
              <a:ext uri="{FF2B5EF4-FFF2-40B4-BE49-F238E27FC236}">
                <a16:creationId xmlns:a16="http://schemas.microsoft.com/office/drawing/2014/main" id="{0CF3CD47-B483-42AD-92E6-31CDB41E1195}"/>
              </a:ext>
            </a:extLst>
          </p:cNvPr>
          <p:cNvSpPr/>
          <p:nvPr/>
        </p:nvSpPr>
        <p:spPr>
          <a:xfrm>
            <a:off x="9715500" y="1614466"/>
            <a:ext cx="2254349" cy="5834084"/>
          </a:xfrm>
          <a:prstGeom prst="roundRect">
            <a:avLst/>
          </a:prstGeom>
          <a:solidFill>
            <a:srgbClr val="92D050">
              <a:alpha val="27843"/>
            </a:srgbClr>
          </a:solidFill>
          <a:ln w="28575">
            <a:solidFill>
              <a:srgbClr val="4577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2976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F3A42F-559C-4066-BBE8-6EFB987530F5}"/>
              </a:ext>
            </a:extLst>
          </p:cNvPr>
          <p:cNvSpPr txBox="1"/>
          <p:nvPr/>
        </p:nvSpPr>
        <p:spPr>
          <a:xfrm>
            <a:off x="7684776" y="912210"/>
            <a:ext cx="5655732" cy="206210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 الأولى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مها إبراهيم - حصة خلف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عائشة يعقوب -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مريم عبدالله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ندى ياسر - حمدة هاشم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5F146D-ADEB-4BE3-A281-D5FA689E80B0}"/>
              </a:ext>
            </a:extLst>
          </p:cNvPr>
          <p:cNvSpPr txBox="1"/>
          <p:nvPr/>
        </p:nvSpPr>
        <p:spPr>
          <a:xfrm>
            <a:off x="1585281" y="983957"/>
            <a:ext cx="5655732" cy="206210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الثانية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إباء عصام الدين - حياة خميس 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75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فاطمة طلال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-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مهرة جاسم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ميرة جاسم  - مها محسن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63A6AD-F336-4E58-9D41-96BF1916FA7A}"/>
              </a:ext>
            </a:extLst>
          </p:cNvPr>
          <p:cNvSpPr txBox="1"/>
          <p:nvPr/>
        </p:nvSpPr>
        <p:spPr>
          <a:xfrm>
            <a:off x="7707165" y="3187767"/>
            <a:ext cx="5655731" cy="206210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الثالثة </a:t>
            </a: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srgbClr val="FCDDFA">
                  <a:lumMod val="10000"/>
                </a:srgbClr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75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الريم عادل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-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خلود وليد 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فاطمة محمد - موزة سيف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هند عبدالقادر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- 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مريم عبدالسلام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DCCD97-1058-4BFF-94E6-E34A8838E811}"/>
              </a:ext>
            </a:extLst>
          </p:cNvPr>
          <p:cNvSpPr txBox="1"/>
          <p:nvPr/>
        </p:nvSpPr>
        <p:spPr>
          <a:xfrm>
            <a:off x="1585280" y="3253691"/>
            <a:ext cx="5655732" cy="206210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الرابعة 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ريم عبدالله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-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شهد خالد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مريم أحمد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-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ميثة محمود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هند عبدالله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881E0E-8230-4482-B29E-39E623DB8D42}"/>
              </a:ext>
            </a:extLst>
          </p:cNvPr>
          <p:cNvSpPr txBox="1"/>
          <p:nvPr/>
        </p:nvSpPr>
        <p:spPr>
          <a:xfrm>
            <a:off x="5158596" y="142769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السابع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2 </a:t>
            </a: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عام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13663B47-8A3A-4627-AAE5-0E4BD24D4B9D}"/>
              </a:ext>
            </a:extLst>
          </p:cNvPr>
          <p:cNvSpPr txBox="1"/>
          <p:nvPr/>
        </p:nvSpPr>
        <p:spPr>
          <a:xfrm>
            <a:off x="4856909" y="5467941"/>
            <a:ext cx="5655733" cy="206210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الخامسة </a:t>
            </a: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10000"/>
                </a:prstClr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جنان سعيد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-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الهنوف وليد </a:t>
            </a: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srgbClr val="FEDCE6">
                  <a:lumMod val="10000"/>
                </a:srgbClr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ميرة أحمد - هند حسين 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وضحى حسين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-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75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مروة محمود </a:t>
            </a:r>
          </a:p>
        </p:txBody>
      </p:sp>
      <p:pic>
        <p:nvPicPr>
          <p:cNvPr id="15" name="Picture 2" descr="Image">
            <a:extLst>
              <a:ext uri="{FF2B5EF4-FFF2-40B4-BE49-F238E27FC236}">
                <a16:creationId xmlns:a16="http://schemas.microsoft.com/office/drawing/2014/main" id="{DE1B82CF-79BE-45EA-9411-20105DF005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507" y="4639102"/>
            <a:ext cx="5655732" cy="371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9255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F3A42F-559C-4066-BBE8-6EFB987530F5}"/>
              </a:ext>
            </a:extLst>
          </p:cNvPr>
          <p:cNvSpPr txBox="1"/>
          <p:nvPr/>
        </p:nvSpPr>
        <p:spPr>
          <a:xfrm>
            <a:off x="7684776" y="912210"/>
            <a:ext cx="5655732" cy="206210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 الأولى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ميثا سيف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–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خلود هاشم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سارة خميس – خديجة عبداللطيف 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فاطمة عبدالعزيز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5F146D-ADEB-4BE3-A281-D5FA689E80B0}"/>
              </a:ext>
            </a:extLst>
          </p:cNvPr>
          <p:cNvSpPr txBox="1"/>
          <p:nvPr/>
        </p:nvSpPr>
        <p:spPr>
          <a:xfrm>
            <a:off x="1585281" y="983957"/>
            <a:ext cx="5655732" cy="206210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الثانية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آمنة بدر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مريم عبدالسلام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– خولة صالح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غلا راشد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–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فاطمة إبراهيم 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- ملاك سامي – ملاك أحمد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63A6AD-F336-4E58-9D41-96BF1916FA7A}"/>
              </a:ext>
            </a:extLst>
          </p:cNvPr>
          <p:cNvSpPr txBox="1"/>
          <p:nvPr/>
        </p:nvSpPr>
        <p:spPr>
          <a:xfrm>
            <a:off x="7707165" y="3187767"/>
            <a:ext cx="5655731" cy="206210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الثالثة 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جواهر راشد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–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راية علي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شهد زبير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- 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75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شمه محمد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–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هدى إبراهيم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DCCD97-1058-4BFF-94E6-E34A8838E811}"/>
              </a:ext>
            </a:extLst>
          </p:cNvPr>
          <p:cNvSpPr txBox="1"/>
          <p:nvPr/>
        </p:nvSpPr>
        <p:spPr>
          <a:xfrm>
            <a:off x="1585280" y="3253691"/>
            <a:ext cx="5655732" cy="206210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الرابعة 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حور سعيد – رهف فادي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طيف محمد – فاطمة سعيد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غلا إبراهيم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-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75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فاطمة يوسف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881E0E-8230-4482-B29E-39E623DB8D42}"/>
              </a:ext>
            </a:extLst>
          </p:cNvPr>
          <p:cNvSpPr txBox="1"/>
          <p:nvPr/>
        </p:nvSpPr>
        <p:spPr>
          <a:xfrm>
            <a:off x="5158596" y="142769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السابع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3 </a:t>
            </a: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عام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13663B47-8A3A-4627-AAE5-0E4BD24D4B9D}"/>
              </a:ext>
            </a:extLst>
          </p:cNvPr>
          <p:cNvSpPr txBox="1"/>
          <p:nvPr/>
        </p:nvSpPr>
        <p:spPr>
          <a:xfrm>
            <a:off x="4856909" y="5467941"/>
            <a:ext cx="5655733" cy="206210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الخامسة </a:t>
            </a: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10000"/>
                </a:prstClr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عنود عبدالعزيز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–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ريم سعيد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عائشة علي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EDC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–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فاطمة الزهراء مصطفى 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– ميثا محمد – أسماء محمد</a:t>
            </a:r>
          </a:p>
        </p:txBody>
      </p:sp>
      <p:pic>
        <p:nvPicPr>
          <p:cNvPr id="15" name="Picture 2" descr="Image">
            <a:extLst>
              <a:ext uri="{FF2B5EF4-FFF2-40B4-BE49-F238E27FC236}">
                <a16:creationId xmlns:a16="http://schemas.microsoft.com/office/drawing/2014/main" id="{DE1B82CF-79BE-45EA-9411-20105DF005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80171"/>
            <a:ext cx="5655732" cy="371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699891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0">
            <a:extLst>
              <a:ext uri="{FF2B5EF4-FFF2-40B4-BE49-F238E27FC236}">
                <a16:creationId xmlns:a16="http://schemas.microsoft.com/office/drawing/2014/main" id="{7F280DB2-B628-4D26-B18C-2A42B418174E}"/>
              </a:ext>
            </a:extLst>
          </p:cNvPr>
          <p:cNvSpPr/>
          <p:nvPr/>
        </p:nvSpPr>
        <p:spPr>
          <a:xfrm>
            <a:off x="8895775" y="5861726"/>
            <a:ext cx="2522375" cy="507062"/>
          </a:xfrm>
          <a:prstGeom prst="rect">
            <a:avLst/>
          </a:prstGeom>
          <a:noFill/>
        </p:spPr>
        <p:txBody>
          <a:bodyPr wrap="square" lIns="75439" tIns="37719" rIns="75439" bIns="37719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 w="0"/>
                <a:solidFill>
                  <a:srgbClr val="FF33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( لمدة دقيقتين )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78F7FF02-3239-40B8-AC24-070E73068E70}"/>
              </a:ext>
            </a:extLst>
          </p:cNvPr>
          <p:cNvSpPr txBox="1"/>
          <p:nvPr/>
        </p:nvSpPr>
        <p:spPr>
          <a:xfrm>
            <a:off x="10837650" y="891658"/>
            <a:ext cx="29464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1500" b="1" i="0" u="sng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التهيئة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1500" b="1" i="0" u="sng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 الحافزة: </a:t>
            </a:r>
            <a:endParaRPr kumimoji="0" lang="en-US" sz="11500" b="1" i="0" u="sng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  <p:pic>
        <p:nvPicPr>
          <p:cNvPr id="4" name="دقيقتين">
            <a:hlinkClick r:id="" action="ppaction://media"/>
            <a:extLst>
              <a:ext uri="{FF2B5EF4-FFF2-40B4-BE49-F238E27FC236}">
                <a16:creationId xmlns:a16="http://schemas.microsoft.com/office/drawing/2014/main" id="{6F083C4A-CFD9-44AD-AEE5-2F96A6D6FD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85541" y="5124657"/>
            <a:ext cx="2701636" cy="1981200"/>
          </a:xfrm>
          <a:prstGeom prst="rect">
            <a:avLst/>
          </a:prstGeom>
        </p:spPr>
      </p:pic>
      <p:sp>
        <p:nvSpPr>
          <p:cNvPr id="7" name="مستطيل 10">
            <a:extLst>
              <a:ext uri="{FF2B5EF4-FFF2-40B4-BE49-F238E27FC236}">
                <a16:creationId xmlns:a16="http://schemas.microsoft.com/office/drawing/2014/main" id="{7E97F981-DFB6-4A62-B748-B511173D0CE9}"/>
              </a:ext>
            </a:extLst>
          </p:cNvPr>
          <p:cNvSpPr/>
          <p:nvPr/>
        </p:nvSpPr>
        <p:spPr>
          <a:xfrm>
            <a:off x="846350" y="1346578"/>
            <a:ext cx="9957756" cy="3400162"/>
          </a:xfrm>
          <a:prstGeom prst="rect">
            <a:avLst/>
          </a:prstGeom>
          <a:noFill/>
        </p:spPr>
        <p:txBody>
          <a:bodyPr wrap="square" lIns="75438" tIns="37719" rIns="75438" bIns="37719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هيا نذهب لمنصة ألف ونشاهد (الفيديو) التالي ثم نجيب عن الأسئلة التي تليه  :</a:t>
            </a:r>
          </a:p>
        </p:txBody>
      </p:sp>
      <p:pic>
        <p:nvPicPr>
          <p:cNvPr id="9" name="Picture 4" descr="Image">
            <a:extLst>
              <a:ext uri="{FF2B5EF4-FFF2-40B4-BE49-F238E27FC236}">
                <a16:creationId xmlns:a16="http://schemas.microsoft.com/office/drawing/2014/main" id="{D07EA8C1-083A-4FDF-80E2-BAA6098899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4556" y="4894193"/>
            <a:ext cx="3690070" cy="193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09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8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10">
            <a:extLst>
              <a:ext uri="{FF2B5EF4-FFF2-40B4-BE49-F238E27FC236}">
                <a16:creationId xmlns:a16="http://schemas.microsoft.com/office/drawing/2014/main" id="{CEA9F89D-4D4A-48AE-85BA-62C8AEFAEF30}"/>
              </a:ext>
            </a:extLst>
          </p:cNvPr>
          <p:cNvSpPr/>
          <p:nvPr/>
        </p:nvSpPr>
        <p:spPr>
          <a:xfrm>
            <a:off x="1367919" y="4663114"/>
            <a:ext cx="2131481" cy="2326791"/>
          </a:xfrm>
          <a:prstGeom prst="rect">
            <a:avLst/>
          </a:prstGeom>
          <a:noFill/>
        </p:spPr>
        <p:txBody>
          <a:bodyPr wrap="none" lIns="82296" tIns="41148" rIns="82296" bIns="41148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60" b="0" i="0" u="none" strike="noStrike" kern="1200" cap="none" spc="0" normalizeH="0" baseline="0" noProof="0" dirty="0">
                <a:ln w="0"/>
                <a:solidFill>
                  <a:srgbClr val="DE478E">
                    <a:lumMod val="1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إعداد الأستاذة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60" b="0" i="0" u="none" strike="noStrike" kern="1200" cap="none" spc="0" normalizeH="0" baseline="0" noProof="0" dirty="0">
                <a:ln w="0"/>
                <a:solidFill>
                  <a:srgbClr val="DE478E">
                    <a:lumMod val="1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عائشة الظاهري</a:t>
            </a:r>
            <a:endParaRPr kumimoji="0" lang="en-US" sz="4860" b="0" i="0" u="none" strike="noStrike" kern="1200" cap="none" spc="0" normalizeH="0" baseline="0" noProof="0" dirty="0">
              <a:ln w="0"/>
              <a:solidFill>
                <a:srgbClr val="DE478E">
                  <a:lumMod val="1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60" b="0" i="0" u="none" strike="noStrike" kern="1200" cap="none" spc="0" normalizeH="0" baseline="0" noProof="0" dirty="0">
                <a:ln w="0"/>
                <a:solidFill>
                  <a:srgbClr val="DE478E">
                    <a:lumMod val="1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2021</a:t>
            </a:r>
            <a:endParaRPr kumimoji="0" lang="ar-AE" sz="4860" b="0" i="0" u="none" strike="noStrike" kern="1200" cap="none" spc="0" normalizeH="0" baseline="0" noProof="0" dirty="0">
              <a:ln w="0"/>
              <a:solidFill>
                <a:srgbClr val="DE478E">
                  <a:lumMod val="1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  <p:pic>
        <p:nvPicPr>
          <p:cNvPr id="7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9D044561-69F2-4DBB-8EF0-83D01E4433E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1" y="429128"/>
            <a:ext cx="5132018" cy="1750885"/>
          </a:xfrm>
          <a:prstGeom prst="rect">
            <a:avLst/>
          </a:prstGeom>
        </p:spPr>
      </p:pic>
      <p:sp>
        <p:nvSpPr>
          <p:cNvPr id="6" name="مستطيل 10">
            <a:extLst>
              <a:ext uri="{FF2B5EF4-FFF2-40B4-BE49-F238E27FC236}">
                <a16:creationId xmlns:a16="http://schemas.microsoft.com/office/drawing/2014/main" id="{3AA5D7EE-1B80-4B3C-893E-574F71D50297}"/>
              </a:ext>
            </a:extLst>
          </p:cNvPr>
          <p:cNvSpPr/>
          <p:nvPr/>
        </p:nvSpPr>
        <p:spPr>
          <a:xfrm>
            <a:off x="8434305" y="163537"/>
            <a:ext cx="4292330" cy="1929759"/>
          </a:xfrm>
          <a:prstGeom prst="rect">
            <a:avLst/>
          </a:prstGeom>
          <a:noFill/>
        </p:spPr>
        <p:txBody>
          <a:bodyPr wrap="none" lIns="82296" tIns="41148" rIns="82296" bIns="41148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النُّصوصُ حَوْلَنا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الحصة الخامسة 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45E645FB-AF6A-43BE-8984-73EAE2B48E9B}"/>
              </a:ext>
            </a:extLst>
          </p:cNvPr>
          <p:cNvSpPr txBox="1"/>
          <p:nvPr/>
        </p:nvSpPr>
        <p:spPr>
          <a:xfrm>
            <a:off x="7122831" y="6509384"/>
            <a:ext cx="691527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Times New Roman" panose="02020603050405020304" pitchFamily="18" charset="0"/>
              </a:rPr>
              <a:t>يستغرق تنفيذ هذا الدرس خمس حصص</a:t>
            </a:r>
          </a:p>
        </p:txBody>
      </p:sp>
      <p:pic>
        <p:nvPicPr>
          <p:cNvPr id="4098" name="Picture 2" descr="الكتب GIF - تحميل ومشاركة علىPHONEKY">
            <a:extLst>
              <a:ext uri="{FF2B5EF4-FFF2-40B4-BE49-F238E27FC236}">
                <a16:creationId xmlns:a16="http://schemas.microsoft.com/office/drawing/2014/main" id="{E2CD9C26-B190-4C99-B7A6-2F3216C762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073" y="1968641"/>
            <a:ext cx="7585551" cy="437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31959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8">
            <a:extLst>
              <a:ext uri="{FF2B5EF4-FFF2-40B4-BE49-F238E27FC236}">
                <a16:creationId xmlns:a16="http://schemas.microsoft.com/office/drawing/2014/main" id="{A29815CD-605A-45C7-AFF2-D356C656D452}"/>
              </a:ext>
            </a:extLst>
          </p:cNvPr>
          <p:cNvSpPr/>
          <p:nvPr/>
        </p:nvSpPr>
        <p:spPr>
          <a:xfrm>
            <a:off x="6129069" y="1187569"/>
            <a:ext cx="7385305" cy="834383"/>
          </a:xfrm>
          <a:prstGeom prst="roundRect">
            <a:avLst>
              <a:gd name="adj" fmla="val 6782"/>
            </a:avLst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237600" rtlCol="1" anchor="ctr">
            <a:sp3d extrusionH="57150">
              <a:bevelT w="82550" h="38100" prst="coolSlant"/>
            </a:sp3d>
          </a:bodyPr>
          <a:lstStyle/>
          <a:p>
            <a:pPr marL="0" marR="0" lvl="0" indent="0" algn="ctr" defTabSz="754342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38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نواتج التعلم:</a:t>
            </a:r>
          </a:p>
        </p:txBody>
      </p:sp>
      <p:sp>
        <p:nvSpPr>
          <p:cNvPr id="8" name="Rounded Rectangle 18">
            <a:extLst>
              <a:ext uri="{FF2B5EF4-FFF2-40B4-BE49-F238E27FC236}">
                <a16:creationId xmlns:a16="http://schemas.microsoft.com/office/drawing/2014/main" id="{CBD24BBE-1F35-41DD-8A08-AC5D7BA37C52}"/>
              </a:ext>
            </a:extLst>
          </p:cNvPr>
          <p:cNvSpPr/>
          <p:nvPr/>
        </p:nvSpPr>
        <p:spPr>
          <a:xfrm>
            <a:off x="612475" y="2794958"/>
            <a:ext cx="13405450" cy="4247073"/>
          </a:xfrm>
          <a:prstGeom prst="roundRect">
            <a:avLst>
              <a:gd name="adj" fmla="val 6782"/>
            </a:avLst>
          </a:prstGeom>
          <a:noFill/>
          <a:ln w="38100">
            <a:solidFill>
              <a:schemeClr val="bg2">
                <a:lumMod val="1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237600" rtlCol="1" anchor="ctr">
            <a:sp3d extrusionH="57150">
              <a:bevelT w="82550" h="38100" prst="coolSlant"/>
            </a:sp3d>
          </a:bodyPr>
          <a:lstStyle/>
          <a:p>
            <a:pPr marL="685800" marR="0" lvl="0" indent="-685800" algn="ctr" defTabSz="754342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ar-AE" sz="88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DFDBD5">
                    <a:lumMod val="10000"/>
                  </a:srgb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ننشئ نصوصًا جديدة ، ونستثمر معرفتنا بأغراض النصوص وأنواعها .</a:t>
            </a:r>
          </a:p>
        </p:txBody>
      </p:sp>
    </p:spTree>
    <p:extLst>
      <p:ext uri="{BB962C8B-B14F-4D97-AF65-F5344CB8AC3E}">
        <p14:creationId xmlns:p14="http://schemas.microsoft.com/office/powerpoint/2010/main" val="14831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10">
            <a:extLst>
              <a:ext uri="{FF2B5EF4-FFF2-40B4-BE49-F238E27FC236}">
                <a16:creationId xmlns:a16="http://schemas.microsoft.com/office/drawing/2014/main" id="{344B854E-E3DD-4F43-BAD4-7A7D90E6819A}"/>
              </a:ext>
            </a:extLst>
          </p:cNvPr>
          <p:cNvSpPr/>
          <p:nvPr/>
        </p:nvSpPr>
        <p:spPr>
          <a:xfrm>
            <a:off x="4178776" y="2900532"/>
            <a:ext cx="5867497" cy="2273122"/>
          </a:xfrm>
          <a:prstGeom prst="rect">
            <a:avLst/>
          </a:prstGeom>
          <a:noFill/>
        </p:spPr>
        <p:txBody>
          <a:bodyPr wrap="square" lIns="56579" tIns="28289" rIns="56579" bIns="28289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هيا لنتنافس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ونكتب إجاباتنا في برنامج الـ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padlet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ar-AE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مستطيل 10">
            <a:extLst>
              <a:ext uri="{FF2B5EF4-FFF2-40B4-BE49-F238E27FC236}">
                <a16:creationId xmlns:a16="http://schemas.microsoft.com/office/drawing/2014/main" id="{B774A6CB-5BF0-45DD-B981-F06359AFFB0A}"/>
              </a:ext>
            </a:extLst>
          </p:cNvPr>
          <p:cNvSpPr/>
          <p:nvPr/>
        </p:nvSpPr>
        <p:spPr>
          <a:xfrm>
            <a:off x="543201" y="4700258"/>
            <a:ext cx="2711791" cy="507062"/>
          </a:xfrm>
          <a:prstGeom prst="rect">
            <a:avLst/>
          </a:prstGeom>
          <a:noFill/>
        </p:spPr>
        <p:txBody>
          <a:bodyPr wrap="square" lIns="75439" tIns="37719" rIns="75439" bIns="37719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( لمدة دقيقتين )</a:t>
            </a:r>
          </a:p>
        </p:txBody>
      </p:sp>
      <p:pic>
        <p:nvPicPr>
          <p:cNvPr id="8" name="دقيقتين">
            <a:hlinkClick r:id="" action="ppaction://media"/>
            <a:extLst>
              <a:ext uri="{FF2B5EF4-FFF2-40B4-BE49-F238E27FC236}">
                <a16:creationId xmlns:a16="http://schemas.microsoft.com/office/drawing/2014/main" id="{9C81CA3C-8ACB-4AF6-9FDE-D5B37FC986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3137" y="5520969"/>
            <a:ext cx="2071917" cy="1413277"/>
          </a:xfrm>
          <a:prstGeom prst="rect">
            <a:avLst/>
          </a:prstGeom>
        </p:spPr>
      </p:pic>
      <p:sp>
        <p:nvSpPr>
          <p:cNvPr id="10" name="مستطيل 10">
            <a:extLst>
              <a:ext uri="{FF2B5EF4-FFF2-40B4-BE49-F238E27FC236}">
                <a16:creationId xmlns:a16="http://schemas.microsoft.com/office/drawing/2014/main" id="{A9E710E3-BD8C-41A4-A7A3-4AEB47485738}"/>
              </a:ext>
            </a:extLst>
          </p:cNvPr>
          <p:cNvSpPr/>
          <p:nvPr/>
        </p:nvSpPr>
        <p:spPr>
          <a:xfrm>
            <a:off x="759620" y="1056922"/>
            <a:ext cx="10614999" cy="1091837"/>
          </a:xfrm>
          <a:prstGeom prst="rect">
            <a:avLst/>
          </a:prstGeom>
          <a:noFill/>
        </p:spPr>
        <p:txBody>
          <a:bodyPr wrap="square" lIns="75439" tIns="37719" rIns="75439" bIns="37719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Times New Roman" panose="02020603050405020304" pitchFamily="18" charset="0"/>
              </a:rPr>
              <a:t>ما نوع النصوص التي تحب قراءتها ؟</a:t>
            </a: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7E46564C-7DE6-4F95-8126-E20769BDFAD8}"/>
              </a:ext>
            </a:extLst>
          </p:cNvPr>
          <p:cNvSpPr txBox="1"/>
          <p:nvPr/>
        </p:nvSpPr>
        <p:spPr>
          <a:xfrm>
            <a:off x="11110820" y="1640928"/>
            <a:ext cx="34374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التقويم القبلي: </a:t>
            </a:r>
            <a:endParaRPr kumimoji="0" lang="en-US" sz="6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47CD252-5887-4A11-8CF0-CCAFDF644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4224" y="2958356"/>
            <a:ext cx="1950593" cy="2157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54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6" grpId="0"/>
      <p:bldP spid="7" grpId="0"/>
      <p:bldP spid="10" grpId="0"/>
      <p:bldP spid="11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8643EA12-8955-461F-BC08-BFCD2FB2EA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84" r="7281" b="64824"/>
          <a:stretch/>
        </p:blipFill>
        <p:spPr>
          <a:xfrm>
            <a:off x="534838" y="316404"/>
            <a:ext cx="13422703" cy="6843521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2" name="مستطيل: زوايا مستديرة 19">
            <a:extLst>
              <a:ext uri="{FF2B5EF4-FFF2-40B4-BE49-F238E27FC236}">
                <a16:creationId xmlns:a16="http://schemas.microsoft.com/office/drawing/2014/main" id="{1B97DBA6-A92C-4D6F-A506-CDBEF9933B3D}"/>
              </a:ext>
            </a:extLst>
          </p:cNvPr>
          <p:cNvSpPr/>
          <p:nvPr/>
        </p:nvSpPr>
        <p:spPr>
          <a:xfrm>
            <a:off x="11076317" y="603848"/>
            <a:ext cx="2691102" cy="672861"/>
          </a:xfrm>
          <a:prstGeom prst="roundRect">
            <a:avLst/>
          </a:prstGeom>
          <a:solidFill>
            <a:srgbClr val="D60093">
              <a:alpha val="27843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: زوايا مستديرة 19">
            <a:extLst>
              <a:ext uri="{FF2B5EF4-FFF2-40B4-BE49-F238E27FC236}">
                <a16:creationId xmlns:a16="http://schemas.microsoft.com/office/drawing/2014/main" id="{78DBBA6D-29F3-4E80-BFF4-5A8C647A45EC}"/>
              </a:ext>
            </a:extLst>
          </p:cNvPr>
          <p:cNvSpPr/>
          <p:nvPr/>
        </p:nvSpPr>
        <p:spPr>
          <a:xfrm>
            <a:off x="6055743" y="1843176"/>
            <a:ext cx="7346491" cy="672861"/>
          </a:xfrm>
          <a:prstGeom prst="roundRect">
            <a:avLst/>
          </a:prstGeom>
          <a:solidFill>
            <a:srgbClr val="D60093">
              <a:alpha val="27843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28869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E241D4EA-9572-4AB5-B7C9-E33C00AEA6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24" t="39007" r="10927" b="19603"/>
          <a:stretch/>
        </p:blipFill>
        <p:spPr>
          <a:xfrm>
            <a:off x="327804" y="379561"/>
            <a:ext cx="13905781" cy="6694099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5" name="مستطيل: زوايا مستديرة 19">
            <a:extLst>
              <a:ext uri="{FF2B5EF4-FFF2-40B4-BE49-F238E27FC236}">
                <a16:creationId xmlns:a16="http://schemas.microsoft.com/office/drawing/2014/main" id="{E12FEE6D-7A6D-42B2-9136-7753820AB2A9}"/>
              </a:ext>
            </a:extLst>
          </p:cNvPr>
          <p:cNvSpPr/>
          <p:nvPr/>
        </p:nvSpPr>
        <p:spPr>
          <a:xfrm>
            <a:off x="5676181" y="379561"/>
            <a:ext cx="2691102" cy="672861"/>
          </a:xfrm>
          <a:prstGeom prst="roundRect">
            <a:avLst/>
          </a:prstGeom>
          <a:solidFill>
            <a:srgbClr val="D60093">
              <a:alpha val="27843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07115574"/>
      </p:ext>
    </p:extLst>
  </p:cSld>
  <p:clrMapOvr>
    <a:masterClrMapping/>
  </p:clrMapOvr>
</p:sld>
</file>

<file path=ppt/theme/theme1.xml><?xml version="1.0" encoding="utf-8"?>
<a:theme xmlns:a="http://schemas.openxmlformats.org/drawingml/2006/main" name="2_Feathered">
  <a:themeElements>
    <a:clrScheme name="Feathered">
      <a:dk1>
        <a:sysClr val="windowText" lastClr="000000"/>
      </a:dk1>
      <a:lt1>
        <a:sysClr val="window" lastClr="FFFFFF"/>
      </a:lt1>
      <a:dk2>
        <a:srgbClr val="1E1217"/>
      </a:dk2>
      <a:lt2>
        <a:srgbClr val="FAFDFD"/>
      </a:lt2>
      <a:accent1>
        <a:srgbClr val="78475D"/>
      </a:accent1>
      <a:accent2>
        <a:srgbClr val="A7D068"/>
      </a:accent2>
      <a:accent3>
        <a:srgbClr val="78C5CF"/>
      </a:accent3>
      <a:accent4>
        <a:srgbClr val="D36E88"/>
      </a:accent4>
      <a:accent5>
        <a:srgbClr val="D3C588"/>
      </a:accent5>
      <a:accent6>
        <a:srgbClr val="ED9E57"/>
      </a:accent6>
      <a:hlink>
        <a:srgbClr val="78C5CF"/>
      </a:hlink>
      <a:folHlink>
        <a:srgbClr val="D36E88"/>
      </a:folHlink>
    </a:clrScheme>
    <a:fontScheme name="Feathered">
      <a:majorFont>
        <a:latin typeface="Century Schoolbook" panose="02040604050505020304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" id="{EEC9B30E-2747-4D42-BCBE-A02BDEEEA114}" vid="{E2D42CFC-65DC-41E3-8961-A8E5A2991312}"/>
    </a:ext>
  </a:extLst>
</a:theme>
</file>

<file path=ppt/theme/theme2.xml><?xml version="1.0" encoding="utf-8"?>
<a:theme xmlns:a="http://schemas.openxmlformats.org/drawingml/2006/main" name="Feathered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Feathered">
      <a:majorFont>
        <a:latin typeface="Century Schoolbook" panose="02040604050505020304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" id="{EEC9B30E-2747-4D42-BCBE-A02BDEEEA114}" vid="{AACE42CE-5C67-4514-8A89-3472F564E146}"/>
    </a:ext>
  </a:extLst>
</a:theme>
</file>

<file path=ppt/theme/theme3.xml><?xml version="1.0" encoding="utf-8"?>
<a:theme xmlns:a="http://schemas.openxmlformats.org/drawingml/2006/main" name="3_معرض">
  <a:themeElements>
    <a:clrScheme name="معرض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معرض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معرض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Feathered</Template>
  <TotalTime>7230</TotalTime>
  <Words>1664</Words>
  <Application>Microsoft Office PowerPoint</Application>
  <PresentationFormat>مخصص</PresentationFormat>
  <Paragraphs>408</Paragraphs>
  <Slides>107</Slides>
  <Notes>25</Notes>
  <HiddenSlides>0</HiddenSlides>
  <MMClips>15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3</vt:i4>
      </vt:variant>
      <vt:variant>
        <vt:lpstr>عناوين الشرائح</vt:lpstr>
      </vt:variant>
      <vt:variant>
        <vt:i4>107</vt:i4>
      </vt:variant>
    </vt:vector>
  </HeadingPairs>
  <TitlesOfParts>
    <vt:vector size="117" baseType="lpstr">
      <vt:lpstr>Aldhabi</vt:lpstr>
      <vt:lpstr>Arial</vt:lpstr>
      <vt:lpstr>Calibri</vt:lpstr>
      <vt:lpstr>Century Schoolbook</vt:lpstr>
      <vt:lpstr>Corbel</vt:lpstr>
      <vt:lpstr>Gill Sans MT</vt:lpstr>
      <vt:lpstr>Sakkal Majalla</vt:lpstr>
      <vt:lpstr>2_Feathered</vt:lpstr>
      <vt:lpstr>Feathered</vt:lpstr>
      <vt:lpstr>3_معرض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عائشة الظاهري</dc:creator>
  <cp:lastModifiedBy>عائشة الظاهري</cp:lastModifiedBy>
  <cp:revision>1419</cp:revision>
  <dcterms:created xsi:type="dcterms:W3CDTF">2020-04-01T15:38:05Z</dcterms:created>
  <dcterms:modified xsi:type="dcterms:W3CDTF">2021-01-02T11:28:09Z</dcterms:modified>
</cp:coreProperties>
</file>