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420" r:id="rId2"/>
    <p:sldId id="452" r:id="rId3"/>
    <p:sldId id="453" r:id="rId4"/>
    <p:sldId id="290" r:id="rId5"/>
    <p:sldId id="292" r:id="rId6"/>
    <p:sldId id="369" r:id="rId7"/>
    <p:sldId id="444" r:id="rId8"/>
    <p:sldId id="445" r:id="rId9"/>
    <p:sldId id="446" r:id="rId10"/>
    <p:sldId id="450" r:id="rId11"/>
    <p:sldId id="449" r:id="rId12"/>
    <p:sldId id="447" r:id="rId13"/>
    <p:sldId id="426" r:id="rId14"/>
    <p:sldId id="434" r:id="rId15"/>
    <p:sldId id="441" r:id="rId16"/>
    <p:sldId id="454" r:id="rId17"/>
    <p:sldId id="451" r:id="rId18"/>
    <p:sldId id="435" r:id="rId19"/>
    <p:sldId id="429" r:id="rId20"/>
    <p:sldId id="403" r:id="rId21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BC6B"/>
    <a:srgbClr val="EC46A5"/>
    <a:srgbClr val="ED3832"/>
    <a:srgbClr val="55C5BB"/>
    <a:srgbClr val="F2883B"/>
    <a:srgbClr val="EA3949"/>
    <a:srgbClr val="70B72F"/>
    <a:srgbClr val="54C09D"/>
    <a:srgbClr val="B5FDFD"/>
    <a:srgbClr val="E9C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94714"/>
  </p:normalViewPr>
  <p:slideViewPr>
    <p:cSldViewPr snapToGrid="0" snapToObjects="1">
      <p:cViewPr varScale="1">
        <p:scale>
          <a:sx n="104" d="100"/>
          <a:sy n="104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E5973-99B1-40DA-83E1-B62E035155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86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04/11/2021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04/11/2021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04/11/2021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04/11/2021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259210-371E-41FA-9E9E-6CC43ADC11F7}"/>
              </a:ext>
            </a:extLst>
          </p:cNvPr>
          <p:cNvSpPr/>
          <p:nvPr/>
        </p:nvSpPr>
        <p:spPr>
          <a:xfrm>
            <a:off x="2576000" y="168204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pic>
        <p:nvPicPr>
          <p:cNvPr id="20" name="Picture 19" descr="A picture containing box&#10;&#10;Description automatically generated">
            <a:extLst>
              <a:ext uri="{FF2B5EF4-FFF2-40B4-BE49-F238E27FC236}">
                <a16:creationId xmlns:a16="http://schemas.microsoft.com/office/drawing/2014/main" id="{EA7DE44F-74EF-44F9-B747-7A193C513B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44019" r="50000" b="10615"/>
          <a:stretch/>
        </p:blipFill>
        <p:spPr>
          <a:xfrm>
            <a:off x="4194945" y="3513007"/>
            <a:ext cx="2432481" cy="2303400"/>
          </a:xfrm>
          <a:prstGeom prst="rect">
            <a:avLst/>
          </a:prstGeom>
        </p:spPr>
      </p:pic>
      <p:pic>
        <p:nvPicPr>
          <p:cNvPr id="21" name="Picture 20" descr="A picture containing box&#10;&#10;Description automatically generated">
            <a:extLst>
              <a:ext uri="{FF2B5EF4-FFF2-40B4-BE49-F238E27FC236}">
                <a16:creationId xmlns:a16="http://schemas.microsoft.com/office/drawing/2014/main" id="{5610E80B-7A8F-468B-A083-ACBBF6C4C9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2" t="45525" r="5596" b="10615"/>
          <a:stretch/>
        </p:blipFill>
        <p:spPr>
          <a:xfrm>
            <a:off x="8083451" y="3592168"/>
            <a:ext cx="2310095" cy="2303401"/>
          </a:xfrm>
          <a:prstGeom prst="rect">
            <a:avLst/>
          </a:prstGeom>
        </p:spPr>
      </p:pic>
      <p:pic>
        <p:nvPicPr>
          <p:cNvPr id="22" name="Picture 21" descr="A picture containing box&#10;&#10;Description automatically generated">
            <a:extLst>
              <a:ext uri="{FF2B5EF4-FFF2-40B4-BE49-F238E27FC236}">
                <a16:creationId xmlns:a16="http://schemas.microsoft.com/office/drawing/2014/main" id="{C2B93318-D770-46EE-99DC-4F51920B46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t="957" r="50428" b="55183"/>
          <a:stretch/>
        </p:blipFill>
        <p:spPr>
          <a:xfrm>
            <a:off x="4285595" y="567231"/>
            <a:ext cx="2432481" cy="2411371"/>
          </a:xfrm>
          <a:prstGeom prst="rect">
            <a:avLst/>
          </a:prstGeom>
        </p:spPr>
      </p:pic>
      <p:pic>
        <p:nvPicPr>
          <p:cNvPr id="23" name="Picture 22" descr="A picture containing box&#10;&#10;Description automatically generated">
            <a:extLst>
              <a:ext uri="{FF2B5EF4-FFF2-40B4-BE49-F238E27FC236}">
                <a16:creationId xmlns:a16="http://schemas.microsoft.com/office/drawing/2014/main" id="{9CD550F7-C5A2-4E3A-AC38-B62E1A9707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2" t="957" r="5596" b="55183"/>
          <a:stretch/>
        </p:blipFill>
        <p:spPr>
          <a:xfrm>
            <a:off x="8035476" y="517093"/>
            <a:ext cx="2432480" cy="2492914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745206A-B926-4EB8-AA9B-1A3360D0F49B}"/>
              </a:ext>
            </a:extLst>
          </p:cNvPr>
          <p:cNvSpPr/>
          <p:nvPr/>
        </p:nvSpPr>
        <p:spPr>
          <a:xfrm>
            <a:off x="9612741" y="5244219"/>
            <a:ext cx="796839" cy="6780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3D788C-900C-4C17-A6E3-8673D6D18598}"/>
              </a:ext>
            </a:extLst>
          </p:cNvPr>
          <p:cNvSpPr/>
          <p:nvPr/>
        </p:nvSpPr>
        <p:spPr>
          <a:xfrm>
            <a:off x="8153086" y="2150082"/>
            <a:ext cx="796839" cy="6780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A70A45C-FCB6-4695-810D-33DB97B2A9C5}"/>
              </a:ext>
            </a:extLst>
          </p:cNvPr>
          <p:cNvSpPr/>
          <p:nvPr/>
        </p:nvSpPr>
        <p:spPr>
          <a:xfrm>
            <a:off x="5758059" y="5140617"/>
            <a:ext cx="796839" cy="6780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D47A846-EC03-424E-9674-09B51B772FBB}"/>
              </a:ext>
            </a:extLst>
          </p:cNvPr>
          <p:cNvSpPr/>
          <p:nvPr/>
        </p:nvSpPr>
        <p:spPr>
          <a:xfrm>
            <a:off x="4333728" y="2228788"/>
            <a:ext cx="796839" cy="6780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261FB5E-FD3F-43FE-A9CB-E65D55FC44C3}"/>
              </a:ext>
            </a:extLst>
          </p:cNvPr>
          <p:cNvSpPr/>
          <p:nvPr/>
        </p:nvSpPr>
        <p:spPr>
          <a:xfrm>
            <a:off x="4333728" y="2185896"/>
            <a:ext cx="796839" cy="7927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53D4022-9D2A-4EB3-98C7-9814C2993E2D}"/>
              </a:ext>
            </a:extLst>
          </p:cNvPr>
          <p:cNvSpPr/>
          <p:nvPr/>
        </p:nvSpPr>
        <p:spPr>
          <a:xfrm>
            <a:off x="5742019" y="5066026"/>
            <a:ext cx="796839" cy="7927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5C153A-153D-4515-91CF-7D42229C5449}"/>
              </a:ext>
            </a:extLst>
          </p:cNvPr>
          <p:cNvSpPr/>
          <p:nvPr/>
        </p:nvSpPr>
        <p:spPr>
          <a:xfrm>
            <a:off x="8151354" y="2107269"/>
            <a:ext cx="796839" cy="792706"/>
          </a:xfrm>
          <a:prstGeom prst="ellipse">
            <a:avLst/>
          </a:prstGeom>
          <a:solidFill>
            <a:srgbClr val="55BC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EC87E95-4E5D-4076-9DFD-0B932F68AC66}"/>
              </a:ext>
            </a:extLst>
          </p:cNvPr>
          <p:cNvSpPr/>
          <p:nvPr/>
        </p:nvSpPr>
        <p:spPr>
          <a:xfrm>
            <a:off x="9604724" y="5163191"/>
            <a:ext cx="796839" cy="7927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64059" y="275292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EE3EE-7BB5-4851-A1D8-BDB1CA43D5F2}"/>
              </a:ext>
            </a:extLst>
          </p:cNvPr>
          <p:cNvSpPr txBox="1"/>
          <p:nvPr/>
        </p:nvSpPr>
        <p:spPr>
          <a:xfrm>
            <a:off x="5412510" y="1790536"/>
            <a:ext cx="593030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من خلال الصورة من الذي فاز في السباق ؟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128BAE-3384-4F19-87BF-17CC7BEB51BA}"/>
              </a:ext>
            </a:extLst>
          </p:cNvPr>
          <p:cNvSpPr txBox="1"/>
          <p:nvPr/>
        </p:nvSpPr>
        <p:spPr>
          <a:xfrm>
            <a:off x="6095999" y="3035831"/>
            <a:ext cx="524681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برأيك لماذا خسر الأرنب السباق ؟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12977A-886E-4298-926A-755AB0468D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6" t="53298" r="55667" b="29699"/>
          <a:stretch/>
        </p:blipFill>
        <p:spPr>
          <a:xfrm>
            <a:off x="2679589" y="1399184"/>
            <a:ext cx="2833539" cy="28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92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64059" y="275292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C5857F-49E1-48CF-B327-78053546ED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436" t="53766" r="29026" b="30227"/>
          <a:stretch/>
        </p:blipFill>
        <p:spPr>
          <a:xfrm>
            <a:off x="7616044" y="1334115"/>
            <a:ext cx="3615855" cy="34245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AEE3EE-7BB5-4851-A1D8-BDB1CA43D5F2}"/>
              </a:ext>
            </a:extLst>
          </p:cNvPr>
          <p:cNvSpPr txBox="1"/>
          <p:nvPr/>
        </p:nvSpPr>
        <p:spPr>
          <a:xfrm>
            <a:off x="2616144" y="2505786"/>
            <a:ext cx="4646881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برأيك لِـما نام الأرنب تحت الشجرة ؟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7864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64059" y="275292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EE3EE-7BB5-4851-A1D8-BDB1CA43D5F2}"/>
              </a:ext>
            </a:extLst>
          </p:cNvPr>
          <p:cNvSpPr txBox="1"/>
          <p:nvPr/>
        </p:nvSpPr>
        <p:spPr>
          <a:xfrm>
            <a:off x="6750805" y="1843926"/>
            <a:ext cx="4646881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خـمّن لِـماذا يضحك الأرنب على السلحفاة ؟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9009B5-7DD1-48DF-A200-C7CDC5F199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6" t="36348" r="55667" b="47322"/>
          <a:stretch/>
        </p:blipFill>
        <p:spPr>
          <a:xfrm>
            <a:off x="2823900" y="1881439"/>
            <a:ext cx="3697485" cy="3501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030B2E-7EFD-4A8D-BEA1-838CAA8094C7}"/>
              </a:ext>
            </a:extLst>
          </p:cNvPr>
          <p:cNvSpPr txBox="1"/>
          <p:nvPr/>
        </p:nvSpPr>
        <p:spPr>
          <a:xfrm>
            <a:off x="6853661" y="3536160"/>
            <a:ext cx="4646881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هل أعجبك موقف الأرنب ؟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92757D-D9BB-4466-8198-8243647038F2}"/>
              </a:ext>
            </a:extLst>
          </p:cNvPr>
          <p:cNvSpPr txBox="1"/>
          <p:nvPr/>
        </p:nvSpPr>
        <p:spPr>
          <a:xfrm>
            <a:off x="6938037" y="4569385"/>
            <a:ext cx="4646881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لو كنت حاضر الـموقف ماذا ستقول للأرنب ؟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75923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C5D895-232B-4541-A6E9-4C37BAAC279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4DAEFA91-1B99-4734-86FE-7FEF1DBE4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84D5C2C0-72EE-4043-BEEE-C5F8F850C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صورة 4">
              <a:extLst>
                <a:ext uri="{FF2B5EF4-FFF2-40B4-BE49-F238E27FC236}">
                  <a16:creationId xmlns:a16="http://schemas.microsoft.com/office/drawing/2014/main" id="{E3C46433-6E6C-41A0-A6CC-C9E0D8E08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2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1457888E-633A-40A5-AD4B-C5BDCB212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CC1466-8764-4635-8DED-FAB82CFF2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02E306-CD0E-46B8-A786-DBAF6DEAAE12}"/>
              </a:ext>
            </a:extLst>
          </p:cNvPr>
          <p:cNvGrpSpPr/>
          <p:nvPr/>
        </p:nvGrpSpPr>
        <p:grpSpPr>
          <a:xfrm>
            <a:off x="4742719" y="358081"/>
            <a:ext cx="5191125" cy="6103201"/>
            <a:chOff x="4980316" y="358081"/>
            <a:chExt cx="5191125" cy="6103201"/>
          </a:xfrm>
        </p:grpSpPr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ECD5DF9-7AC5-4B9A-9575-4ADA8E67C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0316" y="358081"/>
              <a:ext cx="5191125" cy="6103201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F0D89B4-AD49-45D5-B4D1-CBD8DDFA2F9E}"/>
                </a:ext>
              </a:extLst>
            </p:cNvPr>
            <p:cNvSpPr/>
            <p:nvPr/>
          </p:nvSpPr>
          <p:spPr>
            <a:xfrm>
              <a:off x="7618742" y="4169831"/>
              <a:ext cx="1379847" cy="408004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EF40C1B-EB9C-42B3-AECA-B6F89C2E4069}"/>
              </a:ext>
            </a:extLst>
          </p:cNvPr>
          <p:cNvSpPr txBox="1"/>
          <p:nvPr/>
        </p:nvSpPr>
        <p:spPr>
          <a:xfrm>
            <a:off x="6199775" y="4491613"/>
            <a:ext cx="1148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dirty="0"/>
              <a:t>ص55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4458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64059" y="275292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C5857F-49E1-48CF-B327-78053546ED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129" t="16931" r="28637" b="27272"/>
          <a:stretch/>
        </p:blipFill>
        <p:spPr>
          <a:xfrm>
            <a:off x="2438401" y="322087"/>
            <a:ext cx="9217890" cy="6213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185B76-5248-46E0-B8A1-ADE69FBC3EC6}"/>
              </a:ext>
            </a:extLst>
          </p:cNvPr>
          <p:cNvSpPr txBox="1"/>
          <p:nvPr/>
        </p:nvSpPr>
        <p:spPr>
          <a:xfrm>
            <a:off x="4478690" y="1672359"/>
            <a:ext cx="39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7030A0"/>
                </a:solidFill>
              </a:rPr>
              <a:t>1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F4050A-910F-4380-8216-B82AAE915EC0}"/>
              </a:ext>
            </a:extLst>
          </p:cNvPr>
          <p:cNvSpPr txBox="1"/>
          <p:nvPr/>
        </p:nvSpPr>
        <p:spPr>
          <a:xfrm>
            <a:off x="4478690" y="3543517"/>
            <a:ext cx="39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7030A0"/>
                </a:solidFill>
              </a:rPr>
              <a:t>2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4B117E-E265-4C2B-9A2D-3A4425E6A0BB}"/>
              </a:ext>
            </a:extLst>
          </p:cNvPr>
          <p:cNvSpPr txBox="1"/>
          <p:nvPr/>
        </p:nvSpPr>
        <p:spPr>
          <a:xfrm>
            <a:off x="9437658" y="5562406"/>
            <a:ext cx="39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7030A0"/>
                </a:solidFill>
              </a:rPr>
              <a:t>3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64580-F81A-465C-B912-5D98E214E9D7}"/>
              </a:ext>
            </a:extLst>
          </p:cNvPr>
          <p:cNvSpPr txBox="1"/>
          <p:nvPr/>
        </p:nvSpPr>
        <p:spPr>
          <a:xfrm>
            <a:off x="4478690" y="5637915"/>
            <a:ext cx="39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7030A0"/>
                </a:solidFill>
              </a:rPr>
              <a:t>6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23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64059" y="297117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59221-5C29-496A-9F65-FAAD8F543C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046" t="23031" r="28560" b="29832"/>
          <a:stretch/>
        </p:blipFill>
        <p:spPr>
          <a:xfrm>
            <a:off x="6788728" y="494331"/>
            <a:ext cx="4581236" cy="56220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1E55E3-CB41-4E86-B138-598116FC1FBA}"/>
              </a:ext>
            </a:extLst>
          </p:cNvPr>
          <p:cNvSpPr txBox="1"/>
          <p:nvPr/>
        </p:nvSpPr>
        <p:spPr>
          <a:xfrm>
            <a:off x="9086674" y="1650593"/>
            <a:ext cx="39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7030A0"/>
                </a:solidFill>
              </a:rPr>
              <a:t>4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9E43FD-E303-44C8-9F41-7A5E9BFB6E3F}"/>
              </a:ext>
            </a:extLst>
          </p:cNvPr>
          <p:cNvSpPr txBox="1"/>
          <p:nvPr/>
        </p:nvSpPr>
        <p:spPr>
          <a:xfrm>
            <a:off x="9126473" y="4555429"/>
            <a:ext cx="39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7030A0"/>
                </a:solidFill>
              </a:rPr>
              <a:t>5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64059" y="297117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pic>
        <p:nvPicPr>
          <p:cNvPr id="11" name="IMG_1580">
            <a:hlinkClick r:id="" action="ppaction://media"/>
            <a:extLst>
              <a:ext uri="{FF2B5EF4-FFF2-40B4-BE49-F238E27FC236}">
                <a16:creationId xmlns:a16="http://schemas.microsoft.com/office/drawing/2014/main" id="{A3731325-1F2B-44D2-A5AE-C06C90B12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18686" y="322088"/>
            <a:ext cx="9323546" cy="62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64059" y="275292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C5857F-49E1-48CF-B327-78053546ED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436" t="53766" r="29026" b="30227"/>
          <a:stretch/>
        </p:blipFill>
        <p:spPr>
          <a:xfrm>
            <a:off x="2510903" y="299271"/>
            <a:ext cx="3112093" cy="2662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367F51-463C-4C9D-8AED-7F855527C3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6" t="19678" r="56271" b="66967"/>
          <a:stretch/>
        </p:blipFill>
        <p:spPr>
          <a:xfrm>
            <a:off x="8604119" y="347581"/>
            <a:ext cx="3112091" cy="24328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ACB602-DCA9-4CF3-A8FD-386AC393A62F}"/>
              </a:ext>
            </a:extLst>
          </p:cNvPr>
          <p:cNvSpPr txBox="1"/>
          <p:nvPr/>
        </p:nvSpPr>
        <p:spPr>
          <a:xfrm>
            <a:off x="4792439" y="5540280"/>
            <a:ext cx="5264096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ضع عنوانا آخر للقصة ؟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494962-DFC9-432E-9F8B-644C2C8C1B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6" t="36348" r="55667" b="47322"/>
          <a:stretch/>
        </p:blipFill>
        <p:spPr>
          <a:xfrm>
            <a:off x="5586297" y="299271"/>
            <a:ext cx="3112091" cy="28245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33DDA0-1581-4F0B-A259-0665EF740B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6" t="53298" r="55667" b="29699"/>
          <a:stretch/>
        </p:blipFill>
        <p:spPr>
          <a:xfrm>
            <a:off x="2529808" y="2835873"/>
            <a:ext cx="3074282" cy="23966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A62740-B4A7-4F0D-819C-6560E95EB5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063" t="46147" r="28560" b="34196"/>
          <a:stretch/>
        </p:blipFill>
        <p:spPr>
          <a:xfrm>
            <a:off x="5455153" y="2900162"/>
            <a:ext cx="3316809" cy="24166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DC76AC-A685-42EA-8CF7-567D607916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406" t="23031" r="28560" b="61069"/>
          <a:stretch/>
        </p:blipFill>
        <p:spPr>
          <a:xfrm>
            <a:off x="8611792" y="2780398"/>
            <a:ext cx="3112091" cy="250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51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pic>
        <p:nvPicPr>
          <p:cNvPr id="17" name="Picture 2" descr="Thinking Clip Art Brain , Transparent Cartoon, Free Cliparts &amp; Silhouettes  - NetClipart">
            <a:extLst>
              <a:ext uri="{FF2B5EF4-FFF2-40B4-BE49-F238E27FC236}">
                <a16:creationId xmlns:a16="http://schemas.microsoft.com/office/drawing/2014/main" id="{0B8B9EFF-DAEC-4381-9C16-64B070FF2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99" b="91768" l="10000" r="90000">
                        <a14:foregroundMark x1="23261" y1="16159" x2="26522" y2="23171"/>
                        <a14:foregroundMark x1="26522" y1="23171" x2="26413" y2="29116"/>
                        <a14:foregroundMark x1="43478" y1="10976" x2="43478" y2="17683"/>
                        <a14:foregroundMark x1="63478" y1="12195" x2="61413" y2="22256"/>
                        <a14:foregroundMark x1="79674" y1="21951" x2="77826" y2="29878"/>
                        <a14:foregroundMark x1="77826" y1="29878" x2="76522" y2="30793"/>
                        <a14:foregroundMark x1="70109" y1="36433" x2="68043" y2="39329"/>
                        <a14:foregroundMark x1="58152" y1="26067" x2="58152" y2="28811"/>
                        <a14:foregroundMark x1="43261" y1="24085" x2="42283" y2="27287"/>
                        <a14:foregroundMark x1="39674" y1="9451" x2="44674" y2="12195"/>
                        <a14:foregroundMark x1="47391" y1="48628" x2="44239" y2="54573"/>
                        <a14:foregroundMark x1="37935" y1="43140" x2="37935" y2="49085"/>
                        <a14:foregroundMark x1="52065" y1="49543" x2="47174" y2="54573"/>
                        <a14:foregroundMark x1="45652" y1="90244" x2="39891" y2="90396"/>
                        <a14:foregroundMark x1="39891" y1="90396" x2="39783" y2="90396"/>
                        <a14:foregroundMark x1="52826" y1="89939" x2="57935" y2="91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450" y="1291641"/>
            <a:ext cx="4266041" cy="323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E9712D-347D-48A8-A42D-A8C9ED4410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406" t="23031" r="28560" b="61069"/>
          <a:stretch/>
        </p:blipFill>
        <p:spPr>
          <a:xfrm>
            <a:off x="6368603" y="786858"/>
            <a:ext cx="4713710" cy="37980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620987-5201-475F-975C-5046DB04B99D}"/>
              </a:ext>
            </a:extLst>
          </p:cNvPr>
          <p:cNvSpPr txBox="1"/>
          <p:nvPr/>
        </p:nvSpPr>
        <p:spPr>
          <a:xfrm>
            <a:off x="6368603" y="4767026"/>
            <a:ext cx="465889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لو لم ينم الأرنب ؟ماذا سيحدث ؟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55647D-D89E-4019-B283-72B686EBA9AE}"/>
              </a:ext>
            </a:extLst>
          </p:cNvPr>
          <p:cNvSpPr txBox="1"/>
          <p:nvPr/>
        </p:nvSpPr>
        <p:spPr>
          <a:xfrm>
            <a:off x="2641600" y="5616906"/>
            <a:ext cx="838589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تخيل أن الأرنب لم ينم؟ هل لديك فكرة كيف ستنتصر عليه  السلحفاة ؟</a:t>
            </a:r>
            <a:endParaRPr 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1709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B48895-1096-429D-90EF-9C61D291A1DF}"/>
              </a:ext>
            </a:extLst>
          </p:cNvPr>
          <p:cNvSpPr txBox="1"/>
          <p:nvPr/>
        </p:nvSpPr>
        <p:spPr>
          <a:xfrm>
            <a:off x="5827875" y="1050442"/>
            <a:ext cx="5926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i="1" u="sng" dirty="0"/>
              <a:t>ماذا تعلمت من السلحفاة ؟</a:t>
            </a:r>
            <a:endParaRPr lang="en-US" sz="4800" b="1" i="1" u="sng" dirty="0"/>
          </a:p>
        </p:txBody>
      </p:sp>
      <p:pic>
        <p:nvPicPr>
          <p:cNvPr id="2052" name="Picture 4" descr="Cartoon Boy Doing Problems Encountering Puzzle Png Material, Problem,  Cartoon, Cartoon Boy PNG Transparent Clipart Image and PSD File for Free  Download">
            <a:extLst>
              <a:ext uri="{FF2B5EF4-FFF2-40B4-BE49-F238E27FC236}">
                <a16:creationId xmlns:a16="http://schemas.microsoft.com/office/drawing/2014/main" id="{0989EF23-9B3A-4621-A2FC-3A3F3873E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32" y="1161102"/>
            <a:ext cx="3646522" cy="36465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2D118B-DA7C-4850-BC03-13296095D2A5}"/>
              </a:ext>
            </a:extLst>
          </p:cNvPr>
          <p:cNvSpPr txBox="1"/>
          <p:nvPr/>
        </p:nvSpPr>
        <p:spPr>
          <a:xfrm>
            <a:off x="5915365" y="2637703"/>
            <a:ext cx="5926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i="1" u="sng" dirty="0"/>
              <a:t>ماذا تعلمت من الأرنب ؟</a:t>
            </a:r>
            <a:endParaRPr lang="en-US" sz="4800" b="1" i="1" u="sng" dirty="0"/>
          </a:p>
        </p:txBody>
      </p:sp>
    </p:spTree>
    <p:extLst>
      <p:ext uri="{BB962C8B-B14F-4D97-AF65-F5344CB8AC3E}">
        <p14:creationId xmlns:p14="http://schemas.microsoft.com/office/powerpoint/2010/main" val="3074703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259210-371E-41FA-9E9E-6CC43ADC11F7}"/>
              </a:ext>
            </a:extLst>
          </p:cNvPr>
          <p:cNvSpPr/>
          <p:nvPr/>
        </p:nvSpPr>
        <p:spPr>
          <a:xfrm>
            <a:off x="2576000" y="168204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EDDC41-344B-4D7D-91CA-03071B694292}"/>
              </a:ext>
            </a:extLst>
          </p:cNvPr>
          <p:cNvSpPr/>
          <p:nvPr/>
        </p:nvSpPr>
        <p:spPr>
          <a:xfrm>
            <a:off x="9261702" y="2974270"/>
            <a:ext cx="528157" cy="4408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3DC7B99-B041-43E2-ADD0-2DC6B6A37B04}"/>
              </a:ext>
            </a:extLst>
          </p:cNvPr>
          <p:cNvSpPr/>
          <p:nvPr/>
        </p:nvSpPr>
        <p:spPr>
          <a:xfrm>
            <a:off x="5437720" y="2942431"/>
            <a:ext cx="528157" cy="4408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2BF5D87-5E9F-48B1-A185-94FE8BA006C9}"/>
              </a:ext>
            </a:extLst>
          </p:cNvPr>
          <p:cNvSpPr/>
          <p:nvPr/>
        </p:nvSpPr>
        <p:spPr>
          <a:xfrm>
            <a:off x="9261702" y="6070570"/>
            <a:ext cx="528157" cy="4408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F72079E-1C72-4814-BC6D-DDF6C54D3052}"/>
              </a:ext>
            </a:extLst>
          </p:cNvPr>
          <p:cNvSpPr/>
          <p:nvPr/>
        </p:nvSpPr>
        <p:spPr>
          <a:xfrm>
            <a:off x="5437720" y="6038731"/>
            <a:ext cx="528157" cy="4408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D382960-7301-455A-AEEA-E525B9A836CF}"/>
              </a:ext>
            </a:extLst>
          </p:cNvPr>
          <p:cNvSpPr/>
          <p:nvPr/>
        </p:nvSpPr>
        <p:spPr>
          <a:xfrm>
            <a:off x="9261702" y="6070569"/>
            <a:ext cx="528157" cy="4408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C6B1F8-8A13-4476-B5FE-CD9CFC532B3D}"/>
              </a:ext>
            </a:extLst>
          </p:cNvPr>
          <p:cNvSpPr/>
          <p:nvPr/>
        </p:nvSpPr>
        <p:spPr>
          <a:xfrm>
            <a:off x="9261702" y="2968837"/>
            <a:ext cx="528157" cy="4408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C99D880-212A-4A2D-968B-581DA15C6B28}"/>
              </a:ext>
            </a:extLst>
          </p:cNvPr>
          <p:cNvSpPr/>
          <p:nvPr/>
        </p:nvSpPr>
        <p:spPr>
          <a:xfrm>
            <a:off x="5437719" y="6029644"/>
            <a:ext cx="528157" cy="4408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2B58074-9B45-4E3D-ADD3-6B0037621070}"/>
              </a:ext>
            </a:extLst>
          </p:cNvPr>
          <p:cNvSpPr/>
          <p:nvPr/>
        </p:nvSpPr>
        <p:spPr>
          <a:xfrm>
            <a:off x="5437720" y="2942430"/>
            <a:ext cx="528157" cy="4408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" name="Picture 35" descr="A picture containing box, room, photo, bedroom&#10;&#10;Description automatically generated">
            <a:extLst>
              <a:ext uri="{FF2B5EF4-FFF2-40B4-BE49-F238E27FC236}">
                <a16:creationId xmlns:a16="http://schemas.microsoft.com/office/drawing/2014/main" id="{2590D439-FCFD-4A52-93CE-D907CBC7B6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50000" r="49698" b="2941"/>
          <a:stretch/>
        </p:blipFill>
        <p:spPr>
          <a:xfrm>
            <a:off x="4358029" y="3375926"/>
            <a:ext cx="2687535" cy="2644631"/>
          </a:xfrm>
          <a:prstGeom prst="rect">
            <a:avLst/>
          </a:prstGeom>
        </p:spPr>
      </p:pic>
      <p:pic>
        <p:nvPicPr>
          <p:cNvPr id="37" name="Picture 36" descr="A picture containing box, room, photo, bedroom&#10;&#10;Description automatically generated">
            <a:extLst>
              <a:ext uri="{FF2B5EF4-FFF2-40B4-BE49-F238E27FC236}">
                <a16:creationId xmlns:a16="http://schemas.microsoft.com/office/drawing/2014/main" id="{381986D2-D446-4A15-85FD-D387E20BEE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 t="51277" r="2500" b="2712"/>
          <a:stretch/>
        </p:blipFill>
        <p:spPr>
          <a:xfrm>
            <a:off x="8064786" y="3420506"/>
            <a:ext cx="2652317" cy="2585676"/>
          </a:xfrm>
          <a:prstGeom prst="rect">
            <a:avLst/>
          </a:prstGeom>
        </p:spPr>
      </p:pic>
      <p:pic>
        <p:nvPicPr>
          <p:cNvPr id="38" name="Picture 37" descr="A picture containing box, room, photo, bedroom&#10;&#10;Description automatically generated">
            <a:extLst>
              <a:ext uri="{FF2B5EF4-FFF2-40B4-BE49-F238E27FC236}">
                <a16:creationId xmlns:a16="http://schemas.microsoft.com/office/drawing/2014/main" id="{A9BC9521-BAF6-48A7-905A-105142551B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3872" r="49698" b="49068"/>
          <a:stretch/>
        </p:blipFill>
        <p:spPr>
          <a:xfrm>
            <a:off x="4429646" y="192554"/>
            <a:ext cx="2687534" cy="2644632"/>
          </a:xfrm>
          <a:prstGeom prst="rect">
            <a:avLst/>
          </a:prstGeom>
        </p:spPr>
      </p:pic>
      <p:pic>
        <p:nvPicPr>
          <p:cNvPr id="39" name="Picture 38" descr="A picture containing box, room, photo, bedroom&#10;&#10;Description automatically generated">
            <a:extLst>
              <a:ext uri="{FF2B5EF4-FFF2-40B4-BE49-F238E27FC236}">
                <a16:creationId xmlns:a16="http://schemas.microsoft.com/office/drawing/2014/main" id="{0EC5E810-0AF8-4F12-B2AD-74DBF5E8AB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 t="3872" r="1873" b="49068"/>
          <a:stretch/>
        </p:blipFill>
        <p:spPr>
          <a:xfrm>
            <a:off x="8064786" y="226222"/>
            <a:ext cx="2687534" cy="26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0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3A267F-82B7-434B-9686-0CB1D0FFA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0700" y="459848"/>
            <a:ext cx="9299517" cy="62371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2206B9-AF43-4D44-B579-C6959645F293}"/>
              </a:ext>
            </a:extLst>
          </p:cNvPr>
          <p:cNvSpPr txBox="1"/>
          <p:nvPr/>
        </p:nvSpPr>
        <p:spPr>
          <a:xfrm>
            <a:off x="7339755" y="3578401"/>
            <a:ext cx="4002748" cy="188663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29500" b="1" dirty="0">
                <a:solidFill>
                  <a:schemeClr val="bg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شكرا لكم كانت حصة مميزة </a:t>
            </a:r>
            <a:endParaRPr lang="ar-AE" sz="29500" b="1" kern="1200" dirty="0">
              <a:solidFill>
                <a:schemeClr val="bg1"/>
              </a:solidFill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5400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</a:t>
            </a:r>
            <a:endParaRPr lang="en-US" sz="5400" b="1" kern="1200" dirty="0">
              <a:solidFill>
                <a:schemeClr val="bg1"/>
              </a:solidFill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7233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259210-371E-41FA-9E9E-6CC43ADC11F7}"/>
              </a:ext>
            </a:extLst>
          </p:cNvPr>
          <p:cNvSpPr/>
          <p:nvPr/>
        </p:nvSpPr>
        <p:spPr>
          <a:xfrm>
            <a:off x="2576000" y="168204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8F96A4-180A-41FC-B03E-08C44F93EE7E}"/>
              </a:ext>
            </a:extLst>
          </p:cNvPr>
          <p:cNvSpPr/>
          <p:nvPr/>
        </p:nvSpPr>
        <p:spPr>
          <a:xfrm>
            <a:off x="8664779" y="3047317"/>
            <a:ext cx="528157" cy="4408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F3A63A1-5794-4C44-AE23-A5F8A6A238A7}"/>
              </a:ext>
            </a:extLst>
          </p:cNvPr>
          <p:cNvSpPr/>
          <p:nvPr/>
        </p:nvSpPr>
        <p:spPr>
          <a:xfrm>
            <a:off x="4840797" y="3015478"/>
            <a:ext cx="528157" cy="4408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A075891-47DC-4B1F-AD1D-1598586DA534}"/>
              </a:ext>
            </a:extLst>
          </p:cNvPr>
          <p:cNvSpPr/>
          <p:nvPr/>
        </p:nvSpPr>
        <p:spPr>
          <a:xfrm>
            <a:off x="8664779" y="6143617"/>
            <a:ext cx="528157" cy="4408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15B45B1-C279-406B-BA22-72F0E6C22282}"/>
              </a:ext>
            </a:extLst>
          </p:cNvPr>
          <p:cNvSpPr/>
          <p:nvPr/>
        </p:nvSpPr>
        <p:spPr>
          <a:xfrm>
            <a:off x="4840797" y="6111778"/>
            <a:ext cx="528157" cy="4408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757CF-4F8D-47F3-ADC7-9BCC5DEFEADC}"/>
              </a:ext>
            </a:extLst>
          </p:cNvPr>
          <p:cNvSpPr/>
          <p:nvPr/>
        </p:nvSpPr>
        <p:spPr>
          <a:xfrm>
            <a:off x="8664779" y="6143616"/>
            <a:ext cx="528157" cy="4408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2CA3EA3-041C-4D84-B26E-68C9D083BFE9}"/>
              </a:ext>
            </a:extLst>
          </p:cNvPr>
          <p:cNvSpPr/>
          <p:nvPr/>
        </p:nvSpPr>
        <p:spPr>
          <a:xfrm>
            <a:off x="8664779" y="3041884"/>
            <a:ext cx="528157" cy="4408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BCF6BBC-86A0-4C39-9393-028E76EE7BC7}"/>
              </a:ext>
            </a:extLst>
          </p:cNvPr>
          <p:cNvSpPr/>
          <p:nvPr/>
        </p:nvSpPr>
        <p:spPr>
          <a:xfrm>
            <a:off x="4840796" y="6102691"/>
            <a:ext cx="528157" cy="4408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CC00282-42B5-4559-A797-4D7B8A7F1866}"/>
              </a:ext>
            </a:extLst>
          </p:cNvPr>
          <p:cNvSpPr/>
          <p:nvPr/>
        </p:nvSpPr>
        <p:spPr>
          <a:xfrm>
            <a:off x="4840797" y="3015477"/>
            <a:ext cx="528157" cy="4408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3" name="Picture 42" descr="A close up of a box&#10;&#10;Description automatically generated">
            <a:extLst>
              <a:ext uri="{FF2B5EF4-FFF2-40B4-BE49-F238E27FC236}">
                <a16:creationId xmlns:a16="http://schemas.microsoft.com/office/drawing/2014/main" id="{873EB6F2-850A-4881-879C-48BB85299C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279"/>
          <a:stretch/>
        </p:blipFill>
        <p:spPr>
          <a:xfrm>
            <a:off x="3896393" y="3474684"/>
            <a:ext cx="2967809" cy="260051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94DA599-D815-40D1-BDAD-92F46997A8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9" t="51033"/>
          <a:stretch/>
        </p:blipFill>
        <p:spPr>
          <a:xfrm>
            <a:off x="7428543" y="3555888"/>
            <a:ext cx="2990499" cy="254680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A51E595-FA5A-41C0-8328-F8027392A5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9" b="49510"/>
          <a:stretch/>
        </p:blipFill>
        <p:spPr>
          <a:xfrm>
            <a:off x="3896393" y="346627"/>
            <a:ext cx="2990499" cy="262597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7B2438A-D04D-46B7-B5D5-6E6AB61D7D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1" b="49510"/>
          <a:stretch/>
        </p:blipFill>
        <p:spPr>
          <a:xfrm>
            <a:off x="7424434" y="387455"/>
            <a:ext cx="2971917" cy="262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11" y="851395"/>
            <a:ext cx="9428496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9CB317-0828-452E-BD9F-D050ECBA7C9E}"/>
              </a:ext>
            </a:extLst>
          </p:cNvPr>
          <p:cNvSpPr/>
          <p:nvPr/>
        </p:nvSpPr>
        <p:spPr>
          <a:xfrm>
            <a:off x="2285337" y="1034473"/>
            <a:ext cx="9066154" cy="4960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083311" y="5687089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0FB6E8-5326-4024-BD26-33FFD3AE02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71" t="8687" r="15265" b="16969"/>
          <a:stretch/>
        </p:blipFill>
        <p:spPr>
          <a:xfrm>
            <a:off x="8501459" y="1753028"/>
            <a:ext cx="2578172" cy="3351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C6E5B8-3C60-4786-8540-40C3AB2D6DB5}"/>
              </a:ext>
            </a:extLst>
          </p:cNvPr>
          <p:cNvSpPr txBox="1"/>
          <p:nvPr/>
        </p:nvSpPr>
        <p:spPr>
          <a:xfrm>
            <a:off x="1980013" y="1963048"/>
            <a:ext cx="437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الكتابة </a:t>
            </a:r>
            <a:endParaRPr lang="en-US" sz="41300" dirty="0"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F71A6C-F468-48F4-B22B-9DCA4FF79DA8}"/>
              </a:ext>
            </a:extLst>
          </p:cNvPr>
          <p:cNvSpPr txBox="1"/>
          <p:nvPr/>
        </p:nvSpPr>
        <p:spPr>
          <a:xfrm>
            <a:off x="1269835" y="3431092"/>
            <a:ext cx="7130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7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ترتيب أحداث القصة</a:t>
            </a:r>
            <a:endParaRPr lang="en-US" sz="7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175D01-A91C-41D5-AA67-FEF7777CDFFF}"/>
              </a:ext>
            </a:extLst>
          </p:cNvPr>
          <p:cNvSpPr txBox="1"/>
          <p:nvPr/>
        </p:nvSpPr>
        <p:spPr>
          <a:xfrm>
            <a:off x="3926215" y="1338453"/>
            <a:ext cx="437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</a:rPr>
              <a:t>عنوان الدرس </a:t>
            </a:r>
            <a:endParaRPr lang="en-US" sz="413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32" y="407512"/>
            <a:ext cx="928343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68" y="1455565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60944" y="1001012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74679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2" y="10917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39634C-C628-41C3-9F2C-CA80676EE869}"/>
              </a:ext>
            </a:extLst>
          </p:cNvPr>
          <p:cNvSpPr/>
          <p:nvPr/>
        </p:nvSpPr>
        <p:spPr>
          <a:xfrm>
            <a:off x="5045580" y="658194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بسم الله الرحمن الرحيم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24D06-092F-415F-A7A4-4DA707A275C3}"/>
              </a:ext>
            </a:extLst>
          </p:cNvPr>
          <p:cNvSpPr txBox="1"/>
          <p:nvPr/>
        </p:nvSpPr>
        <p:spPr>
          <a:xfrm>
            <a:off x="9729056" y="1894320"/>
            <a:ext cx="20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9986B-8493-446D-AF02-0421F1E990D9}"/>
              </a:ext>
            </a:extLst>
          </p:cNvPr>
          <p:cNvSpPr txBox="1"/>
          <p:nvPr/>
        </p:nvSpPr>
        <p:spPr>
          <a:xfrm>
            <a:off x="9510944" y="2465908"/>
            <a:ext cx="252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التاريخ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653C3-02B4-4449-AB84-54681CEBBE8E}"/>
              </a:ext>
            </a:extLst>
          </p:cNvPr>
          <p:cNvSpPr txBox="1"/>
          <p:nvPr/>
        </p:nvSpPr>
        <p:spPr>
          <a:xfrm>
            <a:off x="9466262" y="3072698"/>
            <a:ext cx="2526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المادة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43C02-4577-4DED-9BA5-49E164901DA9}"/>
              </a:ext>
            </a:extLst>
          </p:cNvPr>
          <p:cNvSpPr txBox="1"/>
          <p:nvPr/>
        </p:nvSpPr>
        <p:spPr>
          <a:xfrm>
            <a:off x="7737979" y="3175860"/>
            <a:ext cx="2610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PT Bold Heading" panose="02010400000000000000" pitchFamily="2" charset="-78"/>
              </a:rPr>
              <a:t>اللغة العربية</a:t>
            </a:r>
            <a:endParaRPr lang="en-US" b="1" dirty="0">
              <a:solidFill>
                <a:schemeClr val="accent1"/>
              </a:solidFill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2CB0C-C500-4E4B-BFC1-8C1B063200F2}"/>
              </a:ext>
            </a:extLst>
          </p:cNvPr>
          <p:cNvSpPr txBox="1"/>
          <p:nvPr/>
        </p:nvSpPr>
        <p:spPr>
          <a:xfrm>
            <a:off x="9951130" y="3784440"/>
            <a:ext cx="147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الحصة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C2B75B-CF4C-44B4-B4B0-6E8BD0CCAC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71" t="8687" r="15265" b="16969"/>
          <a:stretch/>
        </p:blipFill>
        <p:spPr>
          <a:xfrm>
            <a:off x="3523909" y="1689113"/>
            <a:ext cx="2578172" cy="335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501A10B-711A-48A2-B1CD-BF4384F3A387}"/>
              </a:ext>
            </a:extLst>
          </p:cNvPr>
          <p:cNvSpPr txBox="1"/>
          <p:nvPr/>
        </p:nvSpPr>
        <p:spPr>
          <a:xfrm>
            <a:off x="7283162" y="923262"/>
            <a:ext cx="3127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</a:rPr>
              <a:t>سأتعلم اليوم 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C5C0FD-3D6A-4519-92B0-F61C73FC657D}"/>
              </a:ext>
            </a:extLst>
          </p:cNvPr>
          <p:cNvSpPr txBox="1"/>
          <p:nvPr/>
        </p:nvSpPr>
        <p:spPr>
          <a:xfrm>
            <a:off x="2743201" y="1927563"/>
            <a:ext cx="8509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ينشئ المتعلم قصة من خلال ترتيب اللوحات المصورة،أو ترتيب كلمات لتكوين جمل،أو كتابة جملة مكتملة المعنى معبرة عن صورة</a:t>
            </a:r>
            <a:endParaRPr lang="en-US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1174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64059" y="275292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C5857F-49E1-48CF-B327-78053546ED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436" t="53766" r="29026" b="30227"/>
          <a:stretch/>
        </p:blipFill>
        <p:spPr>
          <a:xfrm>
            <a:off x="9014691" y="1278437"/>
            <a:ext cx="2369969" cy="2244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367F51-463C-4C9D-8AED-7F855527C3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6" t="19678" r="56271" b="66967"/>
          <a:stretch/>
        </p:blipFill>
        <p:spPr>
          <a:xfrm>
            <a:off x="6163183" y="1459136"/>
            <a:ext cx="2369968" cy="20506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ACB602-DCA9-4CF3-A8FD-386AC393A62F}"/>
              </a:ext>
            </a:extLst>
          </p:cNvPr>
          <p:cNvSpPr txBox="1"/>
          <p:nvPr/>
        </p:nvSpPr>
        <p:spPr>
          <a:xfrm>
            <a:off x="5148901" y="462788"/>
            <a:ext cx="44406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عبر عن الصور الآتية :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494962-DFC9-432E-9F8B-644C2C8C1B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6" t="36348" r="55667" b="47322"/>
          <a:stretch/>
        </p:blipFill>
        <p:spPr>
          <a:xfrm>
            <a:off x="3343447" y="1344864"/>
            <a:ext cx="2369968" cy="22445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33DDA0-1581-4F0B-A259-0665EF740B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6" t="53298" r="55667" b="29699"/>
          <a:stretch/>
        </p:blipFill>
        <p:spPr>
          <a:xfrm>
            <a:off x="9030402" y="3663229"/>
            <a:ext cx="2354258" cy="23445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A62740-B4A7-4F0D-819C-6560E95EB5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063" t="46147" r="28560" b="34196"/>
          <a:stretch/>
        </p:blipFill>
        <p:spPr>
          <a:xfrm>
            <a:off x="3242100" y="3760709"/>
            <a:ext cx="2561102" cy="21010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DC76AC-A685-42EA-8CF7-567D607916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406" t="23031" r="28560" b="61069"/>
          <a:stretch/>
        </p:blipFill>
        <p:spPr>
          <a:xfrm>
            <a:off x="6163182" y="3811156"/>
            <a:ext cx="2561103" cy="20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23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64059" y="275292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C5857F-49E1-48CF-B327-78053546ED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436" t="53766" r="29026" b="30227"/>
          <a:stretch/>
        </p:blipFill>
        <p:spPr>
          <a:xfrm>
            <a:off x="10325696" y="353002"/>
            <a:ext cx="1337879" cy="1366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367F51-463C-4C9D-8AED-7F855527C3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6" t="19678" r="56271" b="66967"/>
          <a:stretch/>
        </p:blipFill>
        <p:spPr>
          <a:xfrm>
            <a:off x="8926966" y="443102"/>
            <a:ext cx="1241416" cy="12670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ACB602-DCA9-4CF3-A8FD-386AC393A62F}"/>
              </a:ext>
            </a:extLst>
          </p:cNvPr>
          <p:cNvSpPr txBox="1"/>
          <p:nvPr/>
        </p:nvSpPr>
        <p:spPr>
          <a:xfrm>
            <a:off x="6580173" y="2041692"/>
            <a:ext cx="482237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اختر  الصورة التي أعجبتك؟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494962-DFC9-432E-9F8B-644C2C8C1B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6" t="36348" r="55667" b="47322"/>
          <a:stretch/>
        </p:blipFill>
        <p:spPr>
          <a:xfrm>
            <a:off x="7393610" y="403470"/>
            <a:ext cx="1597749" cy="14371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33DDA0-1581-4F0B-A259-0665EF740B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6" t="53298" r="55667" b="29699"/>
          <a:stretch/>
        </p:blipFill>
        <p:spPr>
          <a:xfrm>
            <a:off x="5968242" y="387250"/>
            <a:ext cx="1337880" cy="13323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A62740-B4A7-4F0D-819C-6560E95EB5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063" t="46147" r="28560" b="34196"/>
          <a:stretch/>
        </p:blipFill>
        <p:spPr>
          <a:xfrm>
            <a:off x="2514992" y="448931"/>
            <a:ext cx="1612417" cy="12564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DC76AC-A685-42EA-8CF7-567D607916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406" t="23031" r="28560" b="61069"/>
          <a:stretch/>
        </p:blipFill>
        <p:spPr>
          <a:xfrm>
            <a:off x="4206066" y="373063"/>
            <a:ext cx="1557478" cy="1332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3349C1-FC6B-47EB-AA99-E5D7896FD801}"/>
              </a:ext>
            </a:extLst>
          </p:cNvPr>
          <p:cNvSpPr txBox="1"/>
          <p:nvPr/>
        </p:nvSpPr>
        <p:spPr>
          <a:xfrm>
            <a:off x="6637182" y="2950610"/>
            <a:ext cx="482237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اختر  الصورة التي لم  </a:t>
            </a:r>
            <a:r>
              <a:rPr lang="ar-AE" sz="40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تعجبتك</a:t>
            </a:r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30BB5A-3C25-4DF1-BE2A-31689EA26899}"/>
              </a:ext>
            </a:extLst>
          </p:cNvPr>
          <p:cNvSpPr txBox="1"/>
          <p:nvPr/>
        </p:nvSpPr>
        <p:spPr>
          <a:xfrm>
            <a:off x="5002346" y="3902185"/>
            <a:ext cx="6451854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برأيك أي من الصور تكون في بداية القصة ؟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963A88-D455-47B8-83CF-46DBBBAEDE73}"/>
              </a:ext>
            </a:extLst>
          </p:cNvPr>
          <p:cNvSpPr txBox="1"/>
          <p:nvPr/>
        </p:nvSpPr>
        <p:spPr>
          <a:xfrm>
            <a:off x="5007700" y="4885363"/>
            <a:ext cx="6451854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برأيك أي من الصور تكون في نهاية القصة ؟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4651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64059" y="275292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EE3EE-7BB5-4851-A1D8-BDB1CA43D5F2}"/>
              </a:ext>
            </a:extLst>
          </p:cNvPr>
          <p:cNvSpPr txBox="1"/>
          <p:nvPr/>
        </p:nvSpPr>
        <p:spPr>
          <a:xfrm>
            <a:off x="2616144" y="1844222"/>
            <a:ext cx="524681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يحدث بين الأرنب و السلحفاة ؟ 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7A858C-41BA-4744-827B-60F3B62373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6" t="19678" r="56271" b="66967"/>
          <a:stretch/>
        </p:blipFill>
        <p:spPr>
          <a:xfrm>
            <a:off x="8022559" y="1378388"/>
            <a:ext cx="3402757" cy="29442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128BAE-3384-4F19-87BF-17CC7BEB51BA}"/>
              </a:ext>
            </a:extLst>
          </p:cNvPr>
          <p:cNvSpPr txBox="1"/>
          <p:nvPr/>
        </p:nvSpPr>
        <p:spPr>
          <a:xfrm>
            <a:off x="2616144" y="2875763"/>
            <a:ext cx="524681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توقع من سيفوز في السباق ؟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5232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</TotalTime>
  <Words>258</Words>
  <Application>Microsoft Office PowerPoint</Application>
  <PresentationFormat>Widescreen</PresentationFormat>
  <Paragraphs>73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Andalus</vt:lpstr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170</cp:revision>
  <dcterms:created xsi:type="dcterms:W3CDTF">2020-08-22T21:07:06Z</dcterms:created>
  <dcterms:modified xsi:type="dcterms:W3CDTF">2021-04-11T05:10:21Z</dcterms:modified>
</cp:coreProperties>
</file>