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4738255" y="861313"/>
            <a:ext cx="6721457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الثالث والعشرون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جنة لطيور النعام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6‏/04‏/2021، 4:10:23 م" descr="Audio Recording 16‏/04‏/2021، 4:10:23 م">
            <a:hlinkClick r:id="" action="ppaction://media"/>
            <a:extLst>
              <a:ext uri="{FF2B5EF4-FFF2-40B4-BE49-F238E27FC236}">
                <a16:creationId xmlns:a16="http://schemas.microsoft.com/office/drawing/2014/main" id="{24266E96-88F4-AE4F-8FC9-62B3666BC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888" y="6308140"/>
            <a:ext cx="296964" cy="296964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617F34-E595-9F43-86D6-D0D760AA9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52" y="3028208"/>
            <a:ext cx="3532234" cy="16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394692"/>
            <a:ext cx="11887200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تساقط المطر بغزارة على المكان الجديد الذي وصل إليه سرب النعام فاكتست الأرض بالنباتات الخضراء .. كان ( هدارة ) يركض مع الفراخ ويخلصها من النباتات الشوكية وكان يشرب ندى الأوراق ولكن الندى لم يكن يكفيه فتوجه إلى بركة وظل ساعات يراقب بحذر لأنه رأى بقربها آثار بشر وماعز وإبل ، وعندما اشتد به العطش اضطر للشرب من البركة ثم عاد ليخبر النعام بأمر البركة ومنعهم من الاقتراب منها لخطورتها ، وصار هو يتوجه للبركة مرتين كل ثلاثة أيام حاملاً البيض ليملأه بالماء ويعود به ليسقي النعام .</a:t>
            </a:r>
          </a:p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زار ( سيدي إبراهيم ) البركة ورأى آثار أقدام ( هدارة ) فأدرك أنها له ، ثم رأى الولد وهو يملأ البيض بالماء ويحمله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4" name="Audio Recording 16‏/04‏/2021، 4:13:45 م" descr="Audio Recording 16‏/04‏/2021، 4:13:45 م">
            <a:hlinkClick r:id="" action="ppaction://media"/>
            <a:extLst>
              <a:ext uri="{FF2B5EF4-FFF2-40B4-BE49-F238E27FC236}">
                <a16:creationId xmlns:a16="http://schemas.microsoft.com/office/drawing/2014/main" id="{6E2EAA06-5E97-7F49-9643-CAE4FBA97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043" y="6156924"/>
            <a:ext cx="369332" cy="369332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69657D96-6B29-0A47-A7E5-515ED4010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493" y="6229562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235</TotalTime>
  <Words>121</Words>
  <Application>Microsoft Office PowerPoint</Application>
  <PresentationFormat>شاشة عريضة</PresentationFormat>
  <Paragraphs>7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34</cp:revision>
  <dcterms:created xsi:type="dcterms:W3CDTF">2021-04-16T06:58:00Z</dcterms:created>
  <dcterms:modified xsi:type="dcterms:W3CDTF">2021-04-17T21:13:31Z</dcterms:modified>
</cp:coreProperties>
</file>