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738255" y="861313"/>
            <a:ext cx="6721457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الثاني والثلاثون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كارثة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7‏/04‏/2021، 3:41:57 ص" descr="Audio Recording 17‏/04‏/2021، 3:41:57 ص">
            <a:hlinkClick r:id="" action="ppaction://media"/>
            <a:extLst>
              <a:ext uri="{FF2B5EF4-FFF2-40B4-BE49-F238E27FC236}">
                <a16:creationId xmlns:a16="http://schemas.microsoft.com/office/drawing/2014/main" id="{3534E55A-570C-0D46-A44A-AF3FA5F88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036" y="6296891"/>
            <a:ext cx="309418" cy="309418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598FD4-DFE0-4E47-B291-A92D756FC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88" y="2873829"/>
            <a:ext cx="4252583" cy="20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889725"/>
            <a:ext cx="11887200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700" b="1" dirty="0">
                <a:solidFill>
                  <a:srgbClr val="FFC000"/>
                </a:solidFill>
              </a:rPr>
              <a:t>مرت قافلة من الطوارق بالمكان .. وكانوا يحملون الملح والحلي والسيوف ليبدلوها في المغرب بالتمر والأقمشة الزرقاء التي يلبسون مثلها والصنادل البلاستيكية ، فتسلل بعض الطوارق إلى سيارات الجيب وسرقوا الصندوقين اللذين يحويان عدة الصوت والتصوير ، ثم رأوا الجيب المعطل ففككوه ليصنعوا من حديده سيوفاً .</a:t>
            </a:r>
          </a:p>
          <a:p>
            <a:pPr algn="just" rtl="1"/>
            <a:r>
              <a:rPr lang="ar-SA" sz="3700" b="1" dirty="0">
                <a:solidFill>
                  <a:srgbClr val="FFC000"/>
                </a:solidFill>
              </a:rPr>
              <a:t>استيقظ الفريق فوجد الصناديق مسروقة  فصار المنتج ( بوب ) يلوم ( لوك ) ويقول بأنه كذب عليهم ، وأصدر أمره لـ ( علي ) و ( فريد ) و ( سيدي إبراهيم ) بفك الخيام ووضعها في السيارات استعداداً للرحيل .</a:t>
            </a:r>
          </a:p>
        </p:txBody>
      </p:sp>
      <p:pic>
        <p:nvPicPr>
          <p:cNvPr id="4" name="Audio Recording 17‏/04‏/2021، 3:50:55 ص" descr="Audio Recording 17‏/04‏/2021، 3:50:55 ص">
            <a:hlinkClick r:id="" action="ppaction://media"/>
            <a:extLst>
              <a:ext uri="{FF2B5EF4-FFF2-40B4-BE49-F238E27FC236}">
                <a16:creationId xmlns:a16="http://schemas.microsoft.com/office/drawing/2014/main" id="{A6245731-6B92-E147-B14F-0BF280727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164" y="6260108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A836526-D207-374F-A326-DDB115C6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54" y="6191974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889843"/>
            <a:ext cx="118872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600" b="1" dirty="0">
                <a:solidFill>
                  <a:srgbClr val="FFC000"/>
                </a:solidFill>
              </a:rPr>
              <a:t>غادرت السيارات المكان وكان ( هدارة ) والنعام يتابعون مشهد رحيل الجيبات فقال لهم ( هدارة ) بأن البحيرة أصبحت آمنة وبإمكانهم العودة إليها ، وكانت صحة ( هدارة ) قد عادت له وكان يحلم بالسباحة والاستحمام في مياه البحيرة لكنه خاب أمله حين وصل البحيرة لأنها أصبحت مجرد مستنقع صغير ، لكن النعام كان سعيداً بالمستنقع غير أن ما أثار قلقه كان اختفاء النباتات التي أكلها الجراد .</a:t>
            </a:r>
          </a:p>
          <a:p>
            <a:pPr algn="just" rtl="1"/>
            <a:r>
              <a:rPr lang="ar-SA" sz="3600" b="1" dirty="0">
                <a:solidFill>
                  <a:srgbClr val="FFC000"/>
                </a:solidFill>
              </a:rPr>
              <a:t>لم يتأثر ( هدارة ) كثيراً بنقص النباتات بسبب مجيء قطيـع الغزلان الذي تقوده ( ظبي ) ، فقد كان ( هدارة ) يشرب حليب الغزلان يومياً ، وكان السرب يذهب مع ( هدارة ) للمستنقع كل ثلاثة أيام فرآهم راع كان يرعى الماعز هناك .</a:t>
            </a:r>
          </a:p>
        </p:txBody>
      </p:sp>
      <p:pic>
        <p:nvPicPr>
          <p:cNvPr id="4" name="Audio Recording 17‏/04‏/2021، 3:53:08 ص" descr="Audio Recording 17‏/04‏/2021، 3:53:08 ص">
            <a:hlinkClick r:id="" action="ppaction://media"/>
            <a:extLst>
              <a:ext uri="{FF2B5EF4-FFF2-40B4-BE49-F238E27FC236}">
                <a16:creationId xmlns:a16="http://schemas.microsoft.com/office/drawing/2014/main" id="{B75C8F88-86BE-FF41-A3B2-FEB3D2AE8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437" y="6107903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C297713-253C-634D-B670-5E5620189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485" y="6217609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262</TotalTime>
  <Words>210</Words>
  <Application>Microsoft Office PowerPoint</Application>
  <PresentationFormat>شاشة عريضة</PresentationFormat>
  <Paragraphs>9</Paragraphs>
  <Slides>4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39</cp:revision>
  <dcterms:created xsi:type="dcterms:W3CDTF">2021-04-16T06:58:00Z</dcterms:created>
  <dcterms:modified xsi:type="dcterms:W3CDTF">2021-04-17T21:16:43Z</dcterms:modified>
</cp:coreProperties>
</file>