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autoCompressPictures="0">
  <p:sldMasterIdLst>
    <p:sldMasterId id="2147483898" r:id="rId1"/>
  </p:sldMasterIdLst>
  <p:sldIdLst>
    <p:sldId id="256" r:id="rId2"/>
    <p:sldId id="257" r:id="rId3"/>
    <p:sldId id="258" r:id="rId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91"/>
    <p:restoredTop sz="94673"/>
  </p:normalViewPr>
  <p:slideViewPr>
    <p:cSldViewPr snapToGrid="0" snapToObjects="1">
      <p:cViewPr varScale="1">
        <p:scale>
          <a:sx n="44" d="100"/>
          <a:sy n="44" d="100"/>
        </p:scale>
        <p:origin x="54" y="13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8DEA2CF1-0EB2-4673-802D-3371233E4A77}" type="datetime2">
              <a:rPr lang="en-US" smtClean="0"/>
              <a:t>Sunday, April 18, 2021</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pPr algn="l"/>
            <a:r>
              <a:rPr lang="en-US"/>
              <a:t>Sample Footer Text</a:t>
            </a:r>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338978801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8DEA2CF1-0EB2-4673-802D-3371233E4A77}" type="datetime2">
              <a:rPr lang="en-US" smtClean="0"/>
              <a:t>Sunday, April 18, 2021</a:t>
            </a:fld>
            <a:endParaRPr lang="en-US" dirty="0"/>
          </a:p>
        </p:txBody>
      </p:sp>
      <p:sp>
        <p:nvSpPr>
          <p:cNvPr id="6" name="Footer Placeholder 5"/>
          <p:cNvSpPr>
            <a:spLocks noGrp="1"/>
          </p:cNvSpPr>
          <p:nvPr>
            <p:ph type="ftr" sz="quarter" idx="11"/>
          </p:nvPr>
        </p:nvSpPr>
        <p:spPr/>
        <p:txBody>
          <a:bodyPr/>
          <a:lstStyle/>
          <a:p>
            <a:pPr algn="l"/>
            <a:r>
              <a:rPr lang="en-US"/>
              <a:t>Sample Footer Text</a:t>
            </a:r>
            <a:endParaRPr lang="en-US" dirty="0"/>
          </a:p>
        </p:txBody>
      </p:sp>
      <p:sp>
        <p:nvSpPr>
          <p:cNvPr id="7" name="Slide Number Placeholder 6"/>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146389834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العنوان والتسمية التوضيحية">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ar-SA"/>
              <a:t>انقر لتحرير نمط عنوان الشكل الرئيسي</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8DEA2CF1-0EB2-4673-802D-3371233E4A77}" type="datetime2">
              <a:rPr lang="en-US" smtClean="0"/>
              <a:t>Sunday, April 18, 2021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pPr algn="l"/>
            <a:r>
              <a:rPr lang="en-US"/>
              <a:t>Sample Footer Text</a:t>
            </a:r>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318286203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اقتباس مع تسمية توضيحية">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ar-SA"/>
              <a:t>انقر لتحرير نمط عنوان الشكل الرئيسي</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8DEA2CF1-0EB2-4673-802D-3371233E4A77}" type="datetime2">
              <a:rPr lang="en-US" smtClean="0"/>
              <a:t>Sunday, April 18, 2021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pPr algn="l"/>
            <a:r>
              <a:rPr lang="en-US"/>
              <a:t>Sample Footer Text</a:t>
            </a:r>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1621B6DD-29C1-4FEA-923F-71EA1347694C}" type="slidenum">
              <a:rPr lang="en-US" smtClean="0"/>
              <a:pPr/>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4796184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بطاقة اسم">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ar-SA"/>
              <a:t>انقر لتحرير نمط عنوان الشكل الرئيسي</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8DEA2CF1-0EB2-4673-802D-3371233E4A77}" type="datetime2">
              <a:rPr lang="en-US" smtClean="0"/>
              <a:t>Sunday, April 18, 2021</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pPr algn="l"/>
            <a:r>
              <a:rPr lang="en-US"/>
              <a:t>Sample Footer Text</a:t>
            </a:r>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152415807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أعمدة">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ar-SA"/>
              <a:t>انقر لتحرير نمط عنوان الشكل الرئيسي</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3" name="Date Placeholder 2"/>
          <p:cNvSpPr>
            <a:spLocks noGrp="1"/>
          </p:cNvSpPr>
          <p:nvPr>
            <p:ph type="dt" sz="half" idx="10"/>
          </p:nvPr>
        </p:nvSpPr>
        <p:spPr/>
        <p:txBody>
          <a:bodyPr/>
          <a:lstStyle/>
          <a:p>
            <a:fld id="{8DEA2CF1-0EB2-4673-802D-3371233E4A77}" type="datetime2">
              <a:rPr lang="en-US" smtClean="0"/>
              <a:t>Sunday, April 18, 2021</a:t>
            </a:fld>
            <a:endParaRPr lang="en-US" dirty="0"/>
          </a:p>
        </p:txBody>
      </p:sp>
      <p:sp>
        <p:nvSpPr>
          <p:cNvPr id="4" name="Footer Placeholder 3"/>
          <p:cNvSpPr>
            <a:spLocks noGrp="1"/>
          </p:cNvSpPr>
          <p:nvPr>
            <p:ph type="ftr" sz="quarter" idx="11"/>
          </p:nvPr>
        </p:nvSpPr>
        <p:spPr/>
        <p:txBody>
          <a:bodyPr/>
          <a:lstStyle/>
          <a:p>
            <a:pPr algn="l"/>
            <a:r>
              <a:rPr lang="en-US"/>
              <a:t>Sample Footer Text</a:t>
            </a:r>
            <a:endParaRPr lang="en-US" dirty="0"/>
          </a:p>
        </p:txBody>
      </p:sp>
      <p:sp>
        <p:nvSpPr>
          <p:cNvPr id="5" name="Slide Number Placeholder 4"/>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122549498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أعمدة صور">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ar-SA"/>
              <a:t>انقر لتحرير نمط عنوان الشكل الرئيسي</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3" name="Date Placeholder 2"/>
          <p:cNvSpPr>
            <a:spLocks noGrp="1"/>
          </p:cNvSpPr>
          <p:nvPr>
            <p:ph type="dt" sz="half" idx="10"/>
          </p:nvPr>
        </p:nvSpPr>
        <p:spPr/>
        <p:txBody>
          <a:bodyPr/>
          <a:lstStyle/>
          <a:p>
            <a:fld id="{8DEA2CF1-0EB2-4673-802D-3371233E4A77}" type="datetime2">
              <a:rPr lang="en-US" smtClean="0"/>
              <a:t>Sunday, April 18, 2021</a:t>
            </a:fld>
            <a:endParaRPr lang="en-US" dirty="0"/>
          </a:p>
        </p:txBody>
      </p:sp>
      <p:sp>
        <p:nvSpPr>
          <p:cNvPr id="4" name="Footer Placeholder 3"/>
          <p:cNvSpPr>
            <a:spLocks noGrp="1"/>
          </p:cNvSpPr>
          <p:nvPr>
            <p:ph type="ftr" sz="quarter" idx="11"/>
          </p:nvPr>
        </p:nvSpPr>
        <p:spPr/>
        <p:txBody>
          <a:bodyPr/>
          <a:lstStyle/>
          <a:p>
            <a:pPr algn="l"/>
            <a:r>
              <a:rPr lang="en-US"/>
              <a:t>Sample Footer Text</a:t>
            </a:r>
            <a:endParaRPr lang="en-US" dirty="0"/>
          </a:p>
        </p:txBody>
      </p:sp>
      <p:sp>
        <p:nvSpPr>
          <p:cNvPr id="5" name="Slide Number Placeholder 4"/>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150014505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8DEA2CF1-0EB2-4673-802D-3371233E4A77}" type="datetime2">
              <a:rPr lang="en-US" smtClean="0"/>
              <a:t>Sunday, April 18, 2021</a:t>
            </a:fld>
            <a:endParaRPr lang="en-US" dirty="0"/>
          </a:p>
        </p:txBody>
      </p:sp>
      <p:sp>
        <p:nvSpPr>
          <p:cNvPr id="5" name="Footer Placeholder 4"/>
          <p:cNvSpPr>
            <a:spLocks noGrp="1"/>
          </p:cNvSpPr>
          <p:nvPr>
            <p:ph type="ftr" sz="quarter" idx="11"/>
          </p:nvPr>
        </p:nvSpPr>
        <p:spPr/>
        <p:txBody>
          <a:bodyPr/>
          <a:lstStyle/>
          <a:p>
            <a:pPr algn="l"/>
            <a:r>
              <a:rPr lang="en-US"/>
              <a:t>Sample Footer Text</a:t>
            </a:r>
            <a:endParaRPr lang="en-US" dirty="0"/>
          </a:p>
        </p:txBody>
      </p:sp>
      <p:sp>
        <p:nvSpPr>
          <p:cNvPr id="6" name="Slide Number Placeholder 5"/>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2296664299"/>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8DEA2CF1-0EB2-4673-802D-3371233E4A77}" type="datetime2">
              <a:rPr lang="en-US" smtClean="0"/>
              <a:t>Sunday, April 18, 2021</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pPr algn="l"/>
            <a:r>
              <a:rPr lang="en-US"/>
              <a:t>Sample Footer Text</a:t>
            </a:r>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3242060719"/>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8DEA2CF1-0EB2-4673-802D-3371233E4A77}" type="datetime2">
              <a:rPr lang="en-US" smtClean="0"/>
              <a:t>Sunday, April 18, 2021</a:t>
            </a:fld>
            <a:endParaRPr lang="en-US" dirty="0"/>
          </a:p>
        </p:txBody>
      </p:sp>
      <p:sp>
        <p:nvSpPr>
          <p:cNvPr id="5" name="Footer Placeholder 4"/>
          <p:cNvSpPr>
            <a:spLocks noGrp="1"/>
          </p:cNvSpPr>
          <p:nvPr>
            <p:ph type="ftr" sz="quarter" idx="11"/>
          </p:nvPr>
        </p:nvSpPr>
        <p:spPr/>
        <p:txBody>
          <a:bodyPr/>
          <a:lstStyle/>
          <a:p>
            <a:pPr algn="l"/>
            <a:r>
              <a:rPr lang="en-US"/>
              <a:t>Sample Footer Text</a:t>
            </a:r>
            <a:endParaRPr lang="en-US" dirty="0"/>
          </a:p>
        </p:txBody>
      </p:sp>
      <p:sp>
        <p:nvSpPr>
          <p:cNvPr id="6" name="Slide Number Placeholder 5"/>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71451097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8DEA2CF1-0EB2-4673-802D-3371233E4A77}" type="datetime2">
              <a:rPr lang="en-US" smtClean="0"/>
              <a:t>Sunday, April 18, 2021</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pPr algn="l"/>
            <a:r>
              <a:rPr lang="en-US"/>
              <a:t>Sample Footer Text</a:t>
            </a:r>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405072096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8DEA2CF1-0EB2-4673-802D-3371233E4A77}" type="datetime2">
              <a:rPr lang="en-US" smtClean="0"/>
              <a:t>Sunday, April 18, 2021</a:t>
            </a:fld>
            <a:endParaRPr lang="en-US" dirty="0"/>
          </a:p>
        </p:txBody>
      </p:sp>
      <p:sp>
        <p:nvSpPr>
          <p:cNvPr id="6" name="Footer Placeholder 5"/>
          <p:cNvSpPr>
            <a:spLocks noGrp="1"/>
          </p:cNvSpPr>
          <p:nvPr>
            <p:ph type="ftr" sz="quarter" idx="11"/>
          </p:nvPr>
        </p:nvSpPr>
        <p:spPr/>
        <p:txBody>
          <a:bodyPr/>
          <a:lstStyle/>
          <a:p>
            <a:pPr algn="l"/>
            <a:r>
              <a:rPr lang="en-US"/>
              <a:t>Sample Footer Text</a:t>
            </a:r>
            <a:endParaRPr lang="en-US" dirty="0"/>
          </a:p>
        </p:txBody>
      </p:sp>
      <p:sp>
        <p:nvSpPr>
          <p:cNvPr id="7" name="Slide Number Placeholder 6"/>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425116801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685800" y="3132666"/>
            <a:ext cx="5311775" cy="3086019"/>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6172200" y="3132666"/>
            <a:ext cx="5334000" cy="3086019"/>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8DEA2CF1-0EB2-4673-802D-3371233E4A77}" type="datetime2">
              <a:rPr lang="en-US" smtClean="0"/>
              <a:t>Sunday, April 18, 2021</a:t>
            </a:fld>
            <a:endParaRPr lang="en-US" dirty="0"/>
          </a:p>
        </p:txBody>
      </p:sp>
      <p:sp>
        <p:nvSpPr>
          <p:cNvPr id="8" name="Footer Placeholder 7"/>
          <p:cNvSpPr>
            <a:spLocks noGrp="1"/>
          </p:cNvSpPr>
          <p:nvPr>
            <p:ph type="ftr" sz="quarter" idx="11"/>
          </p:nvPr>
        </p:nvSpPr>
        <p:spPr/>
        <p:txBody>
          <a:bodyPr/>
          <a:lstStyle/>
          <a:p>
            <a:pPr algn="l"/>
            <a:r>
              <a:rPr lang="en-US"/>
              <a:t>Sample Footer Text</a:t>
            </a:r>
            <a:endParaRPr lang="en-US" dirty="0"/>
          </a:p>
        </p:txBody>
      </p:sp>
      <p:sp>
        <p:nvSpPr>
          <p:cNvPr id="9" name="Slide Number Placeholder 8"/>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380075925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8DEA2CF1-0EB2-4673-802D-3371233E4A77}" type="datetime2">
              <a:rPr lang="en-US" smtClean="0"/>
              <a:t>Sunday, April 18, 2021</a:t>
            </a:fld>
            <a:endParaRPr lang="en-US" dirty="0"/>
          </a:p>
        </p:txBody>
      </p:sp>
      <p:sp>
        <p:nvSpPr>
          <p:cNvPr id="4" name="Footer Placeholder 3"/>
          <p:cNvSpPr>
            <a:spLocks noGrp="1"/>
          </p:cNvSpPr>
          <p:nvPr>
            <p:ph type="ftr" sz="quarter" idx="11"/>
          </p:nvPr>
        </p:nvSpPr>
        <p:spPr/>
        <p:txBody>
          <a:bodyPr/>
          <a:lstStyle/>
          <a:p>
            <a:pPr algn="l"/>
            <a:r>
              <a:rPr lang="en-US"/>
              <a:t>Sample Footer Text</a:t>
            </a:r>
            <a:endParaRPr lang="en-US" dirty="0"/>
          </a:p>
        </p:txBody>
      </p:sp>
      <p:sp>
        <p:nvSpPr>
          <p:cNvPr id="5" name="Slide Number Placeholder 4"/>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2325940272"/>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EA2CF1-0EB2-4673-802D-3371233E4A77}" type="datetime2">
              <a:rPr lang="en-US" smtClean="0"/>
              <a:t>Sunday, April 18, 2021</a:t>
            </a:fld>
            <a:endParaRPr lang="en-US" dirty="0"/>
          </a:p>
        </p:txBody>
      </p:sp>
      <p:sp>
        <p:nvSpPr>
          <p:cNvPr id="3" name="Footer Placeholder 2"/>
          <p:cNvSpPr>
            <a:spLocks noGrp="1"/>
          </p:cNvSpPr>
          <p:nvPr>
            <p:ph type="ftr" sz="quarter" idx="11"/>
          </p:nvPr>
        </p:nvSpPr>
        <p:spPr/>
        <p:txBody>
          <a:bodyPr/>
          <a:lstStyle/>
          <a:p>
            <a:pPr algn="l"/>
            <a:r>
              <a:rPr lang="en-US"/>
              <a:t>Sample Footer Text</a:t>
            </a:r>
            <a:endParaRPr lang="en-US" dirty="0"/>
          </a:p>
        </p:txBody>
      </p:sp>
      <p:sp>
        <p:nvSpPr>
          <p:cNvPr id="4" name="Slide Number Placeholder 3"/>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813589197"/>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8DEA2CF1-0EB2-4673-802D-3371233E4A77}" type="datetime2">
              <a:rPr lang="en-US" smtClean="0"/>
              <a:t>Sunday, April 18, 2021</a:t>
            </a:fld>
            <a:endParaRPr lang="en-US" dirty="0"/>
          </a:p>
        </p:txBody>
      </p:sp>
      <p:sp>
        <p:nvSpPr>
          <p:cNvPr id="6" name="Footer Placeholder 5"/>
          <p:cNvSpPr>
            <a:spLocks noGrp="1"/>
          </p:cNvSpPr>
          <p:nvPr>
            <p:ph type="ftr" sz="quarter" idx="11"/>
          </p:nvPr>
        </p:nvSpPr>
        <p:spPr/>
        <p:txBody>
          <a:bodyPr/>
          <a:lstStyle/>
          <a:p>
            <a:pPr algn="l"/>
            <a:r>
              <a:rPr lang="en-US"/>
              <a:t>Sample Footer Text</a:t>
            </a:r>
            <a:endParaRPr lang="en-US" dirty="0"/>
          </a:p>
        </p:txBody>
      </p:sp>
      <p:sp>
        <p:nvSpPr>
          <p:cNvPr id="7" name="Slide Number Placeholder 6"/>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288830014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8DEA2CF1-0EB2-4673-802D-3371233E4A77}" type="datetime2">
              <a:rPr lang="en-US" smtClean="0"/>
              <a:t>Sunday, April 18, 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16328281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DEA2CF1-0EB2-4673-802D-3371233E4A77}" type="datetime2">
              <a:rPr lang="en-US" smtClean="0"/>
              <a:t>Sunday, April 18, 2021</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algn="l"/>
            <a:r>
              <a:rPr lang="en-US"/>
              <a:t>Sample Footer Text</a:t>
            </a:r>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4213239287"/>
      </p:ext>
    </p:extLst>
  </p:cSld>
  <p:clrMap bg1="dk1" tx1="lt1" bg2="dk2" tx2="lt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 id="2147483911" r:id="rId13"/>
    <p:sldLayoutId id="2147483912" r:id="rId14"/>
    <p:sldLayoutId id="2147483913" r:id="rId15"/>
    <p:sldLayoutId id="2147483914" r:id="rId16"/>
    <p:sldLayoutId id="2147483915" r:id="rId17"/>
  </p:sldLayoutIdLst>
  <p:hf sldNum="0" hdr="0" ftr="0" dt="0"/>
  <p:txStyles>
    <p:titleStyle>
      <a:lvl1pPr algn="r" defTabSz="914400" rtl="1"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7.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سيدة, شخص&#10;&#10;تم إنشاء الوصف تلقائياً">
            <a:extLst>
              <a:ext uri="{FF2B5EF4-FFF2-40B4-BE49-F238E27FC236}">
                <a16:creationId xmlns:a16="http://schemas.microsoft.com/office/drawing/2014/main" id="{69FDF333-9E4A-0449-BC52-30F815F42D6C}"/>
              </a:ext>
            </a:extLst>
          </p:cNvPr>
          <p:cNvPicPr>
            <a:picLocks noChangeAspect="1"/>
          </p:cNvPicPr>
          <p:nvPr/>
        </p:nvPicPr>
        <p:blipFill>
          <a:blip r:embed="rId4"/>
          <a:stretch>
            <a:fillRect/>
          </a:stretch>
        </p:blipFill>
        <p:spPr>
          <a:xfrm>
            <a:off x="0" y="0"/>
            <a:ext cx="12192000" cy="6858000"/>
          </a:xfrm>
          <a:prstGeom prst="rect">
            <a:avLst/>
          </a:prstGeom>
        </p:spPr>
      </p:pic>
      <p:pic>
        <p:nvPicPr>
          <p:cNvPr id="2" name="Audio Recording 16‏/04‏/2021، 11:48:23 ص" descr="Audio Recording 16‏/04‏/2021، 11:48:23 ص">
            <a:hlinkClick r:id="" action="ppaction://media"/>
            <a:extLst>
              <a:ext uri="{FF2B5EF4-FFF2-40B4-BE49-F238E27FC236}">
                <a16:creationId xmlns:a16="http://schemas.microsoft.com/office/drawing/2014/main" id="{3E18C2B2-B191-8241-A355-950B98D11E17}"/>
              </a:ext>
            </a:extLst>
          </p:cNvPr>
          <p:cNvPicPr>
            <a:picLocks noChangeAspect="1"/>
          </p:cNvPicPr>
          <p:nvPr>
            <a:audioFile r:link="rId2"/>
            <p:extLst>
              <p:ext uri="{DAA4B4D4-6D71-4841-9C94-3DE7FCFB9230}">
                <p14:media xmlns:p14="http://schemas.microsoft.com/office/powerpoint/2010/main" r:embed="rId1"/>
              </p:ext>
            </p:extLst>
          </p:nvPr>
        </p:nvPicPr>
        <p:blipFill>
          <a:blip r:embed="rId5">
            <a:extLst>
              <a:ext uri="{BEBA8EAE-BF5A-486C-A8C5-ECC9F3942E4B}">
                <a14:imgProps xmlns:a14="http://schemas.microsoft.com/office/drawing/2010/main">
                  <a14:imgLayer r:embed="rId6">
                    <a14:imgEffect>
                      <a14:artisticGlowEdges/>
                    </a14:imgEffect>
                  </a14:imgLayer>
                </a14:imgProps>
              </a:ext>
            </a:extLst>
          </a:blip>
          <a:stretch>
            <a:fillRect/>
          </a:stretch>
        </p:blipFill>
        <p:spPr>
          <a:xfrm>
            <a:off x="1468120" y="6234544"/>
            <a:ext cx="623455" cy="623455"/>
          </a:xfrm>
          <a:prstGeom prst="rect">
            <a:avLst/>
          </a:prstGeom>
        </p:spPr>
      </p:pic>
    </p:spTree>
    <p:extLst>
      <p:ext uri="{BB962C8B-B14F-4D97-AF65-F5344CB8AC3E}">
        <p14:creationId xmlns:p14="http://schemas.microsoft.com/office/powerpoint/2010/main" val="18836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79F99D95-5A19-FE4A-B530-CBB5BFEC58A2}"/>
              </a:ext>
            </a:extLst>
          </p:cNvPr>
          <p:cNvSpPr txBox="1"/>
          <p:nvPr/>
        </p:nvSpPr>
        <p:spPr>
          <a:xfrm>
            <a:off x="4738255" y="861313"/>
            <a:ext cx="6721457" cy="5135374"/>
          </a:xfrm>
          <a:prstGeom prst="rect">
            <a:avLst/>
          </a:prstGeom>
        </p:spPr>
        <p:txBody>
          <a:bodyPr vert="horz" lIns="0" tIns="0" rIns="0" bIns="0" rtlCol="0">
            <a:normAutofit fontScale="92500"/>
          </a:bodyPr>
          <a:lstStyle/>
          <a:p>
            <a:pPr algn="ctr" rtl="0">
              <a:lnSpc>
                <a:spcPct val="120000"/>
              </a:lnSpc>
              <a:spcAft>
                <a:spcPts val="600"/>
              </a:spcAft>
              <a:buClr>
                <a:schemeClr val="accent4"/>
              </a:buClr>
            </a:pPr>
            <a:r>
              <a:rPr lang="ar-SA" sz="9600" b="1" spc="20" dirty="0">
                <a:solidFill>
                  <a:srgbClr val="00B0F0">
                    <a:alpha val="58000"/>
                  </a:srgbClr>
                </a:solidFill>
                <a:latin typeface="Farah" pitchFamily="2" charset="-78"/>
                <a:cs typeface="Farah" pitchFamily="2" charset="-78"/>
              </a:rPr>
              <a:t>الفصل الحادي والثلاثون</a:t>
            </a:r>
          </a:p>
          <a:p>
            <a:pPr algn="ctr" rtl="0">
              <a:lnSpc>
                <a:spcPct val="120000"/>
              </a:lnSpc>
              <a:spcAft>
                <a:spcPts val="600"/>
              </a:spcAft>
              <a:buClr>
                <a:schemeClr val="accent4"/>
              </a:buClr>
            </a:pPr>
            <a:endParaRPr lang="ar-SA" sz="4800" b="1" spc="20" dirty="0">
              <a:solidFill>
                <a:schemeClr val="tx1">
                  <a:alpha val="58000"/>
                </a:schemeClr>
              </a:solidFill>
            </a:endParaRPr>
          </a:p>
          <a:p>
            <a:pPr algn="ctr" rtl="0">
              <a:lnSpc>
                <a:spcPct val="120000"/>
              </a:lnSpc>
              <a:spcAft>
                <a:spcPts val="600"/>
              </a:spcAft>
              <a:buClr>
                <a:schemeClr val="accent4"/>
              </a:buClr>
            </a:pPr>
            <a:r>
              <a:rPr lang="ar-SA" sz="9600" b="1" spc="20" dirty="0">
                <a:solidFill>
                  <a:srgbClr val="FFFF00">
                    <a:alpha val="58000"/>
                  </a:srgbClr>
                </a:solidFill>
                <a:latin typeface="Farah" pitchFamily="2" charset="-78"/>
                <a:cs typeface="Farah" pitchFamily="2" charset="-78"/>
              </a:rPr>
              <a:t>بضعة ملايين من الجراد</a:t>
            </a:r>
          </a:p>
          <a:p>
            <a:pPr algn="ctr" rtl="0">
              <a:lnSpc>
                <a:spcPct val="120000"/>
              </a:lnSpc>
              <a:spcAft>
                <a:spcPts val="600"/>
              </a:spcAft>
              <a:buClr>
                <a:schemeClr val="accent4"/>
              </a:buClr>
            </a:pPr>
            <a:endParaRPr lang="en-US" sz="9600" b="1" spc="20" dirty="0">
              <a:solidFill>
                <a:srgbClr val="FFFF00">
                  <a:alpha val="58000"/>
                </a:srgbClr>
              </a:solidFill>
              <a:latin typeface="Farah" pitchFamily="2" charset="-78"/>
              <a:cs typeface="Farah" pitchFamily="2" charset="-78"/>
            </a:endParaRPr>
          </a:p>
        </p:txBody>
      </p:sp>
      <p:pic>
        <p:nvPicPr>
          <p:cNvPr id="3" name="Audio Recording 17‏/04‏/2021، 3:39:33 ص" descr="Audio Recording 17‏/04‏/2021، 3:39:33 ص">
            <a:hlinkClick r:id="" action="ppaction://media"/>
            <a:extLst>
              <a:ext uri="{FF2B5EF4-FFF2-40B4-BE49-F238E27FC236}">
                <a16:creationId xmlns:a16="http://schemas.microsoft.com/office/drawing/2014/main" id="{92705AE4-DE33-2C48-9FCA-CC5935744A4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69454" y="6172200"/>
            <a:ext cx="406400" cy="406400"/>
          </a:xfrm>
          <a:prstGeom prst="rect">
            <a:avLst/>
          </a:prstGeom>
        </p:spPr>
      </p:pic>
      <p:pic>
        <p:nvPicPr>
          <p:cNvPr id="5" name="صورة 4" descr="صورة تحتوي على نص&#10;&#10;تم إنشاء الوصف تلقائياً">
            <a:extLst>
              <a:ext uri="{FF2B5EF4-FFF2-40B4-BE49-F238E27FC236}">
                <a16:creationId xmlns:a16="http://schemas.microsoft.com/office/drawing/2014/main" id="{57E35D10-7A7C-9544-A08B-12DBACD803DB}"/>
              </a:ext>
            </a:extLst>
          </p:cNvPr>
          <p:cNvPicPr>
            <a:picLocks noChangeAspect="1"/>
          </p:cNvPicPr>
          <p:nvPr/>
        </p:nvPicPr>
        <p:blipFill>
          <a:blip r:embed="rId5"/>
          <a:stretch>
            <a:fillRect/>
          </a:stretch>
        </p:blipFill>
        <p:spPr>
          <a:xfrm>
            <a:off x="369454" y="2436214"/>
            <a:ext cx="4153225" cy="1985571"/>
          </a:xfrm>
          <a:prstGeom prst="rect">
            <a:avLst/>
          </a:prstGeom>
        </p:spPr>
      </p:pic>
    </p:spTree>
    <p:extLst>
      <p:ext uri="{BB962C8B-B14F-4D97-AF65-F5344CB8AC3E}">
        <p14:creationId xmlns:p14="http://schemas.microsoft.com/office/powerpoint/2010/main" val="36351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DD65D65E-3BC4-9543-83FE-3DD6E513FF13}"/>
              </a:ext>
            </a:extLst>
          </p:cNvPr>
          <p:cNvSpPr/>
          <p:nvPr/>
        </p:nvSpPr>
        <p:spPr>
          <a:xfrm>
            <a:off x="152400" y="394692"/>
            <a:ext cx="11887200" cy="369332"/>
          </a:xfrm>
          <a:prstGeom prst="rect">
            <a:avLst/>
          </a:prstGeom>
        </p:spPr>
        <p:txBody>
          <a:bodyPr wrap="square">
            <a:spAutoFit/>
          </a:bodyPr>
          <a:lstStyle/>
          <a:p>
            <a:pPr algn="just" rtl="1"/>
            <a:r>
              <a:rPr lang="ar-SA" dirty="0">
                <a:latin typeface="Calibri" panose="020F0502020204030204" pitchFamily="34" charset="0"/>
                <a:ea typeface="Calibri" panose="020F0502020204030204" pitchFamily="34" charset="0"/>
                <a:cs typeface="Arial" panose="020B0604020202020204" pitchFamily="34" charset="0"/>
              </a:rPr>
              <a:t> </a:t>
            </a:r>
            <a:endParaRPr lang="en-US" dirty="0">
              <a:latin typeface="Calibri" panose="020F0502020204030204" pitchFamily="34" charset="0"/>
              <a:ea typeface="Calibri" panose="020F0502020204030204" pitchFamily="34" charset="0"/>
              <a:cs typeface="Arial" panose="020B0604020202020204" pitchFamily="34" charset="0"/>
            </a:endParaRPr>
          </a:p>
        </p:txBody>
      </p:sp>
      <p:sp>
        <p:nvSpPr>
          <p:cNvPr id="3" name="مربع نص 2">
            <a:extLst>
              <a:ext uri="{FF2B5EF4-FFF2-40B4-BE49-F238E27FC236}">
                <a16:creationId xmlns:a16="http://schemas.microsoft.com/office/drawing/2014/main" id="{1EB883AF-5230-9F4C-A4AF-689AD108EF16}"/>
              </a:ext>
            </a:extLst>
          </p:cNvPr>
          <p:cNvSpPr txBox="1"/>
          <p:nvPr/>
        </p:nvSpPr>
        <p:spPr>
          <a:xfrm>
            <a:off x="152400" y="778706"/>
            <a:ext cx="11887200" cy="5847755"/>
          </a:xfrm>
          <a:prstGeom prst="rect">
            <a:avLst/>
          </a:prstGeom>
          <a:noFill/>
        </p:spPr>
        <p:txBody>
          <a:bodyPr wrap="square" rtlCol="1">
            <a:spAutoFit/>
          </a:bodyPr>
          <a:lstStyle/>
          <a:p>
            <a:pPr algn="just" rtl="1"/>
            <a:r>
              <a:rPr lang="ar-SA" sz="3400" b="1" dirty="0">
                <a:solidFill>
                  <a:srgbClr val="FFC000"/>
                </a:solidFill>
              </a:rPr>
              <a:t>استيقظ الفريق في الصباح ، وراح المنتج ( بوب ) يسأل ( لوك ) عن المكان الذي رأى فيه الولد ومكان البحيرة ومكان الفخ ، بعدها انطلقوا إلى البحيرة فوجدوها قد أصبحت مستنقعاً صغيراً ، ولم يجدوا أي أثر للنعام ، وما إن صعدوا الكثيب حتى هجم عليهم سرب هائل من ملايين الجراد التي فقست بسبب المطر ورطوبة الأرض .. أصيب الجميع بالهلع إلا المصور الذي راح يصور الجراد دون خوف .. وقف بعض الجراد على الشجيرات القريبة بينما تابع بقية الجراد طريقه نحو الجنوب حيث مر فوق النعام و ( هدارة ) الذي رأى هذا المنظر لأول مرة في حياته .</a:t>
            </a:r>
          </a:p>
          <a:p>
            <a:pPr algn="just" rtl="1"/>
            <a:r>
              <a:rPr lang="ar-SA" sz="3400" b="1" dirty="0">
                <a:solidFill>
                  <a:srgbClr val="FFC000"/>
                </a:solidFill>
              </a:rPr>
              <a:t>كان ( سيدي إبراهيم ) قد أنهى صلاته فطمأنهم وقال بأنه أمر عادي .. رجع المصور وطلب من مهندس الصوت أن يخرج ليسجل الصوت لفيلم المصور ففعل مرغماً .</a:t>
            </a:r>
          </a:p>
          <a:p>
            <a:pPr algn="just" rtl="1"/>
            <a:r>
              <a:rPr lang="ar-SA" sz="3400" b="1" dirty="0">
                <a:solidFill>
                  <a:srgbClr val="FFC000"/>
                </a:solidFill>
              </a:rPr>
              <a:t>عاد الفريق للخيام منهكين وناموا دون رغبة في الطعام ، بينما شكل الجراد وجبة دسمة للغربان والنعام و ( هدارة ) .</a:t>
            </a:r>
          </a:p>
        </p:txBody>
      </p:sp>
      <p:pic>
        <p:nvPicPr>
          <p:cNvPr id="4" name="Audio Recording 17‏/04‏/2021، 3:41:22 ص" descr="Audio Recording 17‏/04‏/2021، 3:41:22 ص">
            <a:hlinkClick r:id="" action="ppaction://media"/>
            <a:extLst>
              <a:ext uri="{FF2B5EF4-FFF2-40B4-BE49-F238E27FC236}">
                <a16:creationId xmlns:a16="http://schemas.microsoft.com/office/drawing/2014/main" id="{A598E296-C823-1C45-AB5D-82B590CBDA6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08000" y="6234743"/>
            <a:ext cx="406400" cy="406400"/>
          </a:xfrm>
          <a:prstGeom prst="rect">
            <a:avLst/>
          </a:prstGeom>
        </p:spPr>
      </p:pic>
      <p:pic>
        <p:nvPicPr>
          <p:cNvPr id="5" name="صورة 4" descr="صورة تحتوي على نص, علامة&#10;&#10;تم إنشاء الوصف تلقائياً">
            <a:extLst>
              <a:ext uri="{FF2B5EF4-FFF2-40B4-BE49-F238E27FC236}">
                <a16:creationId xmlns:a16="http://schemas.microsoft.com/office/drawing/2014/main" id="{DB232ED1-E850-8947-8C85-8E66E2AA5C8E}"/>
              </a:ext>
            </a:extLst>
          </p:cNvPr>
          <p:cNvPicPr>
            <a:picLocks noChangeAspect="1"/>
          </p:cNvPicPr>
          <p:nvPr/>
        </p:nvPicPr>
        <p:blipFill>
          <a:blip r:embed="rId5"/>
          <a:stretch>
            <a:fillRect/>
          </a:stretch>
        </p:blipFill>
        <p:spPr>
          <a:xfrm>
            <a:off x="1270000" y="6289596"/>
            <a:ext cx="1238580" cy="296694"/>
          </a:xfrm>
          <a:prstGeom prst="rect">
            <a:avLst/>
          </a:prstGeom>
        </p:spPr>
      </p:pic>
    </p:spTree>
    <p:extLst>
      <p:ext uri="{BB962C8B-B14F-4D97-AF65-F5344CB8AC3E}">
        <p14:creationId xmlns:p14="http://schemas.microsoft.com/office/powerpoint/2010/main" val="2325688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654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_15493580_TF10001079">
  <a:themeElements>
    <a:clrScheme name="مسلك بخاري">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مسلك بخاري">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مسلك بخاري">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5493580_TF10001079" id="{2576778D-5CEA-43C5-8C9A-C99E7A9253D4}" vid="{6C8881D5-1E7B-4F28-9A2D-782A776CB473}"/>
    </a:ext>
  </a:extLst>
</a:theme>
</file>

<file path=docProps/app.xml><?xml version="1.0" encoding="utf-8"?>
<Properties xmlns="http://schemas.openxmlformats.org/officeDocument/2006/extended-properties" xmlns:vt="http://schemas.openxmlformats.org/officeDocument/2006/docPropsVTypes">
  <Template>{D3DEAAF2-20B4-6048-8C7E-ACFF3E39E874}tf10001079</Template>
  <TotalTime>252</TotalTime>
  <Words>161</Words>
  <Application>Microsoft Office PowerPoint</Application>
  <PresentationFormat>شاشة عريضة</PresentationFormat>
  <Paragraphs>7</Paragraphs>
  <Slides>3</Slides>
  <Notes>0</Notes>
  <HiddenSlides>0</HiddenSlides>
  <MMClips>3</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3</vt:i4>
      </vt:variant>
    </vt:vector>
  </HeadingPairs>
  <TitlesOfParts>
    <vt:vector size="8" baseType="lpstr">
      <vt:lpstr>Arial</vt:lpstr>
      <vt:lpstr>Calibri</vt:lpstr>
      <vt:lpstr>Century Gothic</vt:lpstr>
      <vt:lpstr>Farah</vt:lpstr>
      <vt:lpstr>Office_15493580_TF10001079</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5PC0549</dc:creator>
  <cp:lastModifiedBy>حمود حاتم الناصر</cp:lastModifiedBy>
  <cp:revision>38</cp:revision>
  <dcterms:created xsi:type="dcterms:W3CDTF">2021-04-16T06:58:00Z</dcterms:created>
  <dcterms:modified xsi:type="dcterms:W3CDTF">2021-04-17T21:16:24Z</dcterms:modified>
</cp:coreProperties>
</file>