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9" r:id="rId5"/>
    <p:sldId id="316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660066"/>
    <a:srgbClr val="9900CC"/>
    <a:srgbClr val="00CC00"/>
    <a:srgbClr val="FF9900"/>
    <a:srgbClr val="CC3300"/>
    <a:srgbClr val="003399"/>
    <a:srgbClr val="FFFF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464"/>
  </p:normalViewPr>
  <p:slideViewPr>
    <p:cSldViewPr snapToGrid="0" snapToObjects="1">
      <p:cViewPr varScale="1">
        <p:scale>
          <a:sx n="68" d="100"/>
          <a:sy n="68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51690-ECF8-A949-BD4F-7592AEC5B59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660A3-40ED-7E42-B798-D6801EDF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Introductory slide displaying titles and objectives.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660A3-40ED-7E42-B798-D6801EDF50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500"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2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chemeClr val="accent4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2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B4C5-913A-2B4C-95C2-7D3659D22686}" type="datetimeFigureOut">
              <a:rPr lang="en-US" smtClean="0"/>
              <a:t>5/19/20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3E27-C8FB-3F4D-8FD0-EDC300B597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4" y="155732"/>
            <a:ext cx="2184400" cy="8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FE9F89-1705-4C43-9DF3-C06597137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2" t="21114" r="33077" b="65751"/>
          <a:stretch/>
        </p:blipFill>
        <p:spPr>
          <a:xfrm>
            <a:off x="0" y="2596671"/>
            <a:ext cx="12224826" cy="1664658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52E53809-E8D0-4EE8-ACCF-9D0CDA2F48A2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833</a:t>
            </a:r>
          </a:p>
        </p:txBody>
      </p:sp>
    </p:spTree>
    <p:extLst>
      <p:ext uri="{BB962C8B-B14F-4D97-AF65-F5344CB8AC3E}">
        <p14:creationId xmlns:p14="http://schemas.microsoft.com/office/powerpoint/2010/main" val="244764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D8940E-2ECC-45D9-B1EA-81BD51ADA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t="26245" r="29039" b="37635"/>
          <a:stretch/>
        </p:blipFill>
        <p:spPr>
          <a:xfrm>
            <a:off x="168813" y="963638"/>
            <a:ext cx="11844996" cy="462243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EEDCBEC-C74A-4475-96F6-8964842DEB3B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837</a:t>
            </a:r>
          </a:p>
        </p:txBody>
      </p:sp>
    </p:spTree>
    <p:extLst>
      <p:ext uri="{BB962C8B-B14F-4D97-AF65-F5344CB8AC3E}">
        <p14:creationId xmlns:p14="http://schemas.microsoft.com/office/powerpoint/2010/main" val="68129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805E6C-D55F-4B27-9597-63C159164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6" t="22346" r="34923" b="38456"/>
          <a:stretch/>
        </p:blipFill>
        <p:spPr>
          <a:xfrm>
            <a:off x="647113" y="1069144"/>
            <a:ext cx="10677380" cy="520250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653C143-3863-49B5-9F79-3CF665AB3C61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837</a:t>
            </a:r>
          </a:p>
        </p:txBody>
      </p:sp>
    </p:spTree>
    <p:extLst>
      <p:ext uri="{BB962C8B-B14F-4D97-AF65-F5344CB8AC3E}">
        <p14:creationId xmlns:p14="http://schemas.microsoft.com/office/powerpoint/2010/main" val="1947400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5C7F9-450C-4EF7-A202-917E1A49D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t="25629" r="29731" b="25321"/>
          <a:stretch/>
        </p:blipFill>
        <p:spPr>
          <a:xfrm>
            <a:off x="848672" y="714618"/>
            <a:ext cx="11090190" cy="5956305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D8B218F0-E154-4023-A794-D5070A4E35CC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837</a:t>
            </a:r>
          </a:p>
        </p:txBody>
      </p:sp>
    </p:spTree>
    <p:extLst>
      <p:ext uri="{BB962C8B-B14F-4D97-AF65-F5344CB8AC3E}">
        <p14:creationId xmlns:p14="http://schemas.microsoft.com/office/powerpoint/2010/main" val="146876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25A89B-4978-4E1A-959A-80BCE483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9" t="17831" r="30654" b="24090"/>
          <a:stretch/>
        </p:blipFill>
        <p:spPr>
          <a:xfrm>
            <a:off x="872196" y="126609"/>
            <a:ext cx="10241279" cy="667807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35BD001A-F346-4F73-9DE6-A5F325EB4F8B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839</a:t>
            </a:r>
          </a:p>
        </p:txBody>
      </p:sp>
    </p:spTree>
    <p:extLst>
      <p:ext uri="{BB962C8B-B14F-4D97-AF65-F5344CB8AC3E}">
        <p14:creationId xmlns:p14="http://schemas.microsoft.com/office/powerpoint/2010/main" val="79609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D6CD9-EEDD-4023-BCE2-DA091877C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16" t="29323" r="42077" b="23475"/>
          <a:stretch/>
        </p:blipFill>
        <p:spPr>
          <a:xfrm>
            <a:off x="267286" y="914400"/>
            <a:ext cx="8366241" cy="5795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3FBE7-AC72-4FBF-9D83-9362D62B2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84" t="28092" r="8731" b="35172"/>
          <a:stretch/>
        </p:blipFill>
        <p:spPr>
          <a:xfrm>
            <a:off x="3657600" y="130126"/>
            <a:ext cx="8534400" cy="4364736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9EA2B62-EE63-4118-A13D-114CEFE146C4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839</a:t>
            </a:r>
          </a:p>
        </p:txBody>
      </p:sp>
    </p:spTree>
    <p:extLst>
      <p:ext uri="{BB962C8B-B14F-4D97-AF65-F5344CB8AC3E}">
        <p14:creationId xmlns:p14="http://schemas.microsoft.com/office/powerpoint/2010/main" val="27877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A1A79-5118-40B4-A707-B8432B32C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38" t="17010" r="16000" b="13828"/>
          <a:stretch/>
        </p:blipFill>
        <p:spPr>
          <a:xfrm>
            <a:off x="2536873" y="50335"/>
            <a:ext cx="7118254" cy="675732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6906D9C5-76F8-4B3C-84FF-A8B3FE151617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840</a:t>
            </a:r>
          </a:p>
        </p:txBody>
      </p:sp>
    </p:spTree>
    <p:extLst>
      <p:ext uri="{BB962C8B-B14F-4D97-AF65-F5344CB8AC3E}">
        <p14:creationId xmlns:p14="http://schemas.microsoft.com/office/powerpoint/2010/main" val="101903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8CAA-706A-4017-8DD6-3B59E97E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E7555-CAA9-44A5-A088-F19316753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69172" cy="395619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ngsana New" panose="020B0502040204020203" pitchFamily="18" charset="-34"/>
                <a:cs typeface="Angsana New" panose="020B0502040204020203" pitchFamily="18" charset="-34"/>
              </a:rPr>
              <a:t>Calculate the mean absolute deviation of a data set</a:t>
            </a:r>
          </a:p>
          <a:p>
            <a:endParaRPr lang="en-US" sz="4400" dirty="0">
              <a:latin typeface="Angsana New" panose="020B0502040204020203" pitchFamily="18" charset="-34"/>
              <a:cs typeface="Angsana New" panose="020B0502040204020203" pitchFamily="18" charset="-34"/>
            </a:endParaRPr>
          </a:p>
          <a:p>
            <a:r>
              <a:rPr lang="en-US" sz="4400" dirty="0">
                <a:latin typeface="Angsana New" panose="020B0502040204020203" pitchFamily="18" charset="-34"/>
                <a:cs typeface="Angsana New" panose="020B0502040204020203" pitchFamily="18" charset="-34"/>
              </a:rPr>
              <a:t>Compare two data sets by analyzing their mean standard deviations </a:t>
            </a:r>
          </a:p>
        </p:txBody>
      </p:sp>
    </p:spTree>
    <p:extLst>
      <p:ext uri="{BB962C8B-B14F-4D97-AF65-F5344CB8AC3E}">
        <p14:creationId xmlns:p14="http://schemas.microsoft.com/office/powerpoint/2010/main" val="115898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19ACC-35B0-4DEF-8530-D7C9B8018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15368" r="35269" b="11982"/>
          <a:stretch/>
        </p:blipFill>
        <p:spPr>
          <a:xfrm>
            <a:off x="2550176" y="51645"/>
            <a:ext cx="7863841" cy="6806356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5AAAD357-1549-4C0B-B38D-0E21071FE446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833</a:t>
            </a:r>
          </a:p>
        </p:txBody>
      </p:sp>
    </p:spTree>
    <p:extLst>
      <p:ext uri="{BB962C8B-B14F-4D97-AF65-F5344CB8AC3E}">
        <p14:creationId xmlns:p14="http://schemas.microsoft.com/office/powerpoint/2010/main" val="363730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D0C6E-1699-42D5-87B2-1F80ED5EF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6189" r="16462" b="66795"/>
          <a:stretch/>
        </p:blipFill>
        <p:spPr>
          <a:xfrm>
            <a:off x="375138" y="1181687"/>
            <a:ext cx="11512062" cy="3283768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BD6937E5-81BC-4068-9E9F-3C88DA9BDE62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834</a:t>
            </a:r>
          </a:p>
        </p:txBody>
      </p:sp>
    </p:spTree>
    <p:extLst>
      <p:ext uri="{BB962C8B-B14F-4D97-AF65-F5344CB8AC3E}">
        <p14:creationId xmlns:p14="http://schemas.microsoft.com/office/powerpoint/2010/main" val="37517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E1B0E7-02E2-4BD2-A5DD-6480D9F2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5574" r="16577" b="14239"/>
          <a:stretch/>
        </p:blipFill>
        <p:spPr>
          <a:xfrm>
            <a:off x="3207434" y="0"/>
            <a:ext cx="5777132" cy="682087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B732FC0-81D3-410F-A9A9-75AFDE62F194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834</a:t>
            </a:r>
          </a:p>
        </p:txBody>
      </p:sp>
    </p:spTree>
    <p:extLst>
      <p:ext uri="{BB962C8B-B14F-4D97-AF65-F5344CB8AC3E}">
        <p14:creationId xmlns:p14="http://schemas.microsoft.com/office/powerpoint/2010/main" val="88584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BA53D-6982-44F5-BFA3-62D32ADC6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4" t="62775" r="16808" b="17523"/>
          <a:stretch/>
        </p:blipFill>
        <p:spPr>
          <a:xfrm>
            <a:off x="80007" y="0"/>
            <a:ext cx="12031985" cy="289491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4CB2A643-0991-461C-8712-BF4524974460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834</a:t>
            </a:r>
          </a:p>
        </p:txBody>
      </p:sp>
    </p:spTree>
    <p:extLst>
      <p:ext uri="{BB962C8B-B14F-4D97-AF65-F5344CB8AC3E}">
        <p14:creationId xmlns:p14="http://schemas.microsoft.com/office/powerpoint/2010/main" val="26386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70891-6E45-4C92-A6D1-E6E072C62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3" t="16599" r="48769" b="56106"/>
          <a:stretch/>
        </p:blipFill>
        <p:spPr>
          <a:xfrm>
            <a:off x="63305" y="0"/>
            <a:ext cx="9671538" cy="4390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3EA92-4026-4963-B0C1-8D6B8EB30A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4" t="29939" r="52692" b="16702"/>
          <a:stretch/>
        </p:blipFill>
        <p:spPr>
          <a:xfrm>
            <a:off x="2752577" y="22665"/>
            <a:ext cx="6166340" cy="6812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06DF09-DE46-46F9-A46F-7F9CA2C6EB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00" t="64353" r="50000" b="21217"/>
          <a:stretch/>
        </p:blipFill>
        <p:spPr>
          <a:xfrm>
            <a:off x="260782" y="3730876"/>
            <a:ext cx="11670435" cy="3104459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6674D11-EA08-4532-94CA-516232EEC9E1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835</a:t>
            </a:r>
          </a:p>
        </p:txBody>
      </p:sp>
    </p:spTree>
    <p:extLst>
      <p:ext uri="{BB962C8B-B14F-4D97-AF65-F5344CB8AC3E}">
        <p14:creationId xmlns:p14="http://schemas.microsoft.com/office/powerpoint/2010/main" val="21012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296823-DF73-4DB9-A4B3-B86E80D5D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4" t="34454" r="17846" b="30247"/>
          <a:stretch/>
        </p:blipFill>
        <p:spPr>
          <a:xfrm>
            <a:off x="897019" y="258464"/>
            <a:ext cx="9614860" cy="3837021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5325EECF-B7AB-4A28-995B-B9CEF32CD77E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836</a:t>
            </a:r>
          </a:p>
        </p:txBody>
      </p:sp>
    </p:spTree>
    <p:extLst>
      <p:ext uri="{BB962C8B-B14F-4D97-AF65-F5344CB8AC3E}">
        <p14:creationId xmlns:p14="http://schemas.microsoft.com/office/powerpoint/2010/main" val="11885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CA93CB-F7DD-48EE-9FF0-FB4F9135B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1" t="20704" r="17039" b="12392"/>
          <a:stretch/>
        </p:blipFill>
        <p:spPr>
          <a:xfrm>
            <a:off x="2321168" y="0"/>
            <a:ext cx="8904849" cy="656783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7CAC5CE9-431A-4A13-AFB4-30818ABA0F6A}"/>
              </a:ext>
            </a:extLst>
          </p:cNvPr>
          <p:cNvSpPr txBox="1"/>
          <p:nvPr/>
        </p:nvSpPr>
        <p:spPr>
          <a:xfrm>
            <a:off x="11320527" y="6401137"/>
            <a:ext cx="87147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836</a:t>
            </a:r>
          </a:p>
        </p:txBody>
      </p:sp>
    </p:spTree>
    <p:extLst>
      <p:ext uri="{BB962C8B-B14F-4D97-AF65-F5344CB8AC3E}">
        <p14:creationId xmlns:p14="http://schemas.microsoft.com/office/powerpoint/2010/main" val="325859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A4204A30C0745B6B57CE2FE05046D" ma:contentTypeVersion="10" ma:contentTypeDescription="Create a new document." ma:contentTypeScope="" ma:versionID="56a921ad06fb71a9131809621ed50364">
  <xsd:schema xmlns:xsd="http://www.w3.org/2001/XMLSchema" xmlns:xs="http://www.w3.org/2001/XMLSchema" xmlns:p="http://schemas.microsoft.com/office/2006/metadata/properties" xmlns:ns2="87ddf2da-c47d-4836-ba2d-c23b9177ecb5" targetNamespace="http://schemas.microsoft.com/office/2006/metadata/properties" ma:root="true" ma:fieldsID="66c05fdc93403c523149e59196cd22dc" ns2:_="">
    <xsd:import namespace="87ddf2da-c47d-4836-ba2d-c23b9177e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df2da-c47d-4836-ba2d-c23b9177e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7103BC-18D7-4211-A43F-C28768F8D98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7ddf2da-c47d-4836-ba2d-c23b9177ecb5"/>
  </ds:schemaRefs>
</ds:datastoreItem>
</file>

<file path=customXml/itemProps2.xml><?xml version="1.0" encoding="utf-8"?>
<ds:datastoreItem xmlns:ds="http://schemas.openxmlformats.org/officeDocument/2006/customXml" ds:itemID="{26FB91B5-8A45-46D3-9B77-4B875CC6254B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32FF2584-8F58-4799-9E1C-2E3A2DA80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6835</TotalTime>
  <Words>43</Words>
  <Application>Microsoft Office PowerPoint</Application>
  <PresentationFormat>شاشة عريضة</PresentationFormat>
  <Paragraphs>20</Paragraphs>
  <Slides>15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Learning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Sheelagh Kay Carlisle</dc:creator>
  <cp:lastModifiedBy>alyazia saeed musabbeh salem alkaabi-اليازيه سعيد مصبح سالم الكعبي</cp:lastModifiedBy>
  <cp:revision>186</cp:revision>
  <dcterms:created xsi:type="dcterms:W3CDTF">2016-12-07T07:23:43Z</dcterms:created>
  <dcterms:modified xsi:type="dcterms:W3CDTF">2020-05-18T20:59:19Z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0x010100F70A4204A30C0745B6B57CE2FE05046D</vt:lpwstr>
  </property>
</Properties>
</file>