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4F51-8E41-4A84-ADC0-E31E0C280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5354D-545A-4570-9D1A-7A1E7E246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34EE0-2CCE-4624-BF14-CF36E54F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38B9-211A-4890-9F77-1A3DE504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55CDB-31DE-48EC-8D1D-2B45FDD0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16B2-03B8-43B1-9231-68E4DC3A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DB420-22B4-4473-9724-17E9A77A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3906B-D1CF-4D51-8692-072FED72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B18B-CB23-4F07-B01E-E65FABE4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DC81-0242-4FA0-8722-8BB0BC99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E1052-554C-46A4-B1D1-3734B2D44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A4D05-DC77-4463-8C3F-4471D3246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0A247-4BBD-4060-8243-11208B5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1CBE0-AB9B-48E7-87AC-68BE2808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3227-C4D1-4481-BB28-6E5597E8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462D-8659-4ED9-9B4E-7937A98D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D516-A2FE-4E97-9FED-02B30AC8B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9749-28D3-4A2A-A1FC-FD57831B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26687-7DBC-41FE-B4C2-7BA59223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130B-1376-4EEB-BB68-029A9457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7D96-9EB5-4427-8D53-E418C8E2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B0FAF-B6B4-4574-B264-D429CF25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6AD5-A7BD-4299-8C94-F3024045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A04C-7F5B-4379-9149-77D0F200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391FD-77F2-46A8-AE41-8EB3DEA3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773B-CF46-44C9-87FA-A763AFB6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EA51-3EC1-4547-ACFD-F2815070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CEFDA-43D0-472A-86FA-563251F1B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F241E-0E54-4C5F-8AA7-8EB5371C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AA8F-2339-4CBD-AA2A-BF5A9505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25325-5DEC-4CC7-9543-8F584CCD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4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F6C2-2F81-4B2D-BB1C-165448AE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F10C9-B172-46F4-A52D-204001A62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359DE-75C8-4D6F-AF5F-768A6C02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D7A14-E587-4094-B3B6-96C4F74C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82566-537E-4793-8B26-F88246891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057E1-B123-475F-9285-31B9E3B5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6E9C0-A22E-45CC-9366-D308DE91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A0F7C-5D59-4AF2-922D-63F2FF93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74AC-7429-443A-96C6-D0040CA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F98AB-2199-423F-9095-5EA2E611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91E60-A791-4391-A244-4D0423DA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DD8F4-F2FD-4A48-9A59-0DC828C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7B0E8-352F-410B-957E-08EA2ACE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334D0-77BE-474D-9438-25514FCE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DD339-4739-4E75-B66C-470FF510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72C5-4877-4EB2-A33D-B4BF2B09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8784-F74C-4580-84CB-70673237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5E279-91AB-44FA-B882-5E1F21873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6ADF6-7925-4BA1-BC4C-42B3052B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44D7B-ABC1-4730-86D6-5F4BABF5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7E174-0A73-4868-A106-958709A1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7FA-5ABC-44E6-9107-1E8D336A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61759-E0FC-4AD1-8CA4-38FE749CB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9BD69-92D3-4BFB-8510-B783F562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88631-80C3-46B8-9475-94E324C7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A5E0C-D82F-4EE6-9ACB-A92961EF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E8167-B6EE-4B7C-9591-606415E7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morethaneoi.blogspot.com/2012/11/english-tests-exams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DAE5E-356E-4606-B591-EFF19A0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A3C94-3D08-4336-8F07-DA3FDB6B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F61B-A296-4803-B9EA-CEF90C810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6CA4-A187-4CF2-8048-00542D73F4A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ACB54-6E53-4265-A5A1-C568CE13B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46B3-169C-40F4-AA86-767BDF31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91698-EAFC-4774-90C8-0851BB01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70F80C-BE8D-43F5-8387-1F35DAAF64B9}"/>
              </a:ext>
            </a:extLst>
          </p:cNvPr>
          <p:cNvSpPr/>
          <p:nvPr/>
        </p:nvSpPr>
        <p:spPr>
          <a:xfrm>
            <a:off x="2610678" y="2835965"/>
            <a:ext cx="6745357" cy="13517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Welcome back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5EB565-4DCB-46C9-8DCA-85F817676824}"/>
              </a:ext>
            </a:extLst>
          </p:cNvPr>
          <p:cNvSpPr/>
          <p:nvPr/>
        </p:nvSpPr>
        <p:spPr>
          <a:xfrm>
            <a:off x="1497496" y="5870711"/>
            <a:ext cx="8931965" cy="6294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by Magdalena </a:t>
            </a:r>
            <a:r>
              <a:rPr lang="en-US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Mrowka</a:t>
            </a:r>
            <a:endParaRPr 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C9590B-89C2-4CBD-82FB-B753FA802624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7D2668-75FE-4AC6-9B96-8909BA1F3A0C}"/>
              </a:ext>
            </a:extLst>
          </p:cNvPr>
          <p:cNvSpPr/>
          <p:nvPr/>
        </p:nvSpPr>
        <p:spPr>
          <a:xfrm>
            <a:off x="3665043" y="530087"/>
            <a:ext cx="7307757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Spelling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is also very important.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Look at those popular mistakes.  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894B38E-B76B-4A02-AB0D-88BBE527A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" y="-434009"/>
            <a:ext cx="3309730" cy="330973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A15E4D0-6ADA-47D4-9B09-CC29D80414FD}"/>
              </a:ext>
            </a:extLst>
          </p:cNvPr>
          <p:cNvSpPr/>
          <p:nvPr/>
        </p:nvSpPr>
        <p:spPr>
          <a:xfrm>
            <a:off x="3849758" y="1996520"/>
            <a:ext cx="2054087" cy="66923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foot ball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FE4C0BF-DEC8-4E97-AA90-8676F9B65ECD}"/>
              </a:ext>
            </a:extLst>
          </p:cNvPr>
          <p:cNvSpPr/>
          <p:nvPr/>
        </p:nvSpPr>
        <p:spPr>
          <a:xfrm>
            <a:off x="583910" y="4854455"/>
            <a:ext cx="3081133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tooth brush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6F8DE51-BFBA-4290-8B9D-C40C7EAA8CC8}"/>
              </a:ext>
            </a:extLst>
          </p:cNvPr>
          <p:cNvSpPr/>
          <p:nvPr/>
        </p:nvSpPr>
        <p:spPr>
          <a:xfrm>
            <a:off x="9273208" y="2848804"/>
            <a:ext cx="1775792" cy="79678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becose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08E751A-A528-4070-8ABD-F7F5F08F1087}"/>
              </a:ext>
            </a:extLst>
          </p:cNvPr>
          <p:cNvSpPr/>
          <p:nvPr/>
        </p:nvSpPr>
        <p:spPr>
          <a:xfrm>
            <a:off x="4038560" y="3321736"/>
            <a:ext cx="3464622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Be quite,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plese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E4E1893-97EB-4AD1-9A39-EC9B40FE0873}"/>
              </a:ext>
            </a:extLst>
          </p:cNvPr>
          <p:cNvSpPr/>
          <p:nvPr/>
        </p:nvSpPr>
        <p:spPr>
          <a:xfrm>
            <a:off x="622852" y="3276599"/>
            <a:ext cx="2226365" cy="80507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beautifull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0457306E-36A9-43F7-86F3-0CEB61CD0D31}"/>
              </a:ext>
            </a:extLst>
          </p:cNvPr>
          <p:cNvSpPr/>
          <p:nvPr/>
        </p:nvSpPr>
        <p:spPr>
          <a:xfrm>
            <a:off x="7556192" y="1918302"/>
            <a:ext cx="1905858" cy="72886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sientist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B7AF27B-6F87-4F90-A330-B4FEB359FBE6}"/>
              </a:ext>
            </a:extLst>
          </p:cNvPr>
          <p:cNvSpPr/>
          <p:nvPr/>
        </p:nvSpPr>
        <p:spPr>
          <a:xfrm>
            <a:off x="8295862" y="4257268"/>
            <a:ext cx="2676938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 have no many.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F77BAB8C-B5D4-45C0-B2B9-DFF840F1A506}"/>
              </a:ext>
            </a:extLst>
          </p:cNvPr>
          <p:cNvSpPr/>
          <p:nvPr/>
        </p:nvSpPr>
        <p:spPr>
          <a:xfrm>
            <a:off x="8905461" y="2771396"/>
            <a:ext cx="2511287" cy="914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bec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F98B13E-FED5-498A-87D9-4A7A6A7C30AC}"/>
              </a:ext>
            </a:extLst>
          </p:cNvPr>
          <p:cNvSpPr/>
          <p:nvPr/>
        </p:nvSpPr>
        <p:spPr>
          <a:xfrm>
            <a:off x="3743334" y="1837094"/>
            <a:ext cx="2292627" cy="914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4DC30CA9-BF82-4B4A-A75E-F966C7E6F868}"/>
              </a:ext>
            </a:extLst>
          </p:cNvPr>
          <p:cNvSpPr/>
          <p:nvPr/>
        </p:nvSpPr>
        <p:spPr>
          <a:xfrm>
            <a:off x="7063410" y="1774116"/>
            <a:ext cx="2676938" cy="96823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ientist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C97F509-9C5B-49EA-9171-632389358825}"/>
              </a:ext>
            </a:extLst>
          </p:cNvPr>
          <p:cNvSpPr/>
          <p:nvPr/>
        </p:nvSpPr>
        <p:spPr>
          <a:xfrm>
            <a:off x="391756" y="3201221"/>
            <a:ext cx="2743200" cy="914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beautifu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D137EA81-3C58-4E7B-9CCA-3C94D20AF731}"/>
              </a:ext>
            </a:extLst>
          </p:cNvPr>
          <p:cNvSpPr/>
          <p:nvPr/>
        </p:nvSpPr>
        <p:spPr>
          <a:xfrm>
            <a:off x="3914658" y="3226929"/>
            <a:ext cx="3729667" cy="109827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Be qu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iet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, pl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se. 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95C3142A-6907-41FC-81FA-0B2756EA9EAA}"/>
              </a:ext>
            </a:extLst>
          </p:cNvPr>
          <p:cNvSpPr/>
          <p:nvPr/>
        </p:nvSpPr>
        <p:spPr>
          <a:xfrm>
            <a:off x="443906" y="4731480"/>
            <a:ext cx="3462132" cy="114381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toothbrush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E786958-7AF6-4CAE-A5DB-45CA24128B37}"/>
              </a:ext>
            </a:extLst>
          </p:cNvPr>
          <p:cNvSpPr/>
          <p:nvPr/>
        </p:nvSpPr>
        <p:spPr>
          <a:xfrm>
            <a:off x="8012073" y="4167840"/>
            <a:ext cx="3179706" cy="114381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I have no m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ey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CCBDFA0-F09B-458D-9A6C-346E7A9C9F66}"/>
              </a:ext>
            </a:extLst>
          </p:cNvPr>
          <p:cNvSpPr/>
          <p:nvPr/>
        </p:nvSpPr>
        <p:spPr>
          <a:xfrm>
            <a:off x="4098152" y="5306274"/>
            <a:ext cx="4121425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Me go with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frinds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231FD3C-B6A1-4C0C-8961-AB2BFF843B65}"/>
              </a:ext>
            </a:extLst>
          </p:cNvPr>
          <p:cNvSpPr/>
          <p:nvPr/>
        </p:nvSpPr>
        <p:spPr>
          <a:xfrm>
            <a:off x="3973751" y="5229639"/>
            <a:ext cx="4799187" cy="109827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go with fr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nds. </a:t>
            </a:r>
          </a:p>
        </p:txBody>
      </p:sp>
    </p:spTree>
    <p:extLst>
      <p:ext uri="{BB962C8B-B14F-4D97-AF65-F5344CB8AC3E}">
        <p14:creationId xmlns:p14="http://schemas.microsoft.com/office/powerpoint/2010/main" val="144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92109C-84B2-43A9-94B6-8F327EA5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3429000"/>
            <a:ext cx="5629283" cy="361784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65D8F34-22A0-4A6F-B6A3-2D407C65FEC3}"/>
              </a:ext>
            </a:extLst>
          </p:cNvPr>
          <p:cNvSpPr/>
          <p:nvPr/>
        </p:nvSpPr>
        <p:spPr>
          <a:xfrm>
            <a:off x="3419062" y="2142281"/>
            <a:ext cx="4611756" cy="171257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You will do some practice activities in the next lesson.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0066A9A-70C7-4604-B680-9BC10767AD5B}"/>
              </a:ext>
            </a:extLst>
          </p:cNvPr>
          <p:cNvSpPr/>
          <p:nvPr/>
        </p:nvSpPr>
        <p:spPr>
          <a:xfrm>
            <a:off x="5724939" y="3859430"/>
            <a:ext cx="6122503" cy="171257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That’s all for today!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Have a great afternoon!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5B50E1-D6BD-4D41-AD94-B339F4A9E1A9}"/>
              </a:ext>
            </a:extLst>
          </p:cNvPr>
          <p:cNvSpPr/>
          <p:nvPr/>
        </p:nvSpPr>
        <p:spPr>
          <a:xfrm>
            <a:off x="954157" y="-1"/>
            <a:ext cx="10283686" cy="6135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Revise writing exam rules.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 algn="ctr">
              <a:buAutoNum type="arabicPeriod"/>
            </a:pP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2. Do some writing activities. 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A73E1-B3AD-4C20-B9F8-B6A81690580B}"/>
              </a:ext>
            </a:extLst>
          </p:cNvPr>
          <p:cNvSpPr/>
          <p:nvPr/>
        </p:nvSpPr>
        <p:spPr>
          <a:xfrm>
            <a:off x="3452487" y="415140"/>
            <a:ext cx="5287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66525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7BB14F5A-CBAB-4196-A085-7F579F19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29" y="1420466"/>
            <a:ext cx="1577836" cy="157783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4F33E0-2787-495D-A5FF-08CDCC413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887896"/>
            <a:ext cx="5589103" cy="5589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B7CC91-B14C-4554-85E3-B2DAB0EB76D8}"/>
              </a:ext>
            </a:extLst>
          </p:cNvPr>
          <p:cNvSpPr/>
          <p:nvPr/>
        </p:nvSpPr>
        <p:spPr>
          <a:xfrm>
            <a:off x="1457737" y="540024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1.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We should use a reliable (not a phone), fully charged device.</a:t>
            </a:r>
          </a:p>
          <a:p>
            <a:pPr algn="ctr"/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 / F </a:t>
            </a:r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E1F0A-CEF8-4277-B6D1-2D0230991D10}"/>
              </a:ext>
            </a:extLst>
          </p:cNvPr>
          <p:cNvSpPr/>
          <p:nvPr/>
        </p:nvSpPr>
        <p:spPr>
          <a:xfrm>
            <a:off x="4518991" y="540024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The exam is 30 min long. </a:t>
            </a:r>
          </a:p>
          <a:p>
            <a:pPr algn="ctr"/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 / F 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A7F3F-B6D7-469B-A12B-CE61AB0CC243}"/>
              </a:ext>
            </a:extLst>
          </p:cNvPr>
          <p:cNvSpPr/>
          <p:nvPr/>
        </p:nvSpPr>
        <p:spPr>
          <a:xfrm>
            <a:off x="7580245" y="540024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3.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We can answer with just one word. </a:t>
            </a:r>
          </a:p>
          <a:p>
            <a:pPr algn="ctr"/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 / F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8D0F-7862-40DA-943F-BE60B95AE7BE}"/>
              </a:ext>
            </a:extLst>
          </p:cNvPr>
          <p:cNvSpPr/>
          <p:nvPr/>
        </p:nvSpPr>
        <p:spPr>
          <a:xfrm>
            <a:off x="1457737" y="3429000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We can copy from our friends or the Internet. </a:t>
            </a:r>
          </a:p>
          <a:p>
            <a:pPr algn="ctr"/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 / F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5BB82-5F47-498C-99E5-A0901E9500A1}"/>
              </a:ext>
            </a:extLst>
          </p:cNvPr>
          <p:cNvSpPr/>
          <p:nvPr/>
        </p:nvSpPr>
        <p:spPr>
          <a:xfrm>
            <a:off x="4518991" y="3429000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5.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We should care about punctuation (capital letters and full stops).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T / F 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5F904-3539-4E24-9FAF-52490F30B0BA}"/>
              </a:ext>
            </a:extLst>
          </p:cNvPr>
          <p:cNvSpPr/>
          <p:nvPr/>
        </p:nvSpPr>
        <p:spPr>
          <a:xfrm>
            <a:off x="7580245" y="3429000"/>
            <a:ext cx="3061254" cy="2888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We should try to finish quickly without reading our answers again. 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T / F </a:t>
            </a:r>
          </a:p>
        </p:txBody>
      </p:sp>
    </p:spTree>
    <p:extLst>
      <p:ext uri="{BB962C8B-B14F-4D97-AF65-F5344CB8AC3E}">
        <p14:creationId xmlns:p14="http://schemas.microsoft.com/office/powerpoint/2010/main" val="41580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EAAA5C-4F1B-440D-A301-E41E2BDE8FED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spoke to my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teacher yesterday. she asked about my Homework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ismail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matar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plays For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manchester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united. 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didn`t do my home work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4. he has a head ache</a:t>
            </a:r>
          </a:p>
          <a:p>
            <a:pPr algn="ctr"/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5. To get to my school, you must go straight turn right then turn left.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084C9-7FBF-4A3B-8841-4CE17EB7122F}"/>
              </a:ext>
            </a:extLst>
          </p:cNvPr>
          <p:cNvSpPr/>
          <p:nvPr/>
        </p:nvSpPr>
        <p:spPr>
          <a:xfrm>
            <a:off x="3730608" y="396414"/>
            <a:ext cx="4730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Punctuation practice: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D6380C-D840-4AFF-9149-4A130B86B2D9}"/>
              </a:ext>
            </a:extLst>
          </p:cNvPr>
          <p:cNvSpPr/>
          <p:nvPr/>
        </p:nvSpPr>
        <p:spPr>
          <a:xfrm>
            <a:off x="2425147" y="1104300"/>
            <a:ext cx="7103166" cy="5389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Can you spot </a:t>
            </a:r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the mistakes?</a:t>
            </a:r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88389E-FFC7-4F0B-B810-3BAAF838A207}"/>
              </a:ext>
            </a:extLst>
          </p:cNvPr>
          <p:cNvSpPr/>
          <p:nvPr/>
        </p:nvSpPr>
        <p:spPr>
          <a:xfrm>
            <a:off x="967409" y="2014330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25DF9-39AF-462D-83E6-2FE1A883A27C}"/>
              </a:ext>
            </a:extLst>
          </p:cNvPr>
          <p:cNvSpPr/>
          <p:nvPr/>
        </p:nvSpPr>
        <p:spPr>
          <a:xfrm>
            <a:off x="4326836" y="3226303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BF4474-25C2-4D96-B297-0EAA150E7E16}"/>
              </a:ext>
            </a:extLst>
          </p:cNvPr>
          <p:cNvSpPr/>
          <p:nvPr/>
        </p:nvSpPr>
        <p:spPr>
          <a:xfrm>
            <a:off x="11323983" y="2014329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A686D3-FCAC-4D87-B5C1-E135118BA3D6}"/>
              </a:ext>
            </a:extLst>
          </p:cNvPr>
          <p:cNvSpPr/>
          <p:nvPr/>
        </p:nvSpPr>
        <p:spPr>
          <a:xfrm>
            <a:off x="4737653" y="3856383"/>
            <a:ext cx="410817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14E11B-DDE1-46D1-9816-184675F1F6EB}"/>
              </a:ext>
            </a:extLst>
          </p:cNvPr>
          <p:cNvSpPr/>
          <p:nvPr/>
        </p:nvSpPr>
        <p:spPr>
          <a:xfrm>
            <a:off x="7547114" y="3856383"/>
            <a:ext cx="410817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50DC6-16DA-491F-AE40-1B7B07B2DD3E}"/>
              </a:ext>
            </a:extLst>
          </p:cNvPr>
          <p:cNvSpPr/>
          <p:nvPr/>
        </p:nvSpPr>
        <p:spPr>
          <a:xfrm>
            <a:off x="7043532" y="3226303"/>
            <a:ext cx="410817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35B743-53F9-42A8-83C0-17125AFAC63D}"/>
              </a:ext>
            </a:extLst>
          </p:cNvPr>
          <p:cNvSpPr/>
          <p:nvPr/>
        </p:nvSpPr>
        <p:spPr>
          <a:xfrm>
            <a:off x="7957931" y="3226303"/>
            <a:ext cx="410817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649A74-933B-4C8A-8B82-A44E4BC104F4}"/>
              </a:ext>
            </a:extLst>
          </p:cNvPr>
          <p:cNvSpPr/>
          <p:nvPr/>
        </p:nvSpPr>
        <p:spPr>
          <a:xfrm>
            <a:off x="7189304" y="4432250"/>
            <a:ext cx="563218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707148-07C2-4319-AB12-AEFB5A5E6F93}"/>
              </a:ext>
            </a:extLst>
          </p:cNvPr>
          <p:cNvSpPr/>
          <p:nvPr/>
        </p:nvSpPr>
        <p:spPr>
          <a:xfrm>
            <a:off x="8700053" y="4432250"/>
            <a:ext cx="563218" cy="3948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E30500-33BC-4B70-8550-5D06E5E97E6F}"/>
              </a:ext>
            </a:extLst>
          </p:cNvPr>
          <p:cNvSpPr/>
          <p:nvPr/>
        </p:nvSpPr>
        <p:spPr>
          <a:xfrm>
            <a:off x="3074505" y="2050473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3F979D-09AA-4F97-9E95-BD2380FB71AE}"/>
              </a:ext>
            </a:extLst>
          </p:cNvPr>
          <p:cNvSpPr/>
          <p:nvPr/>
        </p:nvSpPr>
        <p:spPr>
          <a:xfrm>
            <a:off x="6838123" y="2014329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723081-C933-4DF1-91D8-6F8E99AB4194}"/>
              </a:ext>
            </a:extLst>
          </p:cNvPr>
          <p:cNvSpPr/>
          <p:nvPr/>
        </p:nvSpPr>
        <p:spPr>
          <a:xfrm>
            <a:off x="9753601" y="2050473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1127CF-E133-4688-B0ED-26513FE445FE}"/>
              </a:ext>
            </a:extLst>
          </p:cNvPr>
          <p:cNvSpPr/>
          <p:nvPr/>
        </p:nvSpPr>
        <p:spPr>
          <a:xfrm>
            <a:off x="3074505" y="2649832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13BF64-18E9-447B-BF0B-E12CFC7CCEE7}"/>
              </a:ext>
            </a:extLst>
          </p:cNvPr>
          <p:cNvSpPr/>
          <p:nvPr/>
        </p:nvSpPr>
        <p:spPr>
          <a:xfrm>
            <a:off x="4121427" y="2649831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53E1-BBEB-4831-AB72-E60CBE8901E9}"/>
              </a:ext>
            </a:extLst>
          </p:cNvPr>
          <p:cNvSpPr/>
          <p:nvPr/>
        </p:nvSpPr>
        <p:spPr>
          <a:xfrm>
            <a:off x="5830959" y="2649830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3E180-C36D-4F58-A1E5-2AF73B78FCC9}"/>
              </a:ext>
            </a:extLst>
          </p:cNvPr>
          <p:cNvSpPr/>
          <p:nvPr/>
        </p:nvSpPr>
        <p:spPr>
          <a:xfrm>
            <a:off x="6467062" y="2642600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E98F96-4E46-4AA3-9F09-441EEA619250}"/>
              </a:ext>
            </a:extLst>
          </p:cNvPr>
          <p:cNvSpPr/>
          <p:nvPr/>
        </p:nvSpPr>
        <p:spPr>
          <a:xfrm>
            <a:off x="8150089" y="2649829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EA9094-3BB4-471E-8811-30B01C80EE04}"/>
              </a:ext>
            </a:extLst>
          </p:cNvPr>
          <p:cNvSpPr/>
          <p:nvPr/>
        </p:nvSpPr>
        <p:spPr>
          <a:xfrm>
            <a:off x="6672470" y="3838008"/>
            <a:ext cx="410817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FCBA72-70DE-4DF4-BE34-9AEA59540196}"/>
              </a:ext>
            </a:extLst>
          </p:cNvPr>
          <p:cNvSpPr/>
          <p:nvPr/>
        </p:nvSpPr>
        <p:spPr>
          <a:xfrm>
            <a:off x="679170" y="1904327"/>
            <a:ext cx="11128513" cy="5389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spoke to my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nglish teacher yesterday.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he asked about my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omework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1163DE-E9B7-45E9-A204-FAD8FFD1EEE4}"/>
              </a:ext>
            </a:extLst>
          </p:cNvPr>
          <p:cNvSpPr/>
          <p:nvPr/>
        </p:nvSpPr>
        <p:spPr>
          <a:xfrm>
            <a:off x="1822176" y="2569193"/>
            <a:ext cx="8839200" cy="472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smail </a:t>
            </a:r>
            <a:r>
              <a:rPr lang="en-US" sz="2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atar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plays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or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anchester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nited. 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E0298D-A0DB-425F-9178-9D40DCC9468D}"/>
              </a:ext>
            </a:extLst>
          </p:cNvPr>
          <p:cNvSpPr/>
          <p:nvPr/>
        </p:nvSpPr>
        <p:spPr>
          <a:xfrm>
            <a:off x="3531706" y="3197981"/>
            <a:ext cx="5870712" cy="4709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didn`t do my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homework.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311F49-7393-407D-9582-F8CA3A97551C}"/>
              </a:ext>
            </a:extLst>
          </p:cNvPr>
          <p:cNvSpPr/>
          <p:nvPr/>
        </p:nvSpPr>
        <p:spPr>
          <a:xfrm>
            <a:off x="4257321" y="3799019"/>
            <a:ext cx="4419481" cy="5207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 has a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headache.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3684666-6103-40FE-B936-617CC5F4FB39}"/>
              </a:ext>
            </a:extLst>
          </p:cNvPr>
          <p:cNvSpPr/>
          <p:nvPr/>
        </p:nvSpPr>
        <p:spPr>
          <a:xfrm>
            <a:off x="1027043" y="4437827"/>
            <a:ext cx="10502348" cy="53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5. To get to my school, you must go straight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turn right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then turn left. </a:t>
            </a:r>
          </a:p>
        </p:txBody>
      </p:sp>
    </p:spTree>
    <p:extLst>
      <p:ext uri="{BB962C8B-B14F-4D97-AF65-F5344CB8AC3E}">
        <p14:creationId xmlns:p14="http://schemas.microsoft.com/office/powerpoint/2010/main" val="27390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3741B-2841-4743-9918-A0918DF61231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221F80-382B-43DB-AEAE-1E458D485D2F}"/>
              </a:ext>
            </a:extLst>
          </p:cNvPr>
          <p:cNvSpPr/>
          <p:nvPr/>
        </p:nvSpPr>
        <p:spPr>
          <a:xfrm>
            <a:off x="1476073" y="398461"/>
            <a:ext cx="9528311" cy="7665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Look at the pictures and answers.</a:t>
            </a:r>
          </a:p>
        </p:txBody>
      </p:sp>
      <p:pic>
        <p:nvPicPr>
          <p:cNvPr id="5" name="Picture 4" descr="A picture containing animal, outdoor, standing, man&#10;&#10;Description automatically generated">
            <a:extLst>
              <a:ext uri="{FF2B5EF4-FFF2-40B4-BE49-F238E27FC236}">
                <a16:creationId xmlns:a16="http://schemas.microsoft.com/office/drawing/2014/main" id="{CF28AED2-6BF8-47A5-8FB9-783451B32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5" y="1205948"/>
            <a:ext cx="3493715" cy="1972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7DDBF3-BF6F-4FA9-8F09-39A73A131AC5}"/>
              </a:ext>
            </a:extLst>
          </p:cNvPr>
          <p:cNvSpPr/>
          <p:nvPr/>
        </p:nvSpPr>
        <p:spPr>
          <a:xfrm>
            <a:off x="4386470" y="1577010"/>
            <a:ext cx="6241774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What`s the weather like in the desert?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98C97-B943-44B3-8C17-88D799A57020}"/>
              </a:ext>
            </a:extLst>
          </p:cNvPr>
          <p:cNvSpPr/>
          <p:nvPr/>
        </p:nvSpPr>
        <p:spPr>
          <a:xfrm>
            <a:off x="4386470" y="2186611"/>
            <a:ext cx="2425148" cy="4770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Hot. 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83EA2175-61EB-41D0-ABDB-93635B764949}"/>
              </a:ext>
            </a:extLst>
          </p:cNvPr>
          <p:cNvSpPr/>
          <p:nvPr/>
        </p:nvSpPr>
        <p:spPr>
          <a:xfrm>
            <a:off x="7593496" y="2902489"/>
            <a:ext cx="3790122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264"/>
              <a:gd name="adj6" fmla="val -480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Is it a good answer?</a:t>
            </a:r>
          </a:p>
        </p:txBody>
      </p:sp>
      <p:pic>
        <p:nvPicPr>
          <p:cNvPr id="13" name="Picture 12" descr="A picture containing toy, holding, small, table&#10;&#10;Description automatically generated">
            <a:extLst>
              <a:ext uri="{FF2B5EF4-FFF2-40B4-BE49-F238E27FC236}">
                <a16:creationId xmlns:a16="http://schemas.microsoft.com/office/drawing/2014/main" id="{25DDA034-224F-4B57-9676-476AA9CB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4" y="3604591"/>
            <a:ext cx="1870326" cy="2869096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7D926A90-46CA-437B-AC82-1C91F94ECCD3}"/>
              </a:ext>
            </a:extLst>
          </p:cNvPr>
          <p:cNvSpPr/>
          <p:nvPr/>
        </p:nvSpPr>
        <p:spPr>
          <a:xfrm>
            <a:off x="2557670" y="3064832"/>
            <a:ext cx="5486400" cy="116924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No, it isn`t. You must give a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full answer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if instructions tell you so.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A32780C-F1FE-448D-8E1E-39D6F266656A}"/>
              </a:ext>
            </a:extLst>
          </p:cNvPr>
          <p:cNvSpPr/>
          <p:nvPr/>
        </p:nvSpPr>
        <p:spPr>
          <a:xfrm>
            <a:off x="2877490" y="4660196"/>
            <a:ext cx="6725478" cy="116924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It`s hot in the desert. </a:t>
            </a:r>
          </a:p>
        </p:txBody>
      </p:sp>
    </p:spTree>
    <p:extLst>
      <p:ext uri="{BB962C8B-B14F-4D97-AF65-F5344CB8AC3E}">
        <p14:creationId xmlns:p14="http://schemas.microsoft.com/office/powerpoint/2010/main" val="34928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21D086-0B97-4F5E-AAA6-0B47232FC3E8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60C6089-B8C8-45A6-A53C-0C90CA1B8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0" y="634861"/>
            <a:ext cx="4143375" cy="2381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50581-3AE3-4F09-A0CE-645CCD20DFF2}"/>
              </a:ext>
            </a:extLst>
          </p:cNvPr>
          <p:cNvSpPr/>
          <p:nvPr/>
        </p:nvSpPr>
        <p:spPr>
          <a:xfrm>
            <a:off x="5817705" y="634861"/>
            <a:ext cx="4638260" cy="5565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Would you like to try sky diving?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9B5F0-3825-4F9B-B06C-CDCA78262651}"/>
              </a:ext>
            </a:extLst>
          </p:cNvPr>
          <p:cNvSpPr/>
          <p:nvPr/>
        </p:nvSpPr>
        <p:spPr>
          <a:xfrm>
            <a:off x="5817705" y="1547190"/>
            <a:ext cx="1908313" cy="556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Yes. </a:t>
            </a:r>
          </a:p>
        </p:txBody>
      </p:sp>
      <p:pic>
        <p:nvPicPr>
          <p:cNvPr id="10" name="Picture 9" descr="A picture containing person, holding, posing, man&#10;&#10;Description automatically generated">
            <a:extLst>
              <a:ext uri="{FF2B5EF4-FFF2-40B4-BE49-F238E27FC236}">
                <a16:creationId xmlns:a16="http://schemas.microsoft.com/office/drawing/2014/main" id="{DB850B36-495C-411D-8A3A-F609611C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80" y="2814015"/>
            <a:ext cx="2023702" cy="366773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ACF30FC-07B9-4CE9-8CCC-182F2592F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311">
            <a:off x="2805283" y="2756953"/>
            <a:ext cx="1100302" cy="1515301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3855355-F822-4E54-955D-28C6EECF1498}"/>
              </a:ext>
            </a:extLst>
          </p:cNvPr>
          <p:cNvSpPr/>
          <p:nvPr/>
        </p:nvSpPr>
        <p:spPr>
          <a:xfrm>
            <a:off x="4375392" y="2382772"/>
            <a:ext cx="6372121" cy="154090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Yes, 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because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it`s </a:t>
            </a: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exciting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10B945-FCC0-4F45-B24F-57860936EF51}"/>
              </a:ext>
            </a:extLst>
          </p:cNvPr>
          <p:cNvSpPr/>
          <p:nvPr/>
        </p:nvSpPr>
        <p:spPr>
          <a:xfrm>
            <a:off x="3595219" y="4389345"/>
            <a:ext cx="7678501" cy="1835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Don`t use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words like 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nice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funny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when you talk about </a:t>
            </a:r>
            <a:r>
              <a:rPr 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activities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2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1BBC07-0F97-4D5A-85F2-00956FCE8FB2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C87A729-1C12-4CF3-8D74-314E407B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9" y="644180"/>
            <a:ext cx="3493811" cy="2920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6512CE-D558-4C9C-90CF-343078C797F5}"/>
              </a:ext>
            </a:extLst>
          </p:cNvPr>
          <p:cNvSpPr/>
          <p:nvPr/>
        </p:nvSpPr>
        <p:spPr>
          <a:xfrm>
            <a:off x="4978575" y="795131"/>
            <a:ext cx="5555353" cy="516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Where would you like to go on holiday?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59AC2-D437-4ECE-A6EC-905DD8FE7529}"/>
              </a:ext>
            </a:extLst>
          </p:cNvPr>
          <p:cNvSpPr/>
          <p:nvPr/>
        </p:nvSpPr>
        <p:spPr>
          <a:xfrm>
            <a:off x="4978575" y="1650621"/>
            <a:ext cx="3493811" cy="516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Hiszpania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pic>
        <p:nvPicPr>
          <p:cNvPr id="8" name="Picture 7" descr="A picture containing box&#10;&#10;Description automatically generated">
            <a:extLst>
              <a:ext uri="{FF2B5EF4-FFF2-40B4-BE49-F238E27FC236}">
                <a16:creationId xmlns:a16="http://schemas.microsoft.com/office/drawing/2014/main" id="{2CDDC1AB-C1EE-4127-B835-DB37FFF41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9" y="3785488"/>
            <a:ext cx="3493811" cy="2620358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9FB37DB-73D8-4527-8F88-BC840D1AB09B}"/>
              </a:ext>
            </a:extLst>
          </p:cNvPr>
          <p:cNvSpPr/>
          <p:nvPr/>
        </p:nvSpPr>
        <p:spPr>
          <a:xfrm>
            <a:off x="4767055" y="2571522"/>
            <a:ext cx="6483006" cy="141241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Spain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because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it`s a country of good football teams.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7C8DC8-1DAB-44B6-948C-8D24C23A1BFA}"/>
              </a:ext>
            </a:extLst>
          </p:cNvPr>
          <p:cNvSpPr/>
          <p:nvPr/>
        </p:nvSpPr>
        <p:spPr>
          <a:xfrm>
            <a:off x="4978575" y="4121426"/>
            <a:ext cx="6271486" cy="22319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write 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 English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. If you don`t know the English word, </a:t>
            </a:r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write about something you know in English. </a:t>
            </a:r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860A46-A82F-45E3-ABF5-0C3C72838662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A89BFD-4EBC-4172-AC5D-972176E6228A}"/>
              </a:ext>
            </a:extLst>
          </p:cNvPr>
          <p:cNvSpPr/>
          <p:nvPr/>
        </p:nvSpPr>
        <p:spPr>
          <a:xfrm>
            <a:off x="2855842" y="628481"/>
            <a:ext cx="6480313" cy="11661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In the exam, it`s very important to use appropriate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6054F09-A71E-4571-8542-C3B6AC9C2AE4}"/>
              </a:ext>
            </a:extLst>
          </p:cNvPr>
          <p:cNvSpPr/>
          <p:nvPr/>
        </p:nvSpPr>
        <p:spPr>
          <a:xfrm>
            <a:off x="6205537" y="2004523"/>
            <a:ext cx="5459896" cy="90419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did 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go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last weekend?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BEE3BEB-E373-43DB-AE90-353EE1F4416C}"/>
              </a:ext>
            </a:extLst>
          </p:cNvPr>
          <p:cNvSpPr/>
          <p:nvPr/>
        </p:nvSpPr>
        <p:spPr>
          <a:xfrm>
            <a:off x="7665965" y="3429000"/>
            <a:ext cx="3816627" cy="49516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3304"/>
              <a:gd name="adj6" fmla="val 425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You see the infinitive here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F9C401-F000-4845-A265-5D6CF4FFCA81}"/>
              </a:ext>
            </a:extLst>
          </p:cNvPr>
          <p:cNvSpPr/>
          <p:nvPr/>
        </p:nvSpPr>
        <p:spPr>
          <a:xfrm flipH="1">
            <a:off x="709408" y="3122808"/>
            <a:ext cx="5274364" cy="12655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went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to Al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AIain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with my parents. 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F2367C8B-AF69-4E2C-8496-391A50A31AB6}"/>
              </a:ext>
            </a:extLst>
          </p:cNvPr>
          <p:cNvSpPr/>
          <p:nvPr/>
        </p:nvSpPr>
        <p:spPr>
          <a:xfrm>
            <a:off x="2239617" y="5002169"/>
            <a:ext cx="5161720" cy="90419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0795"/>
              <a:gd name="adj6" fmla="val -27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The question was in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Past Simple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so must be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the answer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97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298906-56D1-4A97-9980-2A71ADA6CB02}"/>
              </a:ext>
            </a:extLst>
          </p:cNvPr>
          <p:cNvSpPr/>
          <p:nvPr/>
        </p:nvSpPr>
        <p:spPr>
          <a:xfrm>
            <a:off x="265043" y="202096"/>
            <a:ext cx="11661913" cy="6453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mask&#10;&#10;Description automatically generated">
            <a:extLst>
              <a:ext uri="{FF2B5EF4-FFF2-40B4-BE49-F238E27FC236}">
                <a16:creationId xmlns:a16="http://schemas.microsoft.com/office/drawing/2014/main" id="{6B6EEC62-8EC1-4F53-83BE-2FB8DC2E3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43" y="1762273"/>
            <a:ext cx="2322237" cy="2968753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AAD0AF0-BB48-4C35-91E6-14C7CD860CD9}"/>
              </a:ext>
            </a:extLst>
          </p:cNvPr>
          <p:cNvSpPr/>
          <p:nvPr/>
        </p:nvSpPr>
        <p:spPr>
          <a:xfrm>
            <a:off x="768625" y="602974"/>
            <a:ext cx="6135757" cy="98370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Decide if those sentences are correct.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7B9BF56-3DF1-4D1A-BF74-6647CD83C5BF}"/>
              </a:ext>
            </a:extLst>
          </p:cNvPr>
          <p:cNvSpPr/>
          <p:nvPr/>
        </p:nvSpPr>
        <p:spPr>
          <a:xfrm>
            <a:off x="6268279" y="1270419"/>
            <a:ext cx="5155096" cy="98370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My brother is the shorter boy in the family.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D1E75-CC69-4D4E-BB4E-A43336BE5514}"/>
              </a:ext>
            </a:extLst>
          </p:cNvPr>
          <p:cNvSpPr/>
          <p:nvPr/>
        </p:nvSpPr>
        <p:spPr>
          <a:xfrm>
            <a:off x="10003808" y="1443335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E1DE0C-0CAC-4D81-B815-BD901B8182FE}"/>
              </a:ext>
            </a:extLst>
          </p:cNvPr>
          <p:cNvSpPr/>
          <p:nvPr/>
        </p:nvSpPr>
        <p:spPr>
          <a:xfrm>
            <a:off x="6268277" y="1119046"/>
            <a:ext cx="5155097" cy="13440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My brother is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short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est 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boy in the family.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262BC5D-42FB-4107-A55A-263C08409B71}"/>
              </a:ext>
            </a:extLst>
          </p:cNvPr>
          <p:cNvSpPr/>
          <p:nvPr/>
        </p:nvSpPr>
        <p:spPr>
          <a:xfrm flipH="1">
            <a:off x="2226364" y="2265093"/>
            <a:ext cx="4041913" cy="116390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This weekend I going to help my mum paint the kitchen.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EC966-049F-489E-99A9-6E061DC535DC}"/>
              </a:ext>
            </a:extLst>
          </p:cNvPr>
          <p:cNvSpPr/>
          <p:nvPr/>
        </p:nvSpPr>
        <p:spPr>
          <a:xfrm>
            <a:off x="5487926" y="2385381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B3E05A-7036-4961-9024-DE261F21AB34}"/>
              </a:ext>
            </a:extLst>
          </p:cNvPr>
          <p:cNvSpPr/>
          <p:nvPr/>
        </p:nvSpPr>
        <p:spPr>
          <a:xfrm>
            <a:off x="1958565" y="2072821"/>
            <a:ext cx="4833939" cy="1548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This weekend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I`m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going to help my mum paint the kitchen.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6E38477-0241-43A7-92BC-CE5365FCA73D}"/>
              </a:ext>
            </a:extLst>
          </p:cNvPr>
          <p:cNvSpPr/>
          <p:nvPr/>
        </p:nvSpPr>
        <p:spPr>
          <a:xfrm>
            <a:off x="5989987" y="3632236"/>
            <a:ext cx="4969561" cy="1344069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There is some water in the glass, but there isn`t much milk.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03A5C7-D716-4B1C-BC2E-24A520DCF0D8}"/>
              </a:ext>
            </a:extLst>
          </p:cNvPr>
          <p:cNvSpPr/>
          <p:nvPr/>
        </p:nvSpPr>
        <p:spPr>
          <a:xfrm>
            <a:off x="9492128" y="4097844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v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B09F65F-6C35-4145-901C-E67330AB43D6}"/>
              </a:ext>
            </a:extLst>
          </p:cNvPr>
          <p:cNvSpPr/>
          <p:nvPr/>
        </p:nvSpPr>
        <p:spPr>
          <a:xfrm flipH="1">
            <a:off x="1075696" y="4765060"/>
            <a:ext cx="4663260" cy="121345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 like camp in the desert, because we sleep in tents.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ABDD18-4773-4D7B-8C39-7E7F5B746191}"/>
              </a:ext>
            </a:extLst>
          </p:cNvPr>
          <p:cNvSpPr/>
          <p:nvPr/>
        </p:nvSpPr>
        <p:spPr>
          <a:xfrm>
            <a:off x="4771548" y="4910121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B34FFA-C0C3-4B5F-814D-AA6A02BA4359}"/>
              </a:ext>
            </a:extLst>
          </p:cNvPr>
          <p:cNvSpPr/>
          <p:nvPr/>
        </p:nvSpPr>
        <p:spPr>
          <a:xfrm>
            <a:off x="990356" y="4695380"/>
            <a:ext cx="4833939" cy="1548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 like 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in the desert, because we sleep in tents.</a:t>
            </a:r>
          </a:p>
        </p:txBody>
      </p:sp>
    </p:spTree>
    <p:extLst>
      <p:ext uri="{BB962C8B-B14F-4D97-AF65-F5344CB8AC3E}">
        <p14:creationId xmlns:p14="http://schemas.microsoft.com/office/powerpoint/2010/main" val="1358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1" grpId="0" animBg="1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598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 User</dc:creator>
  <cp:lastModifiedBy>MAGDALENA MROWKA</cp:lastModifiedBy>
  <cp:revision>31</cp:revision>
  <dcterms:created xsi:type="dcterms:W3CDTF">2020-05-17T12:01:11Z</dcterms:created>
  <dcterms:modified xsi:type="dcterms:W3CDTF">2020-05-19T08:52:17Z</dcterms:modified>
</cp:coreProperties>
</file>