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1"/>
    <p:restoredTop sz="94673"/>
  </p:normalViewPr>
  <p:slideViewPr>
    <p:cSldViewPr snapToGrid="0" snapToObjects="1">
      <p:cViewPr varScale="1">
        <p:scale>
          <a:sx n="44" d="100"/>
          <a:sy n="44" d="100"/>
        </p:scale>
        <p:origin x="54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34544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5412222" y="633600"/>
            <a:ext cx="6023740" cy="513537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الفصل السادس  عشر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قتل الأسد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3" name="Audio Recording 16‏/04‏/2021، 2:31:51 م" descr="Audio Recording 16‏/04‏/2021، 2:31:51 م">
            <a:hlinkClick r:id="" action="ppaction://media"/>
            <a:extLst>
              <a:ext uri="{FF2B5EF4-FFF2-40B4-BE49-F238E27FC236}">
                <a16:creationId xmlns:a16="http://schemas.microsoft.com/office/drawing/2014/main" id="{2B910D24-F0AA-064F-954A-C9C8E3DCC4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6100" y="6100762"/>
            <a:ext cx="481011" cy="481011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78E4782-820E-E645-AF58-18BB08B00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38" y="2507466"/>
            <a:ext cx="3855149" cy="184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152400" y="394692"/>
            <a:ext cx="11887200" cy="66171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عبرت التلال قافلة مكونة من أربعة عشر جملاً تحمل البضائع ، وأربعة تحمل الفرسان ويقودها رجل أسمر قوي البنية يحمل عصا اسمه ( </a:t>
            </a:r>
            <a:r>
              <a:rPr lang="ar-SA" sz="3200" b="1" dirty="0" err="1">
                <a:solidFill>
                  <a:srgbClr val="FFC000"/>
                </a:solidFill>
              </a:rPr>
              <a:t>بوبوط</a:t>
            </a:r>
            <a:r>
              <a:rPr lang="ar-SA" sz="3200" b="1" dirty="0">
                <a:solidFill>
                  <a:srgbClr val="FFC000"/>
                </a:solidFill>
              </a:rPr>
              <a:t> ) وهو أخو ( دولة ) وكان يعرج بسبب جرح في قدمه .</a:t>
            </a: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وصلت القافلة إلى منطقة فيها خضرة وماء ، فتركوا جمالهم ترعى ورأى الفرسان الأسد بالقرب من البحيرة فحذروا ( </a:t>
            </a:r>
            <a:r>
              <a:rPr lang="ar-SA" sz="3200" b="1" dirty="0" err="1">
                <a:solidFill>
                  <a:srgbClr val="FFC000"/>
                </a:solidFill>
              </a:rPr>
              <a:t>بوبوطاً</a:t>
            </a:r>
            <a:r>
              <a:rPr lang="ar-SA" sz="3200" b="1" dirty="0">
                <a:solidFill>
                  <a:srgbClr val="FFC000"/>
                </a:solidFill>
              </a:rPr>
              <a:t> ) لكنه لم يكن يخاف .. ناموا وعند الفجر اســـــتيقظ ( </a:t>
            </a:r>
            <a:r>
              <a:rPr lang="ar-SA" sz="3200" b="1" dirty="0" err="1">
                <a:solidFill>
                  <a:srgbClr val="FFC000"/>
                </a:solidFill>
              </a:rPr>
              <a:t>بوبوط</a:t>
            </a:r>
            <a:r>
              <a:rPr lang="ar-SA" sz="3200" b="1" dirty="0">
                <a:solidFill>
                  <a:srgbClr val="FFC000"/>
                </a:solidFill>
              </a:rPr>
              <a:t> ) مذعوراً وذهب وهو يعرج للبحيرة ، فرآه ( هدارة ) فراح يراقبه وهو يشرب بيديه كما يفعل ( هدارة ) وخلف الرجل كان يجلس الأسد على غصن شجرة مترقباً فانكسر الغصن ووقع الأسد وهجم على ( </a:t>
            </a:r>
            <a:r>
              <a:rPr lang="ar-SA" sz="3200" b="1" dirty="0" err="1">
                <a:solidFill>
                  <a:srgbClr val="FFC000"/>
                </a:solidFill>
              </a:rPr>
              <a:t>بوبوط</a:t>
            </a:r>
            <a:r>
              <a:rPr lang="ar-SA" sz="3200" b="1" dirty="0">
                <a:solidFill>
                  <a:srgbClr val="FFC000"/>
                </a:solidFill>
              </a:rPr>
              <a:t> ) فضربه ( </a:t>
            </a:r>
            <a:r>
              <a:rPr lang="ar-SA" sz="3200" b="1" dirty="0" err="1">
                <a:solidFill>
                  <a:srgbClr val="FFC000"/>
                </a:solidFill>
              </a:rPr>
              <a:t>بوبوط</a:t>
            </a:r>
            <a:r>
              <a:rPr lang="ar-SA" sz="3200" b="1" dirty="0">
                <a:solidFill>
                  <a:srgbClr val="FFC000"/>
                </a:solidFill>
              </a:rPr>
              <a:t> ) ضربة واحدة بعصاه على رأسه فقتله وأغمي على ( </a:t>
            </a:r>
            <a:r>
              <a:rPr lang="ar-SA" sz="3200" b="1" dirty="0" err="1">
                <a:solidFill>
                  <a:srgbClr val="FFC000"/>
                </a:solidFill>
              </a:rPr>
              <a:t>بوبوط</a:t>
            </a:r>
            <a:r>
              <a:rPr lang="ar-SA" sz="3200" b="1" dirty="0">
                <a:solidFill>
                  <a:srgbClr val="FFC000"/>
                </a:solidFill>
              </a:rPr>
              <a:t> ) بفعل وقوع الأسد عليه قبل أن يستعيد وعيه ويزحف من تحت الأسد ليأتي بالسكين .</a:t>
            </a: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رغب ( هدارة ) بالتقدم نحو الرجل لكنه رأى الرجل يهوي بالسكين على رقبة الأسد مراراً فيفصلها عن جسده ، ويقطع كفيه وقدميه ، ففقد الرغبة بالتقدم نحو الرجل .</a:t>
            </a:r>
          </a:p>
          <a:p>
            <a:pPr algn="just" rtl="1"/>
            <a:endParaRPr lang="ar-SA" sz="4000" b="1" dirty="0">
              <a:solidFill>
                <a:srgbClr val="FFC000"/>
              </a:solidFill>
            </a:endParaRPr>
          </a:p>
        </p:txBody>
      </p:sp>
      <p:pic>
        <p:nvPicPr>
          <p:cNvPr id="4" name="Audio Recording 16‏/04‏/2021، 2:38:50 م" descr="Audio Recording 16‏/04‏/2021، 2:38:50 م">
            <a:hlinkClick r:id="" action="ppaction://media"/>
            <a:extLst>
              <a:ext uri="{FF2B5EF4-FFF2-40B4-BE49-F238E27FC236}">
                <a16:creationId xmlns:a16="http://schemas.microsoft.com/office/drawing/2014/main" id="{B8D3F8E4-BDC4-1D4E-B046-E760B475E8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363" y="6210300"/>
            <a:ext cx="468312" cy="468312"/>
          </a:xfrm>
          <a:prstGeom prst="rect">
            <a:avLst/>
          </a:prstGeom>
        </p:spPr>
      </p:pic>
      <p:pic>
        <p:nvPicPr>
          <p:cNvPr id="5" name="صورة 4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48D497D7-0AB7-6D4B-8E7F-901CFF99E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638" y="6296109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257175" y="394692"/>
            <a:ext cx="11644314" cy="68634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4000" b="1" dirty="0">
                <a:solidFill>
                  <a:srgbClr val="FFC000"/>
                </a:solidFill>
              </a:rPr>
              <a:t>ثم صعد شجرة وراح يرقب الرجل وهو يدفن رأس الأسد وكفيه وقدميه ويضع فوقها الحجارة ، ثم رأى رجالاً بشريين يأتون معه ويملؤون أكياساً جلدية بالماء بينما إبلهم تشرب من البحيرة ، وبعد رحيل القافلة ذهب ( هدارة ) محذراً النعام من البشر الذين يحبون قتل الحيوانات . وسارت الحياة رتيبة جميلة حتى وصلت للبحيرة قافلة فيها خمسة جمال وعليها خمسة رجال ، كان منهم الرجل الذي قتل الأسد يوماً ما فاختبأ ( هدارة ) في شجرة وراح يراقبهم وكان ( </a:t>
            </a:r>
            <a:r>
              <a:rPr lang="ar-SA" sz="4000" b="1" dirty="0" err="1">
                <a:solidFill>
                  <a:srgbClr val="FFC000"/>
                </a:solidFill>
              </a:rPr>
              <a:t>بوبوط</a:t>
            </a:r>
            <a:r>
              <a:rPr lang="ar-SA" sz="4000" b="1" dirty="0">
                <a:solidFill>
                  <a:srgbClr val="FFC000"/>
                </a:solidFill>
              </a:rPr>
              <a:t> ) يتفاخر بأنه الذي قتل الأسد ووحده القادر على رفع الحجر الذي وضعه فوق مكان دفن رأسه وكفيه وقدميه .</a:t>
            </a:r>
          </a:p>
          <a:p>
            <a:pPr algn="just" rtl="1"/>
            <a:r>
              <a:rPr lang="ar-SA" sz="4000" b="1" dirty="0">
                <a:solidFill>
                  <a:srgbClr val="FFC000"/>
                </a:solidFill>
              </a:rPr>
              <a:t>أحس عندها ( هدارة ) بأن البشر غامضون ومخيفون .</a:t>
            </a:r>
          </a:p>
          <a:p>
            <a:pPr algn="just" rtl="1"/>
            <a:r>
              <a:rPr lang="ar-SA" sz="4000" b="1" dirty="0">
                <a:solidFill>
                  <a:srgbClr val="FFC000"/>
                </a:solidFill>
              </a:rPr>
              <a:t> </a:t>
            </a:r>
          </a:p>
        </p:txBody>
      </p:sp>
      <p:pic>
        <p:nvPicPr>
          <p:cNvPr id="4" name="Audio Recording 16‏/04‏/2021، 2:41:49 م" descr="Audio Recording 16‏/04‏/2021، 2:41:49 م">
            <a:hlinkClick r:id="" action="ppaction://media"/>
            <a:extLst>
              <a:ext uri="{FF2B5EF4-FFF2-40B4-BE49-F238E27FC236}">
                <a16:creationId xmlns:a16="http://schemas.microsoft.com/office/drawing/2014/main" id="{DD237DB4-5D17-EF4E-A1C5-7B9B5E52C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7525" y="6137870"/>
            <a:ext cx="325438" cy="325438"/>
          </a:xfrm>
          <a:prstGeom prst="rect">
            <a:avLst/>
          </a:prstGeom>
        </p:spPr>
      </p:pic>
      <p:pic>
        <p:nvPicPr>
          <p:cNvPr id="5" name="صورة 4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CD5B85FE-7820-014A-B83A-28B00A9B4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313" y="6166614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171</TotalTime>
  <Words>288</Words>
  <Application>Microsoft Office PowerPoint</Application>
  <PresentationFormat>شاشة عريضة</PresentationFormat>
  <Paragraphs>11</Paragraphs>
  <Slides>4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25</cp:revision>
  <dcterms:created xsi:type="dcterms:W3CDTF">2021-04-16T06:58:00Z</dcterms:created>
  <dcterms:modified xsi:type="dcterms:W3CDTF">2021-04-17T21:08:42Z</dcterms:modified>
</cp:coreProperties>
</file>