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89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69"/>
    <p:restoredTop sz="94673"/>
  </p:normalViewPr>
  <p:slideViewPr>
    <p:cSldViewPr snapToGrid="0" snapToObjects="1">
      <p:cViewPr varScale="1">
        <p:scale>
          <a:sx n="44" d="100"/>
          <a:sy n="44" d="100"/>
        </p:scale>
        <p:origin x="54" y="13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3897880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4638983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1828620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796184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5241580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2254949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50014505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29666429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2420607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71451097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05072096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25116801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85800" y="3132666"/>
            <a:ext cx="5311775" cy="308601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2200" y="3132666"/>
            <a:ext cx="5334000" cy="308601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8" name="Footer Placeholder 7"/>
          <p:cNvSpPr>
            <a:spLocks noGrp="1"/>
          </p:cNvSpPr>
          <p:nvPr>
            <p:ph type="ftr" sz="quarter" idx="11"/>
          </p:nvPr>
        </p:nvSpPr>
        <p:spPr/>
        <p:txBody>
          <a:bodyPr/>
          <a:lstStyle/>
          <a:p>
            <a:pPr algn="l"/>
            <a:r>
              <a:rPr lang="en-US"/>
              <a:t>Sample Footer Text</a:t>
            </a:r>
            <a:endParaRPr lang="en-US" dirty="0"/>
          </a:p>
        </p:txBody>
      </p:sp>
      <p:sp>
        <p:nvSpPr>
          <p:cNvPr id="9" name="Slide Number Placeholder 8"/>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80075925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3259402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3" name="Footer Placeholder 2"/>
          <p:cNvSpPr>
            <a:spLocks noGrp="1"/>
          </p:cNvSpPr>
          <p:nvPr>
            <p:ph type="ftr" sz="quarter" idx="11"/>
          </p:nvPr>
        </p:nvSpPr>
        <p:spPr/>
        <p:txBody>
          <a:bodyPr/>
          <a:lstStyle/>
          <a:p>
            <a:pPr algn="l"/>
            <a:r>
              <a:rPr lang="en-US"/>
              <a:t>Sample Footer Text</a:t>
            </a:r>
            <a:endParaRPr lang="en-US" dirty="0"/>
          </a:p>
        </p:txBody>
      </p:sp>
      <p:sp>
        <p:nvSpPr>
          <p:cNvPr id="4" name="Slide Number Placeholder 3"/>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8135891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8883001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632828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213239287"/>
      </p:ext>
    </p:extLst>
  </p:cSld>
  <p:clrMap bg1="dk1" tx1="lt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hf sldNum="0" hdr="0" ftr="0" dt="0"/>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سيدة, شخص&#10;&#10;تم إنشاء الوصف تلقائياً">
            <a:extLst>
              <a:ext uri="{FF2B5EF4-FFF2-40B4-BE49-F238E27FC236}">
                <a16:creationId xmlns:a16="http://schemas.microsoft.com/office/drawing/2014/main" id="{69FDF333-9E4A-0449-BC52-30F815F42D6C}"/>
              </a:ext>
            </a:extLst>
          </p:cNvPr>
          <p:cNvPicPr>
            <a:picLocks noChangeAspect="1"/>
          </p:cNvPicPr>
          <p:nvPr/>
        </p:nvPicPr>
        <p:blipFill>
          <a:blip r:embed="rId4"/>
          <a:stretch>
            <a:fillRect/>
          </a:stretch>
        </p:blipFill>
        <p:spPr>
          <a:xfrm>
            <a:off x="0" y="0"/>
            <a:ext cx="12192000" cy="6858000"/>
          </a:xfrm>
          <a:prstGeom prst="rect">
            <a:avLst/>
          </a:prstGeom>
        </p:spPr>
      </p:pic>
      <p:pic>
        <p:nvPicPr>
          <p:cNvPr id="2" name="Audio Recording 16‏/04‏/2021، 11:48:23 ص" descr="Audio Recording 16‏/04‏/2021، 11:48:23 ص">
            <a:hlinkClick r:id="" action="ppaction://media"/>
            <a:extLst>
              <a:ext uri="{FF2B5EF4-FFF2-40B4-BE49-F238E27FC236}">
                <a16:creationId xmlns:a16="http://schemas.microsoft.com/office/drawing/2014/main" id="{3E18C2B2-B191-8241-A355-950B98D11E17}"/>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1468120" y="6234544"/>
            <a:ext cx="623455" cy="623455"/>
          </a:xfrm>
          <a:prstGeom prst="rect">
            <a:avLst/>
          </a:prstGeom>
        </p:spPr>
      </p:pic>
    </p:spTree>
    <p:extLst>
      <p:ext uri="{BB962C8B-B14F-4D97-AF65-F5344CB8AC3E}">
        <p14:creationId xmlns:p14="http://schemas.microsoft.com/office/powerpoint/2010/main" val="1883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79F99D95-5A19-FE4A-B530-CBB5BFEC58A2}"/>
              </a:ext>
            </a:extLst>
          </p:cNvPr>
          <p:cNvSpPr txBox="1"/>
          <p:nvPr/>
        </p:nvSpPr>
        <p:spPr>
          <a:xfrm>
            <a:off x="5412222" y="633600"/>
            <a:ext cx="6023740" cy="5135374"/>
          </a:xfrm>
          <a:prstGeom prst="rect">
            <a:avLst/>
          </a:prstGeom>
        </p:spPr>
        <p:txBody>
          <a:bodyPr vert="horz" lIns="0" tIns="0" rIns="0" bIns="0" rtlCol="0">
            <a:normAutofit fontScale="92500" lnSpcReduction="20000"/>
          </a:bodyPr>
          <a:lstStyle/>
          <a:p>
            <a:pPr algn="ctr" rtl="0">
              <a:lnSpc>
                <a:spcPct val="120000"/>
              </a:lnSpc>
              <a:spcAft>
                <a:spcPts val="600"/>
              </a:spcAft>
              <a:buClr>
                <a:schemeClr val="accent4"/>
              </a:buClr>
            </a:pPr>
            <a:r>
              <a:rPr lang="ar-SA" sz="9600" b="1" spc="20" dirty="0">
                <a:solidFill>
                  <a:srgbClr val="00B0F0">
                    <a:alpha val="58000"/>
                  </a:srgbClr>
                </a:solidFill>
                <a:latin typeface="Mishafi" pitchFamily="2" charset="-78"/>
                <a:cs typeface="Mishafi" pitchFamily="2" charset="-78"/>
              </a:rPr>
              <a:t>الفصل الحادي  عشر</a:t>
            </a:r>
          </a:p>
          <a:p>
            <a:pPr algn="ctr" rtl="0">
              <a:lnSpc>
                <a:spcPct val="120000"/>
              </a:lnSpc>
              <a:spcAft>
                <a:spcPts val="600"/>
              </a:spcAft>
              <a:buClr>
                <a:schemeClr val="accent4"/>
              </a:buClr>
            </a:pPr>
            <a:endParaRPr lang="ar-SA" sz="4800" b="1" spc="20" dirty="0">
              <a:solidFill>
                <a:schemeClr val="tx1">
                  <a:alpha val="58000"/>
                </a:schemeClr>
              </a:solidFill>
            </a:endParaRPr>
          </a:p>
          <a:p>
            <a:pPr algn="ctr" rtl="0">
              <a:lnSpc>
                <a:spcPct val="120000"/>
              </a:lnSpc>
              <a:spcAft>
                <a:spcPts val="600"/>
              </a:spcAft>
              <a:buClr>
                <a:schemeClr val="accent4"/>
              </a:buClr>
            </a:pPr>
            <a:r>
              <a:rPr lang="ar-SA" sz="9600" b="1" spc="20" dirty="0">
                <a:solidFill>
                  <a:srgbClr val="FFFF00">
                    <a:alpha val="58000"/>
                  </a:srgbClr>
                </a:solidFill>
                <a:latin typeface="Farah" pitchFamily="2" charset="-78"/>
                <a:cs typeface="Farah" pitchFamily="2" charset="-78"/>
              </a:rPr>
              <a:t>في جزيرة مقطوعة وسط الصحراء</a:t>
            </a:r>
          </a:p>
          <a:p>
            <a:pPr algn="ctr" rtl="0">
              <a:lnSpc>
                <a:spcPct val="120000"/>
              </a:lnSpc>
              <a:spcAft>
                <a:spcPts val="600"/>
              </a:spcAft>
              <a:buClr>
                <a:schemeClr val="accent4"/>
              </a:buClr>
            </a:pPr>
            <a:endParaRPr lang="en-US" sz="9600" b="1" spc="20" dirty="0">
              <a:solidFill>
                <a:srgbClr val="FFFF00">
                  <a:alpha val="58000"/>
                </a:srgbClr>
              </a:solidFill>
              <a:latin typeface="Farah" pitchFamily="2" charset="-78"/>
              <a:cs typeface="Farah" pitchFamily="2" charset="-78"/>
            </a:endParaRPr>
          </a:p>
        </p:txBody>
      </p:sp>
      <p:pic>
        <p:nvPicPr>
          <p:cNvPr id="4" name="Audio Recording 16‏/04‏/2021، 1:59:18 م" descr="Audio Recording 16‏/04‏/2021، 1:59:18 م">
            <a:hlinkClick r:id="" action="ppaction://media"/>
            <a:extLst>
              <a:ext uri="{FF2B5EF4-FFF2-40B4-BE49-F238E27FC236}">
                <a16:creationId xmlns:a16="http://schemas.microsoft.com/office/drawing/2014/main" id="{8562340A-68CE-8C48-B597-0B921BAAB53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49638" y="6223488"/>
            <a:ext cx="358285" cy="358285"/>
          </a:xfrm>
          <a:prstGeom prst="rect">
            <a:avLst/>
          </a:prstGeom>
        </p:spPr>
      </p:pic>
      <p:pic>
        <p:nvPicPr>
          <p:cNvPr id="5" name="صورة 4" descr="صورة تحتوي على نص&#10;&#10;تم إنشاء الوصف تلقائياً">
            <a:extLst>
              <a:ext uri="{FF2B5EF4-FFF2-40B4-BE49-F238E27FC236}">
                <a16:creationId xmlns:a16="http://schemas.microsoft.com/office/drawing/2014/main" id="{B0C82B19-1449-1C4F-8AEF-D474E0037BC0}"/>
              </a:ext>
            </a:extLst>
          </p:cNvPr>
          <p:cNvPicPr>
            <a:picLocks noChangeAspect="1"/>
          </p:cNvPicPr>
          <p:nvPr/>
        </p:nvPicPr>
        <p:blipFill>
          <a:blip r:embed="rId5"/>
          <a:stretch>
            <a:fillRect/>
          </a:stretch>
        </p:blipFill>
        <p:spPr>
          <a:xfrm>
            <a:off x="707923" y="2977225"/>
            <a:ext cx="4011468" cy="1917800"/>
          </a:xfrm>
          <a:prstGeom prst="rect">
            <a:avLst/>
          </a:prstGeom>
        </p:spPr>
      </p:pic>
    </p:spTree>
    <p:extLst>
      <p:ext uri="{BB962C8B-B14F-4D97-AF65-F5344CB8AC3E}">
        <p14:creationId xmlns:p14="http://schemas.microsoft.com/office/powerpoint/2010/main" val="36351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D65D65E-3BC4-9543-83FE-3DD6E513FF13}"/>
              </a:ext>
            </a:extLst>
          </p:cNvPr>
          <p:cNvSpPr/>
          <p:nvPr/>
        </p:nvSpPr>
        <p:spPr>
          <a:xfrm>
            <a:off x="152400" y="394692"/>
            <a:ext cx="11887200" cy="369332"/>
          </a:xfrm>
          <a:prstGeom prst="rect">
            <a:avLst/>
          </a:prstGeom>
        </p:spPr>
        <p:txBody>
          <a:bodyPr wrap="square">
            <a:spAutoFit/>
          </a:bodyPr>
          <a:lstStyle/>
          <a:p>
            <a:pPr algn="just" rtl="1"/>
            <a:r>
              <a:rPr lang="ar-SA"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a:extLst>
              <a:ext uri="{FF2B5EF4-FFF2-40B4-BE49-F238E27FC236}">
                <a16:creationId xmlns:a16="http://schemas.microsoft.com/office/drawing/2014/main" id="{1EB883AF-5230-9F4C-A4AF-689AD108EF16}"/>
              </a:ext>
            </a:extLst>
          </p:cNvPr>
          <p:cNvSpPr txBox="1"/>
          <p:nvPr/>
        </p:nvSpPr>
        <p:spPr>
          <a:xfrm>
            <a:off x="152400" y="484584"/>
            <a:ext cx="11887200" cy="6617196"/>
          </a:xfrm>
          <a:prstGeom prst="rect">
            <a:avLst/>
          </a:prstGeom>
          <a:noFill/>
        </p:spPr>
        <p:txBody>
          <a:bodyPr wrap="square" rtlCol="1">
            <a:spAutoFit/>
          </a:bodyPr>
          <a:lstStyle/>
          <a:p>
            <a:pPr algn="just" rtl="1"/>
            <a:r>
              <a:rPr lang="ar-SA" sz="3600" b="1" dirty="0">
                <a:solidFill>
                  <a:srgbClr val="FFC000"/>
                </a:solidFill>
              </a:rPr>
              <a:t>جرفت المياه ( هدارة ) بعنف فابتلع كمية كبيرة من الماء والرمل وكاد يغرق لولا أن تمسك بجذع شجرة كبيرة وصعد فوقه إلى أن علق الجذع بشيء وتوقف عن الحركة فتمكن ( هدارة ) من الوصول للشاطئ وهو منهك جداً ويعاني من الألم والبرد فنام وحيداً لأول مرة بعد بكاء طويل .</a:t>
            </a:r>
          </a:p>
          <a:p>
            <a:pPr algn="just" rtl="1"/>
            <a:r>
              <a:rPr lang="ar-SA" sz="3600" b="1" dirty="0">
                <a:solidFill>
                  <a:srgbClr val="FFC000"/>
                </a:solidFill>
              </a:rPr>
              <a:t>استيقظ ( هدارة ) في الصباح التالي وقد توقف المطر فوجد نفسه على جزيرة محاطة بالماء فاضطر أن يبحث عما يسد جوعه فأكل بعض الأوراق والجذور اليابسة وحفر فوجد دودة ألفية فأكلها ، ثم حاول عبور الماء وما إن صار في منتصف السيل عادت السماء لتمطر بقوة كبيرة فذعر وعاد لجزيرته من جديد إلا أن المياه بدأت تغمر الجزيرة حتى غمرت قدميه .. وهنا رأى ( </a:t>
            </a:r>
            <a:r>
              <a:rPr lang="ar-SA" sz="3600" b="1" dirty="0" err="1">
                <a:solidFill>
                  <a:srgbClr val="FFC000"/>
                </a:solidFill>
              </a:rPr>
              <a:t>ماكو</a:t>
            </a:r>
            <a:r>
              <a:rPr lang="ar-SA" sz="3600" b="1" dirty="0">
                <a:solidFill>
                  <a:srgbClr val="FFC000"/>
                </a:solidFill>
              </a:rPr>
              <a:t> ) تسبح تجاهه ففرح كثيراً وأمسك بجناحيها لتوصله للبر الذي وقف عنده باقي أفراد سرب النعام .</a:t>
            </a:r>
          </a:p>
          <a:p>
            <a:pPr algn="just" rtl="1"/>
            <a:endParaRPr lang="ar-SA" sz="2800" b="1" dirty="0">
              <a:solidFill>
                <a:srgbClr val="FFC000"/>
              </a:solidFill>
            </a:endParaRPr>
          </a:p>
        </p:txBody>
      </p:sp>
      <p:pic>
        <p:nvPicPr>
          <p:cNvPr id="5" name="Audio Recording 16‏/04‏/2021، 2:02:15 م" descr="Audio Recording 16‏/04‏/2021، 2:02:15 م">
            <a:hlinkClick r:id="" action="ppaction://media"/>
            <a:extLst>
              <a:ext uri="{FF2B5EF4-FFF2-40B4-BE49-F238E27FC236}">
                <a16:creationId xmlns:a16="http://schemas.microsoft.com/office/drawing/2014/main" id="{17A0D3EF-424C-DE44-BCCA-41419295B24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35935" y="6170216"/>
            <a:ext cx="406400" cy="406400"/>
          </a:xfrm>
          <a:prstGeom prst="rect">
            <a:avLst/>
          </a:prstGeom>
        </p:spPr>
      </p:pic>
      <p:pic>
        <p:nvPicPr>
          <p:cNvPr id="6" name="صورة 5" descr="صورة تحتوي على نص, علامة&#10;&#10;تم إنشاء الوصف تلقائياً">
            <a:extLst>
              <a:ext uri="{FF2B5EF4-FFF2-40B4-BE49-F238E27FC236}">
                <a16:creationId xmlns:a16="http://schemas.microsoft.com/office/drawing/2014/main" id="{7C99F6F9-07C6-064C-9B20-9FD56C045130}"/>
              </a:ext>
            </a:extLst>
          </p:cNvPr>
          <p:cNvPicPr>
            <a:picLocks noChangeAspect="1"/>
          </p:cNvPicPr>
          <p:nvPr/>
        </p:nvPicPr>
        <p:blipFill>
          <a:blip r:embed="rId5"/>
          <a:stretch>
            <a:fillRect/>
          </a:stretch>
        </p:blipFill>
        <p:spPr>
          <a:xfrm>
            <a:off x="902854" y="6191974"/>
            <a:ext cx="1238580" cy="296694"/>
          </a:xfrm>
          <a:prstGeom prst="rect">
            <a:avLst/>
          </a:prstGeom>
        </p:spPr>
      </p:pic>
    </p:spTree>
    <p:extLst>
      <p:ext uri="{BB962C8B-B14F-4D97-AF65-F5344CB8AC3E}">
        <p14:creationId xmlns:p14="http://schemas.microsoft.com/office/powerpoint/2010/main" val="232568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_15493580_TF10001079">
  <a:themeElements>
    <a:clrScheme name="مسلك بخاري">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مسلك بخاري">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سلك بخاري">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493580_TF10001079" id="{2576778D-5CEA-43C5-8C9A-C99E7A9253D4}" vid="{6C8881D5-1E7B-4F28-9A2D-782A776CB473}"/>
    </a:ext>
  </a:extLst>
</a:theme>
</file>

<file path=docProps/app.xml><?xml version="1.0" encoding="utf-8"?>
<Properties xmlns="http://schemas.openxmlformats.org/officeDocument/2006/extended-properties" xmlns:vt="http://schemas.openxmlformats.org/officeDocument/2006/docPropsVTypes">
  <Template>{D3DEAAF2-20B4-6048-8C7E-ACFF3E39E874}tf10001079</Template>
  <TotalTime>136</TotalTime>
  <Words>145</Words>
  <Application>Microsoft Office PowerPoint</Application>
  <PresentationFormat>شاشة عريضة</PresentationFormat>
  <Paragraphs>6</Paragraphs>
  <Slides>3</Slides>
  <Notes>0</Notes>
  <HiddenSlides>0</HiddenSlides>
  <MMClips>3</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3</vt:i4>
      </vt:variant>
    </vt:vector>
  </HeadingPairs>
  <TitlesOfParts>
    <vt:vector size="9" baseType="lpstr">
      <vt:lpstr>Arial</vt:lpstr>
      <vt:lpstr>Calibri</vt:lpstr>
      <vt:lpstr>Century Gothic</vt:lpstr>
      <vt:lpstr>Farah</vt:lpstr>
      <vt:lpstr>Mishafi</vt:lpstr>
      <vt:lpstr>Office_15493580_TF10001079</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5PC0549</dc:creator>
  <cp:lastModifiedBy>حمود حاتم الناصر</cp:lastModifiedBy>
  <cp:revision>20</cp:revision>
  <dcterms:created xsi:type="dcterms:W3CDTF">2021-04-16T06:58:00Z</dcterms:created>
  <dcterms:modified xsi:type="dcterms:W3CDTF">2021-04-17T21:07:05Z</dcterms:modified>
</cp:coreProperties>
</file>