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5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4940134" y="861313"/>
            <a:ext cx="6519578" cy="513537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الفصل الثاني والعشرون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الهرب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4" name="Audio Recording 16‏/04‏/2021، 4:05:09 م" descr="Audio Recording 16‏/04‏/2021، 4:05:09 م">
            <a:hlinkClick r:id="" action="ppaction://media"/>
            <a:extLst>
              <a:ext uri="{FF2B5EF4-FFF2-40B4-BE49-F238E27FC236}">
                <a16:creationId xmlns:a16="http://schemas.microsoft.com/office/drawing/2014/main" id="{4779A0BB-C153-BB44-878E-F4383D0BD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2445" y="6207616"/>
            <a:ext cx="319467" cy="319467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B0EF40-67F9-D947-BCE0-7EC879D71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67" y="2940556"/>
            <a:ext cx="3963967" cy="18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394692"/>
            <a:ext cx="11887200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هرب ( هدارة ) وهو يتألم بسبب حرق يده التي انسلخ جلدها ، وكان خائفاً على الفرخ الذي تدلى رأسه ولم يعد يتحرك ولكنه عندما داعب عنق الفرخ رفع رأسه وبدا بصحة جيدة .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ذهب ( هدارة ) ليخبر اللبؤة الصغيرة بأن أمها قد ماتت وبأن النعام لا يرغب بأن تقترب منهم .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عاد ( هـــــدارة ) بالفرخ فقرر ( </a:t>
            </a:r>
            <a:r>
              <a:rPr lang="ar-SA" sz="3200" b="1" dirty="0" err="1">
                <a:solidFill>
                  <a:srgbClr val="FFC000"/>
                </a:solidFill>
              </a:rPr>
              <a:t>ماكـو</a:t>
            </a:r>
            <a:r>
              <a:rPr lang="ar-SA" sz="3200" b="1" dirty="0">
                <a:solidFill>
                  <a:srgbClr val="FFC000"/>
                </a:solidFill>
              </a:rPr>
              <a:t> ) و ( حوج ) ترك المكـان خوفاً على الفراخ وعلى ( هدارة ) ، فغادروا في الصباح وحمل ( هدارة ) البيض المملوء بالمــاء بالرغم من ألم يده .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استيقظ الصياد وتذكر الإنسان البري الذي رآه فقرر البحث عنه لأنه شيء فريد من نوعه .. إنه </a:t>
            </a:r>
            <a:r>
              <a:rPr lang="ar-SA" sz="3200" b="1" dirty="0" err="1">
                <a:solidFill>
                  <a:srgbClr val="FFC000"/>
                </a:solidFill>
              </a:rPr>
              <a:t>ماوكلي</a:t>
            </a:r>
            <a:r>
              <a:rPr lang="ar-SA" sz="3200" b="1" dirty="0">
                <a:solidFill>
                  <a:srgbClr val="FFC000"/>
                </a:solidFill>
              </a:rPr>
              <a:t> جديد يعيش مع النعام .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ظل الصياد يبحث عن ( هدارة ) أسبوعاً كامــــــلاً فلم يجده فقرر أن يعود برفقة فريق من ( ناشيونال جيوغرافيك ) للعثور على الولد البري وحلم بتصوير فيلم سينمائي وكتابة كتاب عن هذا الولد المتوحش .</a:t>
            </a:r>
          </a:p>
        </p:txBody>
      </p:sp>
      <p:pic>
        <p:nvPicPr>
          <p:cNvPr id="5" name="Audio Recording 16‏/04‏/2021، 4:06:42 م" descr="Audio Recording 16‏/04‏/2021، 4:06:42 م">
            <a:hlinkClick r:id="" action="ppaction://media"/>
            <a:extLst>
              <a:ext uri="{FF2B5EF4-FFF2-40B4-BE49-F238E27FC236}">
                <a16:creationId xmlns:a16="http://schemas.microsoft.com/office/drawing/2014/main" id="{44CB6005-F19C-8146-B634-62573325CA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7898" y="6260108"/>
            <a:ext cx="406400" cy="406400"/>
          </a:xfrm>
          <a:prstGeom prst="rect">
            <a:avLst/>
          </a:prstGeom>
        </p:spPr>
      </p:pic>
      <p:pic>
        <p:nvPicPr>
          <p:cNvPr id="6" name="صورة 5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FB271B01-0568-644A-B091-D3B03D98C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796" y="6369814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233</TotalTime>
  <Words>155</Words>
  <Application>Microsoft Office PowerPoint</Application>
  <PresentationFormat>شاشة عريضة</PresentationFormat>
  <Paragraphs>9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33</cp:revision>
  <dcterms:created xsi:type="dcterms:W3CDTF">2021-04-16T06:58:00Z</dcterms:created>
  <dcterms:modified xsi:type="dcterms:W3CDTF">2021-04-17T21:13:14Z</dcterms:modified>
</cp:coreProperties>
</file>