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8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5412222" y="633600"/>
            <a:ext cx="6023740" cy="5135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الثامن عشر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هجوم اللبؤة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6‏/04‏/2021، 3:11:08 م" descr="Audio Recording 16‏/04‏/2021، 3:11:08 م">
            <a:hlinkClick r:id="" action="ppaction://media"/>
            <a:extLst>
              <a:ext uri="{FF2B5EF4-FFF2-40B4-BE49-F238E27FC236}">
                <a16:creationId xmlns:a16="http://schemas.microsoft.com/office/drawing/2014/main" id="{CCFF5880-1C04-B54B-9FF5-120FE1ACB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638" y="6283712"/>
            <a:ext cx="298062" cy="298062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253A0CD-E978-EF49-8C14-B71E9E55D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7" y="2933205"/>
            <a:ext cx="3532234" cy="16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394692"/>
            <a:ext cx="11887200" cy="7602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كان في عش ( </a:t>
            </a:r>
            <a:r>
              <a:rPr lang="ar-SA" sz="3200" b="1" dirty="0" err="1">
                <a:solidFill>
                  <a:srgbClr val="FFC000"/>
                </a:solidFill>
              </a:rPr>
              <a:t>ماكو</a:t>
            </a:r>
            <a:r>
              <a:rPr lang="ar-SA" sz="3200" b="1" dirty="0">
                <a:solidFill>
                  <a:srgbClr val="FFC000"/>
                </a:solidFill>
              </a:rPr>
              <a:t> ) اثنتان وثلاثون بيضة ، هي بيضات جميع الإناث جمعوها ليتسنى لـ ( هدارة ) حراستها من النسور المصرية ولكنهم لم يكونوا يعرفون أن اللبؤة هي عدوهم الأشد خطورة ، تركت اللبؤة شبلها في كوة جبلية وراحت تبحث عن فريسة بالقرب من البحيرة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أحست ( </a:t>
            </a:r>
            <a:r>
              <a:rPr lang="ar-SA" sz="3200" b="1" dirty="0" err="1">
                <a:solidFill>
                  <a:srgbClr val="FFC000"/>
                </a:solidFill>
              </a:rPr>
              <a:t>ماكو</a:t>
            </a:r>
            <a:r>
              <a:rPr lang="ar-SA" sz="3200" b="1" dirty="0">
                <a:solidFill>
                  <a:srgbClr val="FFC000"/>
                </a:solidFill>
              </a:rPr>
              <a:t> ) بالخطر فأصدرت فحيحاً فتنبه الجميع للبؤة ولكن ( هدارة ) وقف عاجزاً خائفاً واللبؤة تتقدم نحو النعام ، ولكن النعام قام بمهاجمة اللبؤة ورفسها بقدميه فجرحها فاضطرت اللبؤة للانسحاب فأحس ( هدارة ) بالخجل لأنه لم يقم بأي شيء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بدأت البيضات تفقس وكان الفراخ بحاجة إلى الماء والجميع يهاب الذهاب للبحيرة خوفاً من اللبؤة .. اعتمد ( هدارة ) على البيض المملوء بالماء الذي كان قد دفنه منذ زمن .. ولكن سرعان ما نفد الماء فاضطر ( هدارة ) لوضع البيض في قطعة القماش والتوجه للبحيرة لملء البيض بالماء ،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ملأ البيض بالماء ولكنه شم رائحة غريبة ، لم تكن رائحة اللبؤة وإنما رائحة بنزين وآثار عجلات سيارة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 </a:t>
            </a:r>
          </a:p>
          <a:p>
            <a:pPr algn="just" rtl="1"/>
            <a:endParaRPr lang="ar-SA" sz="4000" b="1" dirty="0">
              <a:solidFill>
                <a:srgbClr val="FFC000"/>
              </a:solidFill>
            </a:endParaRPr>
          </a:p>
        </p:txBody>
      </p:sp>
      <p:pic>
        <p:nvPicPr>
          <p:cNvPr id="4" name="Audio Recording 16‏/04‏/2021، 3:19:29 م" descr="Audio Recording 16‏/04‏/2021، 3:19:29 م">
            <a:hlinkClick r:id="" action="ppaction://media"/>
            <a:extLst>
              <a:ext uri="{FF2B5EF4-FFF2-40B4-BE49-F238E27FC236}">
                <a16:creationId xmlns:a16="http://schemas.microsoft.com/office/drawing/2014/main" id="{5297FF78-D667-3E44-B6E5-A5A8D1C39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342240" y="6386935"/>
            <a:ext cx="406400" cy="406400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704FB2CE-572D-5D48-AFA5-49D8F2C50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80" y="6405743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188</TotalTime>
  <Words>170</Words>
  <Application>Microsoft Office PowerPoint</Application>
  <PresentationFormat>شاشة عريضة</PresentationFormat>
  <Paragraphs>9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27</cp:revision>
  <dcterms:created xsi:type="dcterms:W3CDTF">2021-04-16T06:58:00Z</dcterms:created>
  <dcterms:modified xsi:type="dcterms:W3CDTF">2021-04-17T21:09:27Z</dcterms:modified>
</cp:coreProperties>
</file>