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9" r:id="rId3"/>
    <p:sldId id="279" r:id="rId4"/>
    <p:sldId id="278" r:id="rId5"/>
    <p:sldId id="282" r:id="rId6"/>
    <p:sldId id="283" r:id="rId7"/>
    <p:sldId id="280" r:id="rId8"/>
    <p:sldId id="256" r:id="rId9"/>
    <p:sldId id="257" r:id="rId10"/>
    <p:sldId id="258" r:id="rId11"/>
    <p:sldId id="259" r:id="rId12"/>
    <p:sldId id="260" r:id="rId13"/>
    <p:sldId id="261" r:id="rId14"/>
    <p:sldId id="286" r:id="rId15"/>
    <p:sldId id="284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85" r:id="rId26"/>
    <p:sldId id="271" r:id="rId27"/>
    <p:sldId id="272" r:id="rId28"/>
    <p:sldId id="274" r:id="rId29"/>
    <p:sldId id="27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00910"/>
    <a:srgbClr val="341319"/>
    <a:srgbClr val="1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4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4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7C73-E072-4D01-93E3-E5092E9A4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joinchat/AAAAAEhunMg7L7FnnGhcL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8.xml"/><Relationship Id="rId18" Type="http://schemas.openxmlformats.org/officeDocument/2006/relationships/slide" Target="slide19.xml"/><Relationship Id="rId3" Type="http://schemas.openxmlformats.org/officeDocument/2006/relationships/image" Target="../media/image10.png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2.xml"/><Relationship Id="rId2" Type="http://schemas.openxmlformats.org/officeDocument/2006/relationships/slide" Target="slide11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slide" Target="slide16.xml"/><Relationship Id="rId10" Type="http://schemas.openxmlformats.org/officeDocument/2006/relationships/slide" Target="slide18.xml"/><Relationship Id="rId4" Type="http://schemas.openxmlformats.org/officeDocument/2006/relationships/slide" Target="slide13.xml"/><Relationship Id="rId9" Type="http://schemas.openxmlformats.org/officeDocument/2006/relationships/slide" Target="slide27.xml"/><Relationship Id="rId1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1028701" y="1371601"/>
            <a:ext cx="7473604" cy="4586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778E5-901A-4D27-A0A2-FF37B163363D}"/>
              </a:ext>
            </a:extLst>
          </p:cNvPr>
          <p:cNvSpPr txBox="1"/>
          <p:nvPr/>
        </p:nvSpPr>
        <p:spPr>
          <a:xfrm>
            <a:off x="1452252" y="1925806"/>
            <a:ext cx="6239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: الأربعاء</a:t>
            </a:r>
          </a:p>
          <a:p>
            <a:pPr algn="r"/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10 / يونيو / 2020</a:t>
            </a:r>
          </a:p>
          <a:p>
            <a:pPr algn="r"/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الموافق :18/ شوال 1441</a:t>
            </a:r>
          </a:p>
          <a:p>
            <a:pPr algn="r"/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</a:t>
            </a:r>
          </a:p>
          <a:p>
            <a:pPr algn="r"/>
            <a:endParaRPr lang="ar-A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85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0" y="649429"/>
            <a:ext cx="6529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ما هي أنواع الحشرات التي ذكرت في المقطع الأول ؟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الفراش ، النمل</a:t>
            </a:r>
            <a:endParaRPr lang="en-US" sz="28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النحل</a:t>
            </a:r>
            <a:endParaRPr lang="en-US" sz="36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/>
              <a:t>النمل</a:t>
            </a:r>
            <a:r>
              <a:rPr lang="ar-AE" sz="2400" b="1" dirty="0"/>
              <a:t> </a:t>
            </a:r>
            <a:r>
              <a:rPr lang="ar-AE" sz="2000" b="1" dirty="0"/>
              <a:t>، الذباب ، الفراش ، النحل .</a:t>
            </a:r>
            <a:endParaRPr lang="en-US" sz="2000" b="1" dirty="0"/>
          </a:p>
        </p:txBody>
      </p: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9393AF7-3AAE-49C9-965D-42740D57F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425115" y="697366"/>
            <a:ext cx="6072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ماذا تفعل الحشرات عندما تقف على الأزهار 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/>
              <a:t>تمشي على الأزهار .</a:t>
            </a:r>
            <a:endParaRPr lang="en-US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57750" y="4576282"/>
            <a:ext cx="1309766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تُتلف الأزهار .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تمتص رحيق الأزهار.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BD731058-9C8F-4119-883D-96AD170F43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49 C -0.00556 -0.09097 -0.00834 -0.09699 -0.01077 -0.10324 C -0.01372 -0.11134 -0.01077 -0.10856 -0.01372 -0.11759 C -0.01441 -0.11991 -0.0158 -0.12176 -0.01684 -0.12384 C -0.01736 -0.12662 -0.01771 -0.1294 -0.0184 -0.13194 C -0.01875 -0.13403 -0.01945 -0.13611 -0.01997 -0.13819 C -0.02049 -0.14167 -0.02066 -0.14514 -0.02153 -0.14838 C -0.02222 -0.15185 -0.02361 -0.15509 -0.02448 -0.1588 C -0.02604 -0.16505 -0.02639 -0.1706 -0.02761 -0.17708 C -0.02795 -0.17917 -0.02865 -0.18125 -0.02917 -0.18333 C -0.03247 -0.19884 -0.02847 -0.18403 -0.03368 -0.20185 C -0.03438 -0.20718 -0.03559 -0.22037 -0.03681 -0.22639 C -0.0382 -0.23264 -0.0415 -0.24491 -0.0415 -0.24468 C -0.04202 -0.25093 -0.04202 -0.25718 -0.04306 -0.26343 C -0.04358 -0.26759 -0.04514 -0.27153 -0.04601 -0.27569 C -0.0467 -0.27824 -0.04722 -0.28102 -0.04757 -0.2838 C -0.05087 -0.30718 -0.04688 -0.28935 -0.05226 -0.31042 C -0.05278 -0.31875 -0.05295 -0.32685 -0.05382 -0.33518 C -0.054 -0.33796 -0.05521 -0.34051 -0.05521 -0.34329 C -0.05521 -0.3706 -0.05504 -0.39815 -0.05382 -0.42546 C -0.05347 -0.43102 -0.05295 -0.43704 -0.0507 -0.4419 C -0.04757 -0.44792 -0.0434 -0.45509 -0.0415 -0.46227 C -0.04063 -0.46505 -0.0408 -0.46805 -0.03993 -0.4706 C -0.03872 -0.47407 -0.03663 -0.47731 -0.03525 -0.48079 C -0.03455 -0.48264 -0.03455 -0.48495 -0.03368 -0.48704 C -0.03299 -0.48912 -0.03143 -0.49097 -0.03073 -0.49305 C -0.03004 -0.49514 -0.03004 -0.49745 -0.02917 -0.4993 C -0.02795 -0.50162 -0.02604 -0.50324 -0.02448 -0.50532 C -0.02188 -0.5162 -0.02465 -0.50764 -0.01997 -0.51574 C -0.00972 -0.53264 -0.02813 -0.50671 -0.0092 -0.53218 C -0.00764 -0.53403 -0.00625 -0.53657 -0.00452 -0.53819 C -0.00295 -0.53958 -0.00139 -0.54074 0.00017 -0.54236 C 0.00225 -0.54491 0.00416 -0.54792 0.00625 -0.55046 C 0.00729 -0.55185 0.00798 -0.55393 0.00937 -0.55463 L 0.01389 -0.55671 C 0.02708 -0.56852 0.01041 -0.5544 0.02309 -0.56296 C 0.03385 -0.56991 0.02118 -0.56481 0.03385 -0.56898 C 0.03594 -0.57106 0.03785 -0.57361 0.0401 -0.57523 C 0.04201 -0.57639 0.04427 -0.57639 0.04618 -0.57731 C 0.04982 -0.57847 0.05347 -0.57986 0.05694 -0.58125 C 0.0585 -0.58194 0.06007 -0.58287 0.06163 -0.58333 C 0.08003 -0.58912 0.07222 -0.58611 0.08785 -0.58958 C 0.09045 -0.59005 0.09288 -0.59074 0.09548 -0.59167 C 0.09861 -0.59282 0.10156 -0.59491 0.10469 -0.5956 L 0.11232 -0.59768 C 0.11389 -0.59907 0.11528 -0.60139 0.11701 -0.60185 C 0.12864 -0.60417 0.15243 -0.60602 0.15243 -0.60579 C 0.15451 -0.60671 0.15642 -0.60787 0.1585 -0.60787 C 0.17656 -0.60787 0.19444 -0.60787 0.21232 -0.60602 C 0.21389 -0.60579 0.21441 -0.60301 0.21545 -0.60185 C 0.21753 -0.59954 0.21962 -0.59792 0.2217 -0.5956 C 0.24566 -0.56829 0.20555 -0.61088 0.23246 -0.58542 C 0.24132 -0.57708 0.23333 -0.58218 0.2401 -0.57315 C 0.24184 -0.5706 0.24427 -0.56898 0.24618 -0.5669 C 0.24722 -0.56481 0.24809 -0.5625 0.2493 -0.56088 C 0.25069 -0.55903 0.25278 -0.55856 0.25399 -0.55671 C 0.25642 -0.55301 0.25798 -0.54838 0.26007 -0.54444 C 0.26128 -0.5419 0.26319 -0.54028 0.26475 -0.53819 C 0.26528 -0.53611 0.2658 -0.53426 0.26632 -0.53218 C 0.26684 -0.5294 0.26684 -0.52639 0.26788 -0.52384 C 0.2684 -0.52222 0.26979 -0.52106 0.27083 -0.51968 C 0.27135 -0.51782 0.27153 -0.51551 0.27239 -0.51366 C 0.27309 -0.51204 0.27482 -0.51134 0.27552 -0.50949 C 0.27691 -0.50555 0.27673 -0.50069 0.27864 -0.49722 C 0.29219 -0.46991 0.27257 -0.51042 0.28316 -0.48495 C 0.28437 -0.48194 0.29149 -0.46805 0.29392 -0.46435 C 0.29583 -0.46157 0.29826 -0.45926 0.30017 -0.45625 C 0.30521 -0.44745 0.30364 -0.44537 0.30937 -0.43773 C 0.31059 -0.43588 0.3125 -0.43495 0.31389 -0.43356 C 0.31736 -0.42014 0.3125 -0.43542 0.32326 -0.41921 C 0.33107 -0.40741 0.32118 -0.41319 0.3309 -0.40903 C 0.34149 -0.38055 0.32604 -0.41968 0.33854 -0.39468 C 0.33941 -0.39282 0.33906 -0.39005 0.3401 -0.38843 C 0.34166 -0.38588 0.34444 -0.38472 0.34618 -0.38241 C 0.34809 -0.37986 0.3493 -0.37685 0.35087 -0.37407 C 0.35191 -0.37199 0.3526 -0.36968 0.35399 -0.36805 C 0.35521 -0.3662 0.35712 -0.36528 0.3585 -0.36389 C 0.36736 -0.3463 0.35677 -0.36852 0.36319 -0.35162 C 0.36528 -0.34583 0.36753 -0.34375 0.37083 -0.33912 C 0.37413 -0.32639 0.36996 -0.34051 0.37708 -0.32477 C 0.37882 -0.32083 0.38003 -0.31667 0.3816 -0.3125 C 0.38246 -0.31042 0.38368 -0.30856 0.38472 -0.30648 C 0.38628 -0.30301 0.38785 -0.29954 0.38941 -0.29606 C 0.39653 -0.2787 0.38767 -0.29722 0.39705 -0.27963 C 0.39809 -0.27778 0.39878 -0.27523 0.40017 -0.27361 C 0.40139 -0.27176 0.40347 -0.2713 0.40469 -0.26944 C 0.40903 -0.26389 0.41059 -0.25764 0.41389 -0.25093 C 0.42083 -0.23773 0.41875 -0.24305 0.42778 -0.23264 C 0.42951 -0.23055 0.43073 -0.22824 0.43246 -0.22639 C 0.43646 -0.22199 0.44062 -0.21829 0.44479 -0.21412 C 0.4467 -0.21204 0.44913 -0.21042 0.45087 -0.20787 C 0.45243 -0.20579 0.45416 -0.20393 0.45555 -0.20185 C 0.45885 -0.19653 0.46059 -0.19143 0.46475 -0.1875 C 0.46666 -0.18565 0.4691 -0.18518 0.47083 -0.18333 C 0.48055 -0.17315 0.48003 -0.17662 0.48003 -0.16898 L 0.48003 -0.16875 " pathEditMode="relative" rAng="0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985479" y="817647"/>
            <a:ext cx="4812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سمّ الأجزاء التي يتكون منها جسم النحلةِ 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يتكون من : الرأس والصدر .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يتكون من : الرأس والبطن .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8" y="4627966"/>
            <a:ext cx="1473613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يتكون من ثلاثة أجزاء : الرأس ، والصدر ، والبطن .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2C341FEE-F0A9-46B2-8DD1-688038799C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-0.06551 L -0.00348 -0.06528 C -0.02379 -0.20023 -0.01146 -0.10857 -0.00556 -0.42662 C -0.00556 -0.43009 -0.00278 -0.43218 -0.00139 -0.43496 C -0.00035 -0.44259 0.00312 -0.46667 0.00486 -0.47107 C 0.00625 -0.47477 0.00729 -0.47871 0.00902 -0.48218 C 0.01163 -0.48796 0.01371 -0.49421 0.01736 -0.49884 C 0.01944 -0.50185 0.02291 -0.50232 0.02569 -0.5044 C 0.02777 -0.50602 0.02986 -0.50787 0.03194 -0.50996 C 0.03402 -0.51227 0.04843 -0.52894 0.05277 -0.53218 C 0.05468 -0.53357 0.05694 -0.5338 0.05902 -0.53496 C 0.06128 -0.53658 0.06302 -0.53912 0.06527 -0.54051 C 0.06718 -0.5419 0.06944 -0.54213 0.07152 -0.54329 C 0.07569 -0.54584 0.08107 -0.5507 0.08611 -0.55162 C 0.09357 -0.55301 0.10138 -0.55347 0.10902 -0.5544 C 0.11892 -0.55741 0.13177 -0.56435 0.14236 -0.55718 C 0.14531 -0.55509 0.14652 -0.54977 0.14861 -0.54607 C 0.1493 -0.54329 0.14965 -0.54051 0.15069 -0.53773 C 0.1552 -0.52523 0.15468 -0.53403 0.15694 -0.52107 C 0.16371 -0.48125 0.15816 -0.50509 0.16319 -0.48496 C 0.16388 -0.47662 0.16423 -0.46829 0.16527 -0.45996 C 0.16562 -0.45625 0.16684 -0.45255 0.16736 -0.44884 C 0.16822 -0.44236 0.16875 -0.43588 0.16944 -0.4294 C 0.17013 -0.4044 0.17031 -0.3794 0.17152 -0.3544 C 0.17326 -0.3132 0.17204 -0.3456 0.17569 -0.32384 C 0.17656 -0.31852 0.17708 -0.31273 0.17777 -0.30718 C 0.17986 -0.10255 0.15711 -0.16505 0.18194 -0.09884 L 0.18194 -0.09861 " pathEditMode="relative" rAng="0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2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1" animBg="1"/>
      <p:bldP spid="10" grpId="2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608056" y="920883"/>
            <a:ext cx="5975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عمل الملكة  في خلية النحل 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تخزن العسل .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تنظف الخلية .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عملها وضع البيض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053A2B4-9E59-47F7-B687-FF700232AD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528638" y="1371601"/>
            <a:ext cx="8358187" cy="4586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72E24-1B86-4DB4-8FCA-A5ADCC6B8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1" t="31658" r="21405" b="9146"/>
          <a:stretch/>
        </p:blipFill>
        <p:spPr>
          <a:xfrm>
            <a:off x="1793081" y="1960511"/>
            <a:ext cx="5829299" cy="36687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4DAD61-90F2-47A3-BDBA-60A609EC03C2}"/>
              </a:ext>
            </a:extLst>
          </p:cNvPr>
          <p:cNvSpPr/>
          <p:nvPr/>
        </p:nvSpPr>
        <p:spPr>
          <a:xfrm>
            <a:off x="1654650" y="1471612"/>
            <a:ext cx="6106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الرسمة التي تعبر عن إجابتك :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Graphic 9" descr="Badge Tick">
            <a:extLst>
              <a:ext uri="{FF2B5EF4-FFF2-40B4-BE49-F238E27FC236}">
                <a16:creationId xmlns:a16="http://schemas.microsoft.com/office/drawing/2014/main" id="{3EEFEE03-326B-4063-80D8-4422D278C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0762" y="4458356"/>
            <a:ext cx="914400" cy="914400"/>
          </a:xfrm>
          <a:prstGeom prst="rect">
            <a:avLst/>
          </a:prstGeom>
        </p:spPr>
      </p:pic>
      <p:pic>
        <p:nvPicPr>
          <p:cNvPr id="11" name="Graphic 10" descr="Badge Tick">
            <a:extLst>
              <a:ext uri="{FF2B5EF4-FFF2-40B4-BE49-F238E27FC236}">
                <a16:creationId xmlns:a16="http://schemas.microsoft.com/office/drawing/2014/main" id="{F3B47500-E60F-454D-8DB0-1DED9B748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3400" y="4501218"/>
            <a:ext cx="914400" cy="914400"/>
          </a:xfrm>
          <a:prstGeom prst="rect">
            <a:avLst/>
          </a:prstGeom>
        </p:spPr>
      </p:pic>
      <p:pic>
        <p:nvPicPr>
          <p:cNvPr id="12" name="Graphic 11" descr="Badge Tick">
            <a:extLst>
              <a:ext uri="{FF2B5EF4-FFF2-40B4-BE49-F238E27FC236}">
                <a16:creationId xmlns:a16="http://schemas.microsoft.com/office/drawing/2014/main" id="{40EB87E9-098C-466A-98A0-B6A07E467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1041" y="44297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528638" y="1085849"/>
            <a:ext cx="8358187" cy="5200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E39D2-05E4-4713-9BDE-27F573A93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4" t="21375" r="31406" b="6090"/>
          <a:stretch/>
        </p:blipFill>
        <p:spPr>
          <a:xfrm>
            <a:off x="2037995" y="2339578"/>
            <a:ext cx="4586287" cy="37290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3166AB-BA67-4DB4-A338-1F31DB26FD94}"/>
              </a:ext>
            </a:extLst>
          </p:cNvPr>
          <p:cNvSpPr/>
          <p:nvPr/>
        </p:nvSpPr>
        <p:spPr>
          <a:xfrm>
            <a:off x="4639604" y="1300162"/>
            <a:ext cx="3969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AE" sz="5400" b="1" dirty="0">
                <a:ln/>
                <a:solidFill>
                  <a:schemeClr val="accent4"/>
                </a:solidFill>
              </a:rPr>
              <a:t>الاستماع الثاني :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352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042322" y="727733"/>
            <a:ext cx="5758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تنشط حركة الحشرات في 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546524"/>
            <a:ext cx="1550978" cy="151695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ب- الخريف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أ- الصيف .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00699" y="4546523"/>
            <a:ext cx="1550978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ج- الربيع .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CA552F5E-DC1F-4F01-881E-EC4BC9D473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 0.01059 -0.0493 0.01528 -0.07014 C 0.01927 -0.0868 0.01372 -0.075 0.01962 -0.08565 C 0.02014 -0.08819 0.0198 -0.09097 0.02101 -0.09282 C 0.02344 -0.09699 0.02726 -0.0993 0.02969 -0.10347 L 0.0323 -0.1088 C 0.03611 -0.12222 0.03108 -0.10555 0.03664 -0.11944 C 0.04254 -0.13403 0.03282 -0.11481 0.0408 -0.13009 C 0.04341 -0.14028 0.04028 -0.13079 0.04653 -0.14074 C 0.04861 -0.14398 0.04966 -0.14815 0.05209 -0.15116 C 0.05313 -0.15255 0.05417 -0.15347 0.05504 -0.15463 C 0.05712 -0.1581 0.05816 -0.1625 0.06077 -0.16528 C 0.0625 -0.16782 0.06493 -0.16991 0.06632 -0.17245 C 0.0691 -0.17778 0.06927 -0.1787 0.07344 -0.18333 C 0.07466 -0.18426 0.07622 -0.18518 0.07778 -0.18657 C 0.07917 -0.19005 0.07986 -0.19444 0.08177 -0.19699 C 0.08334 -0.19907 0.08577 -0.19954 0.0875 -0.20069 C 0.08907 -0.20185 0.09063 -0.20301 0.09184 -0.2044 C 0.09948 -0.21296 0.09792 -0.21389 0.10469 -0.21852 C 0.10643 -0.21967 0.10851 -0.22083 0.11042 -0.22199 C 0.1132 -0.22731 0.11302 -0.22801 0.11754 -0.23264 C 0.1191 -0.23449 0.12118 -0.23588 0.12309 -0.23773 C 0.12448 -0.23935 0.1257 -0.24167 0.12726 -0.24329 C 0.12865 -0.24467 0.13021 -0.24537 0.1316 -0.24676 C 0.13299 -0.24838 0.1342 -0.25069 0.13577 -0.25208 C 0.1375 -0.2537 0.13959 -0.2544 0.14167 -0.25555 C 0.14462 -0.25949 0.14601 -0.26204 0.15 -0.26458 C 0.15122 -0.26528 0.15295 -0.26574 0.15417 -0.2662 C 0.15556 -0.26782 0.15677 -0.27014 0.15851 -0.27153 C 0.1599 -0.27292 0.16736 -0.27477 0.16841 -0.275 C 0.17032 -0.27592 0.17205 -0.27755 0.17396 -0.27847 C 0.1783 -0.28055 0.18264 -0.28217 0.18681 -0.28403 C 0.1882 -0.28472 0.18976 -0.28542 0.19115 -0.28565 L 0.19827 -0.28727 C 0.204 -0.29028 0.2092 -0.29444 0.21511 -0.2963 C 0.22934 -0.30069 0.22275 -0.29884 0.23507 -0.30162 C 0.23785 -0.30278 0.2408 -0.3037 0.24358 -0.30532 C 0.24584 -0.30648 0.24809 -0.30764 0.25052 -0.30856 C 0.2533 -0.30949 0.25625 -0.30972 0.2592 -0.31018 C 0.27327 -0.31736 0.25973 -0.31111 0.27188 -0.31574 C 0.27466 -0.31667 0.27743 -0.31829 0.28039 -0.31921 C 0.28785 -0.32153 0.28733 -0.31967 0.29306 -0.32268 C 0.29514 -0.32384 0.29688 -0.32546 0.29861 -0.32639 C 0.3033 -0.3287 0.31545 -0.33426 0.31858 -0.33518 C 0.32934 -0.33773 0.32327 -0.33634 0.33698 -0.34051 C 0.33889 -0.34097 0.3408 -0.34143 0.34271 -0.34236 C 0.34618 -0.34375 0.34914 -0.34514 0.35278 -0.34583 C 0.35625 -0.34676 0.36007 -0.34722 0.36407 -0.34722 L 0.42639 -0.34583 C 0.42813 -0.34583 0.43021 -0.34491 0.43195 -0.34421 C 0.43542 -0.34236 0.43889 -0.33958 0.44184 -0.33704 C 0.44375 -0.33542 0.44514 -0.33356 0.44688 -0.33171 C 0.44844 -0.33009 0.44948 -0.32755 0.45191 -0.32639 C 0.45348 -0.325 0.45556 -0.32384 0.45764 -0.32268 C 0.45851 -0.32106 0.45903 -0.31875 0.46025 -0.31736 C 0.46285 -0.31481 0.4665 -0.31366 0.46893 -0.31018 C 0.47848 -0.29838 0.46355 -0.31667 0.47552 -0.30347 C 0.47795 -0.30116 0.48004 -0.29884 0.4816 -0.2963 C 0.48247 -0.29467 0.48316 -0.29236 0.48438 -0.29097 C 0.48542 -0.28981 0.48733 -0.28981 0.48872 -0.28912 C 0.48976 -0.28796 0.4908 -0.2868 0.4915 -0.28565 C 0.49271 -0.28333 0.49289 -0.28032 0.49445 -0.27847 C 0.49549 -0.27708 0.49723 -0.27731 0.49861 -0.27662 C 0.50018 -0.27569 0.50157 -0.27477 0.50278 -0.27315 C 0.50382 -0.27222 0.50452 -0.2706 0.50573 -0.26967 C 0.50695 -0.26875 0.50868 -0.26852 0.5099 -0.26782 C 0.51077 -0.2662 0.51181 -0.26458 0.51268 -0.26273 C 0.51528 -0.25856 0.51632 -0.25856 0.51997 -0.25555 C 0.5217 -0.25393 0.52361 -0.25208 0.52552 -0.25023 C 0.53316 -0.23588 0.52309 -0.25324 0.53264 -0.24143 C 0.5342 -0.23912 0.53542 -0.23657 0.53681 -0.23426 C 0.53733 -0.23264 0.53733 -0.23055 0.53837 -0.22893 C 0.53941 -0.22731 0.54115 -0.22685 0.54254 -0.22546 C 0.54514 -0.22268 0.54757 -0.22014 0.54966 -0.21667 C 0.55191 -0.21342 0.55382 -0.2088 0.55677 -0.20602 C 0.55799 -0.20463 0.55973 -0.20393 0.56094 -0.20255 C 0.56355 -0.19977 0.56563 -0.19653 0.56806 -0.19375 L 0.57084 -0.19005 C 0.57188 -0.18889 0.5724 -0.18704 0.57361 -0.18657 L 0.57795 -0.18472 C 0.58507 -0.17893 0.58108 -0.18287 0.58941 -0.17245 C 0.5908 -0.17083 0.59184 -0.16852 0.59358 -0.16713 C 0.59497 -0.16597 0.59636 -0.16458 0.59775 -0.16366 C 0.60018 -0.16134 0.60243 -0.15856 0.60486 -0.15648 C 0.6066 -0.15486 0.60886 -0.1544 0.61059 -0.15301 C 0.62118 -0.14305 0.61146 -0.14792 0.62049 -0.14421 C 0.63525 -0.12569 0.61511 -0.15 0.629 -0.13518 C 0.63108 -0.1331 0.63282 -0.13055 0.63455 -0.12824 C 0.63594 -0.12685 0.63768 -0.12592 0.63907 -0.12454 C 0.64045 -0.12315 0.64167 -0.12106 0.64323 -0.11944 C 0.64514 -0.11736 0.64688 -0.11574 0.64879 -0.11389 C 0.65035 -0.11296 0.65157 -0.11204 0.65313 -0.11065 C 0.65782 -0.10532 0.65764 -0.10301 0.6632 -0.1 C 0.66424 -0.09907 0.6658 -0.09884 0.66719 -0.09815 C 0.66875 -0.0963 0.6698 -0.09421 0.67153 -0.09282 C 0.67275 -0.09213 0.67466 -0.09213 0.6757 -0.0912 C 0.67848 -0.08866 0.68039 -0.08495 0.68282 -0.08241 C 0.68542 -0.0794 0.68976 -0.07708 0.69289 -0.075 C 0.69462 -0.07176 0.6967 -0.06667 0.69983 -0.06458 C 0.70278 -0.06204 0.70643 -0.06111 0.70973 -0.05926 C 0.71077 -0.0581 0.71164 -0.05671 0.71268 -0.05579 C 0.71858 -0.04977 0.72483 -0.04375 0.73108 -0.03796 C 0.7349 -0.03449 0.73837 -0.03055 0.74236 -0.02755 C 0.74566 -0.025 0.74914 -0.02292 0.75226 -0.02037 C 0.75747 -0.01597 0.76268 -0.01088 0.76789 -0.00625 C 0.77448 -0.00069 0.78177 0.00347 0.78768 0.00949 C 0.8007 0.02315 0.79132 0.01458 0.80625 0.0257 C 0.81146 0.02963 0.81164 0.03056 0.81736 0.03634 C 0.81893 0.0375 0.82032 0.03866 0.8217 0.03982 C 0.82361 0.04144 0.82535 0.04329 0.82743 0.04514 C 0.83802 0.05394 0.83073 0.04722 0.84011 0.05394 C 0.84167 0.05509 0.84323 0.05625 0.84445 0.05741 C 0.84584 0.05903 0.84705 0.06158 0.84861 0.06273 C 0.85035 0.06389 0.85243 0.06389 0.85434 0.06458 C 0.85539 0.06574 0.85625 0.0669 0.85712 0.06806 C 0.85816 0.06991 0.85851 0.07199 0.8599 0.07338 C 0.86164 0.07477 0.86372 0.07454 0.86563 0.07523 L 0.86875 0.08079 L 0.86875 0.07894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889 C 2.77778E-6 -0.1044 -0.00486 -0.04143 0.00087 -0.17523 C 0.00121 -0.1875 0.00139 -0.19953 0.00295 -0.21134 C 0.00347 -0.21713 0.0059 -0.22245 0.00712 -0.22801 C 0.00798 -0.23356 0.00833 -0.23935 0.0092 -0.24467 C 0.01041 -0.25324 0.01163 -0.26157 0.01337 -0.26967 C 0.0151 -0.27916 0.01753 -0.28819 0.01962 -0.29768 C 0.02031 -0.30602 0.01996 -0.31481 0.0217 -0.32245 C 0.02274 -0.32778 0.02587 -0.33171 0.02795 -0.33634 C 0.02934 -0.34004 0.03073 -0.34375 0.03212 -0.34768 C 0.04514 -0.38727 0.03698 -0.3699 0.0467 -0.38912 C 0.04739 -0.39282 0.04739 -0.39699 0.04878 -0.40023 C 0.05017 -0.4044 0.05295 -0.40764 0.05503 -0.41134 C 0.05642 -0.41412 0.05781 -0.4169 0.0592 -0.41967 C 0.06493 -0.4324 0.07413 -0.45509 0.08212 -0.4669 C 0.08854 -0.47685 0.09566 -0.48588 0.10295 -0.49467 C 0.11163 -0.50532 0.12135 -0.51458 0.13003 -0.52523 C 0.13316 -0.5294 0.13472 -0.53565 0.13837 -0.53912 C 0.14253 -0.54328 0.14809 -0.54444 0.15295 -0.54745 C 0.1743 -0.5618 0.13576 -0.55903 0.1967 -0.57523 C 0.20746 -0.57824 0.21007 -0.57847 0.2217 -0.58356 C 0.24184 -0.59259 0.22153 -0.58727 0.2467 -0.5919 C 0.26718 -0.60301 0.24722 -0.59352 0.28003 -0.60301 C 0.28489 -0.60463 0.28958 -0.6074 0.29462 -0.60856 C 0.32361 -0.6169 0.31354 -0.61227 0.34045 -0.6169 C 0.34392 -0.61759 0.34722 -0.61921 0.35087 -0.61967 C 0.35972 -0.62106 0.36892 -0.62153 0.37795 -0.62245 C 0.3835 -0.62338 0.38906 -0.6243 0.39462 -0.62523 C 0.41337 -0.6243 0.43212 -0.6243 0.45087 -0.62245 C 0.45295 -0.62245 0.45486 -0.6206 0.45712 -0.61967 C 0.45972 -0.61875 0.46267 -0.61805 0.46545 -0.6169 C 0.46962 -0.61528 0.47795 -0.61134 0.47795 -0.61111 C 0.48316 -0.60625 0.49357 -0.59537 0.49878 -0.5919 C 0.50382 -0.58865 0.50885 -0.58588 0.51337 -0.58078 C 0.51562 -0.57847 0.51701 -0.57477 0.51962 -0.57245 C 0.52135 -0.57083 0.52378 -0.57106 0.52587 -0.56967 C 0.52812 -0.56828 0.53941 -0.55717 0.54045 -0.55578 C 0.54218 -0.55347 0.54305 -0.55023 0.54462 -0.54745 C 0.54653 -0.54375 0.54878 -0.54004 0.55087 -0.53634 C 0.5526 -0.52916 0.55451 -0.52083 0.55712 -0.51412 C 0.55816 -0.51134 0.55989 -0.50856 0.56128 -0.50578 C 0.56718 -0.47407 0.55885 -0.51342 0.56753 -0.48634 C 0.56857 -0.48287 0.56857 -0.47893 0.56962 -0.47523 C 0.57066 -0.47153 0.57257 -0.46805 0.57378 -0.46412 C 0.57569 -0.45717 0.57534 -0.45162 0.57795 -0.44467 C 0.58837 -0.4169 0.57517 -0.45949 0.58628 -0.42523 C 0.58698 -0.42268 0.58732 -0.41967 0.58837 -0.4169 C 0.58941 -0.41412 0.59149 -0.4118 0.59253 -0.40856 C 0.59427 -0.40324 0.59531 -0.39745 0.5967 -0.3919 C 0.59896 -0.38264 0.59896 -0.3831 0.60087 -0.37245 C 0.60156 -0.36805 0.60208 -0.36319 0.60295 -0.35856 C 0.60347 -0.35578 0.60451 -0.35324 0.60503 -0.35023 C 0.6059 -0.3449 0.60642 -0.33912 0.60712 -0.33379 C 0.6085 -0.30023 0.60937 -0.2669 0.61128 -0.23356 C 0.61146 -0.22801 0.61267 -0.22268 0.61337 -0.2169 C 0.61406 -0.20879 0.61441 -0.20023 0.61545 -0.1919 C 0.6158 -0.18912 0.61718 -0.18657 0.61753 -0.18356 C 0.61788 -0.17731 0.61753 -0.1706 0.61753 -0.16412 L 0.61962 -0.15856 " pathEditMode="relative" rAng="0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2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171574" y="817647"/>
            <a:ext cx="5071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النَّحلُ من الحشرات المفيدة حسب النص لأنه 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ب- يعطينا الدواء .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ج- يعطينا الغذاء .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أ- يعطينا العسلُ .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F48A8A2-653F-4CCE-BEFE-4D8C52480B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787791" y="1026502"/>
            <a:ext cx="5929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يَعيشُ النحلُ حسب النص ، في 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الْغاباتِ.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الْجُحرِ.</a:t>
            </a:r>
            <a:endParaRPr lang="en-US" sz="28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الْخليةِ</a:t>
            </a:r>
            <a:endParaRPr lang="en-US" sz="32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5B25A95E-9D0A-4387-86DD-AD7D1698AC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627989" y="750859"/>
            <a:ext cx="5472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المسؤول عن جمع الرحيق وإدخاله إلى الخليةِ 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38778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ب- الذّكورُ.</a:t>
            </a:r>
            <a:endParaRPr lang="en-US" sz="28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أ- الْمَلِكَةُ.</a:t>
            </a:r>
            <a:endParaRPr lang="en-US" sz="28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71628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/>
              <a:t>ج- العاملاتُ.</a:t>
            </a:r>
            <a:endParaRPr lang="en-US" sz="20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7ED63CD-C2C1-41C0-8FDF-17CA016FD4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3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3 0.11042 -0.22199 C 0.1132 -0.22732 0.11302 -0.22801 0.11754 -0.23264 C 0.1191 -0.23449 0.12118 -0.23588 0.12309 -0.23773 C 0.12448 -0.23935 0.1257 -0.24167 0.12726 -0.24329 C 0.12865 -0.24468 0.13021 -0.24537 0.1316 -0.24676 C 0.13299 -0.24838 0.1342 -0.2507 0.13577 -0.25208 C 0.1375 -0.25371 0.13959 -0.2544 0.14167 -0.25556 C 0.14462 -0.25949 0.14601 -0.26204 0.15 -0.26458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3 C 0.35625 -0.34676 0.36007 -0.34722 0.36407 -0.34722 L 0.42639 -0.34583 C 0.42813 -0.34583 0.43021 -0.34491 0.43195 -0.34421 C 0.43542 -0.34236 0.43889 -0.33958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3 0.49289 -0.28033 0.49445 -0.27847 C 0.49549 -0.27708 0.49723 -0.27732 0.49861 -0.27662 C 0.50018 -0.2757 0.50157 -0.27477 0.50278 -0.27315 C 0.50382 -0.27222 0.50452 -0.2706 0.50573 -0.26968 C 0.50695 -0.26875 0.50868 -0.26852 0.5099 -0.26783 C 0.51077 -0.26621 0.51181 -0.26458 0.51268 -0.26273 C 0.51528 -0.25857 0.51632 -0.25857 0.51997 -0.25556 C 0.5217 -0.25394 0.52361 -0.25208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3 0.59184 -0.16852 0.59358 -0.16713 C 0.59497 -0.16597 0.59636 -0.16458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8 0.69289 -0.075 C 0.69462 -0.07176 0.6967 -0.06667 0.69983 -0.06458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889 C 1.38889E-6 -0.1044 -0.00486 -0.04144 0.00087 -0.17523 C 0.00121 -0.1875 0.00139 -0.19954 0.00295 -0.21134 C 0.00347 -0.21713 0.0059 -0.22245 0.00712 -0.22801 C 0.00798 -0.23357 0.00833 -0.23935 0.0092 -0.24468 C 0.01042 -0.25324 0.01163 -0.26157 0.01337 -0.26968 C 0.0151 -0.27917 0.01753 -0.28819 0.01962 -0.29745 C 0.02031 -0.30579 0.01996 -0.31482 0.0217 -0.32245 C 0.02274 -0.32778 0.02587 -0.33171 0.02795 -0.33634 C 0.02934 -0.34005 0.03073 -0.34375 0.03212 -0.34769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7 C 0.24184 -0.59259 0.22153 -0.58727 0.2467 -0.5919 C 0.26719 -0.60301 0.24722 -0.59352 0.28003 -0.60301 C 0.28489 -0.60463 0.28958 -0.60741 0.29462 -0.60857 C 0.32361 -0.6169 0.31354 -0.61227 0.34045 -0.6169 C 0.34392 -0.61759 0.34722 -0.61921 0.35087 -0.61968 C 0.35972 -0.62107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11 C 0.48316 -0.60625 0.49358 -0.59537 0.49878 -0.5919 C 0.50382 -0.58866 0.50885 -0.58588 0.51337 -0.58079 C 0.51562 -0.57847 0.51701 -0.57477 0.51962 -0.57245 C 0.52135 -0.57083 0.52378 -0.57107 0.52587 -0.56968 C 0.52812 -0.56829 0.53941 -0.55718 0.54045 -0.55579 C 0.54219 -0.55347 0.54305 -0.55023 0.54462 -0.54745 C 0.54653 -0.54375 0.54878 -0.54005 0.55087 -0.53634 C 0.5526 -0.52917 0.55451 -0.52083 0.55712 -0.51412 C 0.55816 -0.51134 0.55989 -0.50857 0.56128 -0.50579 C 0.56719 -0.47407 0.55885 -0.51343 0.56753 -0.48634 C 0.56858 -0.48287 0.56858 -0.47894 0.56962 -0.47523 C 0.57066 -0.47153 0.57257 -0.46806 0.57378 -0.46412 C 0.57569 -0.45718 0.57535 -0.45162 0.57795 -0.44468 C 0.58837 -0.4169 0.57517 -0.45949 0.58628 -0.42523 C 0.58698 -0.42269 0.58733 -0.41968 0.58837 -0.4169 C 0.58941 -0.41412 0.59149 -0.41181 0.59253 -0.40857 C 0.59427 -0.40324 0.59531 -0.39745 0.5967 -0.3919 C 0.59896 -0.38264 0.59896 -0.3831 0.60087 -0.37245 C 0.60156 -0.36806 0.60208 -0.36319 0.60295 -0.35857 C 0.60347 -0.35579 0.60451 -0.35324 0.60503 -0.35023 C 0.6059 -0.34491 0.60642 -0.33912 0.60712 -0.3338 C 0.60851 -0.30023 0.60937 -0.2669 0.61128 -0.23357 C 0.61146 -0.22801 0.61267 -0.22269 0.61337 -0.2169 C 0.61406 -0.2088 0.61441 -0.20023 0.61545 -0.1919 C 0.6158 -0.18912 0.61719 -0.18657 0.61753 -0.18357 C 0.61788 -0.17732 0.61753 -0.1706 0.61753 -0.16412 L 0.61962 -0.15857 " pathEditMode="relative" rAng="0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2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385763" y="1371601"/>
            <a:ext cx="8586787" cy="48577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C661A7-B212-4B0F-9D7E-3E74B87D2806}"/>
              </a:ext>
            </a:extLst>
          </p:cNvPr>
          <p:cNvSpPr/>
          <p:nvPr/>
        </p:nvSpPr>
        <p:spPr>
          <a:xfrm>
            <a:off x="2179354" y="124123"/>
            <a:ext cx="6099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AE" sz="5400" b="1" cap="none" spc="0" dirty="0">
                <a:ln/>
                <a:solidFill>
                  <a:schemeClr val="accent4"/>
                </a:solidFill>
                <a:effectLst/>
              </a:rPr>
              <a:t>أشاهد الصورة ، وأتحدث :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0D8E4CBF-B3BA-445C-B689-26EB31A64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94" y="1551620"/>
            <a:ext cx="4822031" cy="41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28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نوع ُ النص 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ب- خيالي .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ج- قِصصي.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أ- معلوماتي .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B58ECBE8-3E3E-4515-A711-2B18034448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448099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-956160" y="570575"/>
            <a:ext cx="7669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/>
              <a:t>هل صح أم خطأ ؟</a:t>
            </a:r>
          </a:p>
          <a:p>
            <a:pPr algn="r"/>
            <a:r>
              <a:rPr lang="ar-AE" sz="3600" b="1" dirty="0"/>
              <a:t>يُعد النّحلُ من الحشرات الضارة للإنسانِ .</a:t>
            </a:r>
            <a:endParaRPr lang="en-US" sz="36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صحيحُ</a:t>
            </a:r>
            <a:endParaRPr lang="en-US" sz="28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خطأُ</a:t>
            </a:r>
            <a:endParaRPr lang="en-US" sz="44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6341F60-6064-4B5F-80B2-70EBD4F874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765149" y="509337"/>
            <a:ext cx="5492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صح أم خطأ ؟</a:t>
            </a:r>
          </a:p>
          <a:p>
            <a:pPr algn="r"/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النحلات العاملات يضعن البيضَ في الخلية 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صح</a:t>
            </a:r>
            <a:endParaRPr lang="en-US" sz="4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خطأ</a:t>
            </a:r>
            <a:endParaRPr lang="en-US" sz="48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E2B3413-AF60-4BA4-9179-F1E798CCB5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49798" y="632911"/>
            <a:ext cx="6683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/>
              <a:t>هل صح أم خطأ ؟</a:t>
            </a:r>
          </a:p>
          <a:p>
            <a:pPr algn="r"/>
            <a:r>
              <a:rPr lang="ar-AE" sz="4400" b="1" dirty="0"/>
              <a:t>الملكةُ هي أم النّحلِ وأكبرها جسْمًا .</a:t>
            </a:r>
            <a:endParaRPr lang="en-US" sz="44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خطأ</a:t>
            </a:r>
            <a:endParaRPr lang="en-US" sz="48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صح</a:t>
            </a:r>
            <a:endParaRPr lang="en-US" sz="48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EB32E43-ADB7-4437-B493-772262468D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303212" y="509337"/>
            <a:ext cx="5946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صح أم خطأ ؟</a:t>
            </a:r>
          </a:p>
          <a:p>
            <a:pPr algn="r"/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العاملاتُ من النحلِ تجمعُ الرّحيق وتنظفُ الخليةَ 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خطأ</a:t>
            </a:r>
            <a:endParaRPr lang="en-US" sz="48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صح</a:t>
            </a:r>
            <a:endParaRPr lang="en-US" sz="48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C8D44C7A-D971-4742-9123-93CFE3CD37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528638" y="1371601"/>
            <a:ext cx="8358187" cy="4586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72E24-1B86-4DB4-8FCA-A5ADCC6B8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1" t="31658" r="21405" b="9146"/>
          <a:stretch/>
        </p:blipFill>
        <p:spPr>
          <a:xfrm>
            <a:off x="1793081" y="1960511"/>
            <a:ext cx="5829299" cy="36687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4DAD61-90F2-47A3-BDBA-60A609EC03C2}"/>
              </a:ext>
            </a:extLst>
          </p:cNvPr>
          <p:cNvSpPr/>
          <p:nvPr/>
        </p:nvSpPr>
        <p:spPr>
          <a:xfrm>
            <a:off x="1654650" y="1471612"/>
            <a:ext cx="6106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الرسمة التي تعبر عن إجابتك :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Graphic 9" descr="Badge Tick">
            <a:extLst>
              <a:ext uri="{FF2B5EF4-FFF2-40B4-BE49-F238E27FC236}">
                <a16:creationId xmlns:a16="http://schemas.microsoft.com/office/drawing/2014/main" id="{3EEFEE03-326B-4063-80D8-4422D278C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0762" y="4458356"/>
            <a:ext cx="914400" cy="914400"/>
          </a:xfrm>
          <a:prstGeom prst="rect">
            <a:avLst/>
          </a:prstGeom>
        </p:spPr>
      </p:pic>
      <p:pic>
        <p:nvPicPr>
          <p:cNvPr id="11" name="Graphic 10" descr="Badge Tick">
            <a:extLst>
              <a:ext uri="{FF2B5EF4-FFF2-40B4-BE49-F238E27FC236}">
                <a16:creationId xmlns:a16="http://schemas.microsoft.com/office/drawing/2014/main" id="{F3B47500-E60F-454D-8DB0-1DED9B748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3400" y="4501218"/>
            <a:ext cx="914400" cy="914400"/>
          </a:xfrm>
          <a:prstGeom prst="rect">
            <a:avLst/>
          </a:prstGeom>
        </p:spPr>
      </p:pic>
      <p:pic>
        <p:nvPicPr>
          <p:cNvPr id="12" name="Graphic 11" descr="Badge Tick">
            <a:extLst>
              <a:ext uri="{FF2B5EF4-FFF2-40B4-BE49-F238E27FC236}">
                <a16:creationId xmlns:a16="http://schemas.microsoft.com/office/drawing/2014/main" id="{40EB87E9-098C-466A-98A0-B6A07E467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1041" y="44297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108939" y="-15110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5044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اختار عنوان آخر للنص 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عنوان غير مناسب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عنوان مناسب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7860DEA5-F544-403E-B532-17BD866C25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977862" y="1561330"/>
            <a:ext cx="5201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b="1" dirty="0"/>
              <a:t>استمع لهذا المقطع وأجيب .</a:t>
            </a:r>
            <a:endParaRPr lang="en-US" sz="44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3 أرجل</a:t>
            </a:r>
          </a:p>
          <a:p>
            <a:pPr algn="ctr"/>
            <a:r>
              <a:rPr lang="ar-AE" b="1" dirty="0"/>
              <a:t>2 أجنحة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2 أرجل</a:t>
            </a:r>
          </a:p>
          <a:p>
            <a:pPr algn="ctr"/>
            <a:r>
              <a:rPr lang="ar-AE" b="1" dirty="0"/>
              <a:t>2 أجنحة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6 أرجل</a:t>
            </a:r>
          </a:p>
          <a:p>
            <a:pPr algn="ctr"/>
            <a:r>
              <a:rPr lang="ar-AE" b="1" dirty="0"/>
              <a:t>4 أجنحة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8AAE9304-6F25-498F-A865-A117C8D791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0F6DD4-17E7-4B1E-BAE9-14816575711E}"/>
              </a:ext>
            </a:extLst>
          </p:cNvPr>
          <p:cNvSpPr/>
          <p:nvPr/>
        </p:nvSpPr>
        <p:spPr>
          <a:xfrm>
            <a:off x="464718" y="3270416"/>
            <a:ext cx="7526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AE" sz="5400" b="1" dirty="0">
                <a:ln/>
                <a:solidFill>
                  <a:schemeClr val="accent4"/>
                </a:solidFill>
              </a:rPr>
              <a:t>كم عدد الأرجل والأجنحة للنحلة ؟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Graphic 4" descr="Abacus">
            <a:extLst>
              <a:ext uri="{FF2B5EF4-FFF2-40B4-BE49-F238E27FC236}">
                <a16:creationId xmlns:a16="http://schemas.microsoft.com/office/drawing/2014/main" id="{49748C1E-3C62-4351-A070-2ADB68E136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57599" y="6881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144035" y="-279694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098372" y="769363"/>
            <a:ext cx="5372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b="1" dirty="0"/>
              <a:t>ما هو شعورك تجاه الدرس ؟</a:t>
            </a:r>
            <a:endParaRPr lang="en-US" sz="44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13590" y="4579270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 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 </a:t>
            </a:r>
            <a:endParaRPr lang="en-US" sz="36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2CBC347-BCE1-4808-9381-DACC7EFF1C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pic>
        <p:nvPicPr>
          <p:cNvPr id="3" name="Picture 2" descr="Ok Mr. Feels">
            <a:extLst>
              <a:ext uri="{FF2B5EF4-FFF2-40B4-BE49-F238E27FC236}">
                <a16:creationId xmlns:a16="http://schemas.microsoft.com/office/drawing/2014/main" id="{4D37FFD3-4C30-44B6-AF2B-77DF3AB45C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0" y="4638778"/>
            <a:ext cx="1355131" cy="1435513"/>
          </a:xfrm>
          <a:prstGeom prst="rect">
            <a:avLst/>
          </a:prstGeom>
        </p:spPr>
      </p:pic>
      <p:pic>
        <p:nvPicPr>
          <p:cNvPr id="12" name="Picture 11" descr="Sad Mr. Feels">
            <a:extLst>
              <a:ext uri="{FF2B5EF4-FFF2-40B4-BE49-F238E27FC236}">
                <a16:creationId xmlns:a16="http://schemas.microsoft.com/office/drawing/2014/main" id="{2DE0DA56-CA14-4CDF-ADF1-99ACB66C5C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83" y="4677842"/>
            <a:ext cx="1408078" cy="1235334"/>
          </a:xfrm>
          <a:prstGeom prst="rect">
            <a:avLst/>
          </a:prstGeom>
        </p:spPr>
      </p:pic>
      <p:pic>
        <p:nvPicPr>
          <p:cNvPr id="14" name="Picture 13" descr="Cross My Heart Mr. Feels">
            <a:extLst>
              <a:ext uri="{FF2B5EF4-FFF2-40B4-BE49-F238E27FC236}">
                <a16:creationId xmlns:a16="http://schemas.microsoft.com/office/drawing/2014/main" id="{B0D6BA9C-F509-4B0A-AE6C-C7B30C771F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662602"/>
            <a:ext cx="1905000" cy="1235334"/>
          </a:xfrm>
          <a:prstGeom prst="rect">
            <a:avLst/>
          </a:prstGeom>
        </p:spPr>
      </p:pic>
      <p:pic>
        <p:nvPicPr>
          <p:cNvPr id="5" name="Picture 4" descr="Like Bee">
            <a:extLst>
              <a:ext uri="{FF2B5EF4-FFF2-40B4-BE49-F238E27FC236}">
                <a16:creationId xmlns:a16="http://schemas.microsoft.com/office/drawing/2014/main" id="{388D8D01-3B66-41D0-8CDB-06C773BFD4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64" y="1370261"/>
            <a:ext cx="3141382" cy="28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49 C -0.00555 -0.09097 -0.00833 -0.09699 -0.01076 -0.10324 C -0.01371 -0.11134 -0.01076 -0.10856 -0.01371 -0.11759 C -0.01441 -0.1199 -0.0158 -0.12176 -0.01684 -0.12384 C -0.01736 -0.12662 -0.01771 -0.12939 -0.0184 -0.13194 C -0.01875 -0.13402 -0.01944 -0.13611 -0.01996 -0.13819 C -0.02048 -0.14166 -0.02066 -0.14514 -0.02153 -0.14838 C -0.02222 -0.15185 -0.02361 -0.15509 -0.02448 -0.15879 C -0.02604 -0.16504 -0.02639 -0.1706 -0.0276 -0.17708 C -0.02795 -0.17916 -0.02864 -0.18125 -0.02917 -0.18333 C -0.03246 -0.19884 -0.02847 -0.18402 -0.03368 -0.20185 C -0.03437 -0.20717 -0.03559 -0.22037 -0.0368 -0.22639 C -0.03819 -0.23264 -0.04149 -0.2449 -0.04149 -0.24467 C -0.04201 -0.25092 -0.04201 -0.25717 -0.04305 -0.26342 C -0.04358 -0.26759 -0.04514 -0.27152 -0.04601 -0.27569 C -0.0467 -0.27824 -0.04722 -0.28101 -0.04757 -0.28379 C -0.05087 -0.30717 -0.04687 -0.28935 -0.05226 -0.31041 C -0.05278 -0.31875 -0.05295 -0.32685 -0.05382 -0.33518 C -0.05399 -0.33796 -0.05521 -0.34051 -0.05521 -0.34328 C -0.05521 -0.3706 -0.05503 -0.39814 -0.05382 -0.42546 C -0.05347 -0.43101 -0.05295 -0.43703 -0.05069 -0.44189 C -0.04757 -0.44791 -0.0434 -0.45509 -0.04149 -0.46226 C -0.04062 -0.46504 -0.0408 -0.46805 -0.03993 -0.4706 C -0.03871 -0.47407 -0.03663 -0.47731 -0.03524 -0.48078 C -0.03455 -0.48264 -0.03455 -0.48495 -0.03368 -0.48703 C -0.03298 -0.48912 -0.03142 -0.49097 -0.03073 -0.49305 C -0.03003 -0.49514 -0.03003 -0.49745 -0.02917 -0.4993 C -0.02795 -0.50162 -0.02604 -0.50324 -0.02448 -0.50532 C -0.02187 -0.5162 -0.02465 -0.50764 -0.01996 -0.51574 C -0.00972 -0.53264 -0.02812 -0.50671 -0.0092 -0.53217 C -0.00764 -0.53402 -0.00625 -0.53657 -0.00451 -0.53819 C -0.00295 -0.53958 -0.00139 -0.54074 0.00017 -0.54236 C 0.00226 -0.5449 0.00417 -0.54791 0.00625 -0.55046 C 0.00729 -0.55185 0.00799 -0.55393 0.00938 -0.55463 L 0.01389 -0.55671 C 0.02708 -0.56851 0.01042 -0.55439 0.02309 -0.56296 C 0.03386 -0.5699 0.02118 -0.56481 0.03386 -0.56898 C 0.03594 -0.57106 0.03785 -0.57361 0.04011 -0.57523 C 0.04202 -0.57639 0.04427 -0.57639 0.04618 -0.57731 C 0.04983 -0.57847 0.05347 -0.57986 0.05695 -0.58125 C 0.05851 -0.58194 0.06007 -0.58287 0.06163 -0.58333 C 0.08004 -0.58912 0.07222 -0.58611 0.08785 -0.58958 C 0.09045 -0.59004 0.09288 -0.59074 0.09549 -0.59166 C 0.09861 -0.59282 0.10156 -0.5949 0.10469 -0.5956 L 0.11233 -0.59768 C 0.11389 -0.59907 0.11528 -0.60139 0.11702 -0.60185 C 0.12865 -0.60416 0.15243 -0.60601 0.15243 -0.60578 C 0.15452 -0.60671 0.15642 -0.60787 0.15851 -0.60787 C 0.17656 -0.60787 0.19445 -0.60787 0.21233 -0.60601 C 0.21389 -0.60578 0.21441 -0.60301 0.21545 -0.60185 C 0.21754 -0.59953 0.21962 -0.59791 0.2217 -0.5956 C 0.24566 -0.56828 0.20556 -0.61088 0.23247 -0.58541 C 0.24132 -0.57708 0.23333 -0.58217 0.24011 -0.57314 C 0.24184 -0.5706 0.24427 -0.56898 0.24618 -0.56689 C 0.24722 -0.56481 0.24809 -0.5625 0.24931 -0.56088 C 0.2507 -0.55902 0.25278 -0.55856 0.25399 -0.55671 C 0.25642 -0.55301 0.25799 -0.54838 0.26007 -0.54444 C 0.26129 -0.54189 0.2632 -0.54027 0.26476 -0.53819 C 0.26528 -0.53611 0.2658 -0.53426 0.26632 -0.53217 C 0.26684 -0.52939 0.26684 -0.52639 0.26788 -0.52384 C 0.2684 -0.52222 0.26979 -0.52106 0.27083 -0.51967 C 0.27136 -0.51782 0.27153 -0.51551 0.2724 -0.51365 C 0.27309 -0.51203 0.27483 -0.51134 0.27552 -0.50949 C 0.27691 -0.50555 0.27674 -0.50069 0.27865 -0.49722 C 0.29219 -0.4699 0.27257 -0.51041 0.28316 -0.48495 C 0.28438 -0.48194 0.29149 -0.46805 0.29392 -0.46435 C 0.29583 -0.46157 0.29827 -0.45926 0.30017 -0.45625 C 0.30521 -0.44745 0.30365 -0.44537 0.30938 -0.43773 C 0.31059 -0.43588 0.3125 -0.43495 0.31389 -0.43356 C 0.31736 -0.42014 0.3125 -0.43541 0.32327 -0.41921 C 0.33108 -0.4074 0.32118 -0.41319 0.3309 -0.40902 C 0.34149 -0.38055 0.32604 -0.41967 0.33854 -0.39467 C 0.33941 -0.39282 0.33906 -0.39004 0.34011 -0.38842 C 0.34167 -0.38588 0.34445 -0.38472 0.34618 -0.3824 C 0.34809 -0.37986 0.34931 -0.37685 0.35087 -0.37407 C 0.35191 -0.37199 0.35261 -0.36967 0.35399 -0.36805 C 0.35521 -0.3662 0.35712 -0.36527 0.35851 -0.36389 C 0.36736 -0.34629 0.35677 -0.36851 0.3632 -0.35162 C 0.36528 -0.34583 0.36754 -0.34375 0.37083 -0.33912 C 0.37413 -0.32639 0.36997 -0.34051 0.37708 -0.32476 C 0.37882 -0.32083 0.38004 -0.31666 0.3816 -0.3125 C 0.38247 -0.31041 0.38368 -0.30856 0.38472 -0.30648 C 0.38629 -0.30301 0.38785 -0.29953 0.38941 -0.29606 C 0.39653 -0.2787 0.38767 -0.29722 0.39705 -0.27963 C 0.39809 -0.27777 0.39879 -0.27523 0.40017 -0.27361 C 0.40139 -0.27176 0.40347 -0.27129 0.40469 -0.26944 C 0.40903 -0.26389 0.41059 -0.25764 0.41389 -0.25092 C 0.42083 -0.23773 0.41875 -0.24305 0.42778 -0.23264 C 0.42952 -0.23055 0.43073 -0.22824 0.43247 -0.22639 C 0.43646 -0.22199 0.44063 -0.21828 0.44479 -0.21412 C 0.4467 -0.21203 0.44913 -0.21041 0.45087 -0.20787 C 0.45243 -0.20578 0.45417 -0.20393 0.45556 -0.20185 C 0.45886 -0.19652 0.46059 -0.19143 0.46476 -0.1875 C 0.46667 -0.18564 0.4691 -0.18518 0.47083 -0.18333 C 0.48056 -0.17314 0.48004 -0.17662 0.48004 -0.16898 L 0.48004 -0.16875 " pathEditMode="relative" rAng="0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778E5-901A-4D27-A0A2-FF37B163363D}"/>
              </a:ext>
            </a:extLst>
          </p:cNvPr>
          <p:cNvSpPr txBox="1"/>
          <p:nvPr/>
        </p:nvSpPr>
        <p:spPr>
          <a:xfrm>
            <a:off x="530087" y="1582340"/>
            <a:ext cx="80838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/>
              <a:t>هذا العمـل </a:t>
            </a:r>
            <a:r>
              <a:rPr lang="ar-AE" sz="3600" b="1" u="sng" dirty="0"/>
              <a:t>مجـاني</a:t>
            </a:r>
            <a:r>
              <a:rPr lang="ar-AE" sz="3600" b="1" dirty="0"/>
              <a:t> ولا يُمكن بيعه</a:t>
            </a:r>
          </a:p>
          <a:p>
            <a:pPr algn="ctr"/>
            <a:endParaRPr lang="ar-AE" sz="3600" b="1" dirty="0"/>
          </a:p>
          <a:p>
            <a:pPr algn="ctr"/>
            <a:endParaRPr lang="ar-AE" sz="3600" b="1" dirty="0"/>
          </a:p>
          <a:p>
            <a:pPr algn="ctr"/>
            <a:r>
              <a:rPr lang="ar-AE" sz="3600" b="1" dirty="0"/>
              <a:t>للمزيد من الألعـاب </a:t>
            </a:r>
          </a:p>
          <a:p>
            <a:pPr algn="ctr"/>
            <a:r>
              <a:rPr lang="ar-AE" sz="2800" b="1" dirty="0"/>
              <a:t>اضغط علـى رابط قناة التلغرام</a:t>
            </a:r>
          </a:p>
          <a:p>
            <a:pPr algn="ctr"/>
            <a:r>
              <a:rPr lang="en-US" sz="2800">
                <a:hlinkClick r:id="rId2"/>
              </a:rPr>
              <a:t>https://t.me/joinchat/AAAAAEhunMg7L7FnnGhcLw</a:t>
            </a:r>
            <a:endParaRPr lang="ar-AE" sz="2800" b="1" dirty="0"/>
          </a:p>
          <a:p>
            <a:pPr algn="ctr"/>
            <a:endParaRPr lang="ar-AE" sz="3600" b="1" dirty="0"/>
          </a:p>
          <a:p>
            <a:pPr algn="ctr"/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113505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300038" y="1371601"/>
            <a:ext cx="8629650" cy="4586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ss You Bee">
            <a:extLst>
              <a:ext uri="{FF2B5EF4-FFF2-40B4-BE49-F238E27FC236}">
                <a16:creationId xmlns:a16="http://schemas.microsoft.com/office/drawing/2014/main" id="{88EE84E2-7E0A-45A0-9953-11227607B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344367"/>
            <a:ext cx="3214688" cy="3286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DCC6D3-DEE3-4E76-BC51-EEDE009E5BF6}"/>
              </a:ext>
            </a:extLst>
          </p:cNvPr>
          <p:cNvSpPr/>
          <p:nvPr/>
        </p:nvSpPr>
        <p:spPr>
          <a:xfrm>
            <a:off x="2788602" y="2663991"/>
            <a:ext cx="53078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AE" sz="7200" b="1" cap="none" spc="0" dirty="0">
                <a:ln/>
                <a:solidFill>
                  <a:schemeClr val="accent4"/>
                </a:solidFill>
                <a:effectLst/>
              </a:rPr>
              <a:t>الاستماع : </a:t>
            </a:r>
            <a:r>
              <a:rPr lang="ar-AE" sz="8000" b="1" cap="none" spc="0" dirty="0">
                <a:ln/>
                <a:solidFill>
                  <a:schemeClr val="accent4"/>
                </a:solidFill>
                <a:effectLst/>
              </a:rPr>
              <a:t>النَّحْلُ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82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68222-9A33-491E-B5DC-713B12D4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4983" r="11250" b="5534"/>
          <a:stretch/>
        </p:blipFill>
        <p:spPr>
          <a:xfrm>
            <a:off x="1100138" y="685801"/>
            <a:ext cx="7015162" cy="5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9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198783" y="351596"/>
            <a:ext cx="8746434" cy="6188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68222-9A33-491E-B5DC-713B12D4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44017" r="11250" b="42599"/>
          <a:stretch/>
        </p:blipFill>
        <p:spPr>
          <a:xfrm>
            <a:off x="1432013" y="2920239"/>
            <a:ext cx="6869025" cy="1714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03083E-4229-4E61-A858-07F04D707938}"/>
              </a:ext>
            </a:extLst>
          </p:cNvPr>
          <p:cNvSpPr/>
          <p:nvPr/>
        </p:nvSpPr>
        <p:spPr>
          <a:xfrm>
            <a:off x="2050945" y="1624309"/>
            <a:ext cx="5242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مقطع الشريحة رقم 26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43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528638" y="1371601"/>
            <a:ext cx="8358187" cy="4586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B9A11-6A9A-4541-B573-2E86958CEF9F}"/>
              </a:ext>
            </a:extLst>
          </p:cNvPr>
          <p:cNvSpPr txBox="1"/>
          <p:nvPr/>
        </p:nvSpPr>
        <p:spPr>
          <a:xfrm>
            <a:off x="664369" y="1897231"/>
            <a:ext cx="80867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الناتج :</a:t>
            </a:r>
          </a:p>
          <a:p>
            <a:pPr algn="r"/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يستوعب المتعلم المادة المسموعة</a:t>
            </a:r>
          </a:p>
          <a:p>
            <a:pPr algn="r"/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نص معلوماتي ) ويختار عنوان لها . </a:t>
            </a:r>
          </a:p>
          <a:p>
            <a:pPr algn="r"/>
            <a:endParaRPr lang="ar-A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44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685800" y="328612"/>
            <a:ext cx="8358187" cy="57007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B9A11-6A9A-4541-B573-2E86958CEF9F}"/>
              </a:ext>
            </a:extLst>
          </p:cNvPr>
          <p:cNvSpPr txBox="1"/>
          <p:nvPr/>
        </p:nvSpPr>
        <p:spPr>
          <a:xfrm>
            <a:off x="477927" y="328612"/>
            <a:ext cx="80867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قبل الاستماع :</a:t>
            </a:r>
          </a:p>
          <a:p>
            <a:pPr algn="r"/>
            <a:endParaRPr lang="ar-AE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هل راقبت نحلةٍ في يومٍ ما ؟ ماذا شاهدت ؟</a:t>
            </a:r>
          </a:p>
          <a:p>
            <a:pPr algn="r"/>
            <a:endParaRPr lang="ar-A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ماذا يصنع النحل لنا ؟</a:t>
            </a:r>
          </a:p>
          <a:p>
            <a:pPr algn="r"/>
            <a:endParaRPr lang="ar-A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هل تحبُ طعمَ العسلِ؟</a:t>
            </a:r>
          </a:p>
          <a:p>
            <a:pPr algn="r"/>
            <a:endParaRPr lang="ar-A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ما الموضوع الذي تتوقعُ أنك ستسمعه في هذه الحصة ؟</a:t>
            </a:r>
          </a:p>
          <a:p>
            <a:pPr algn="r"/>
            <a:endParaRPr lang="ar-A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ove Bee">
            <a:extLst>
              <a:ext uri="{FF2B5EF4-FFF2-40B4-BE49-F238E27FC236}">
                <a16:creationId xmlns:a16="http://schemas.microsoft.com/office/drawing/2014/main" id="{F7D50F6B-F000-42F6-AA34-C1D41B664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02" y="2673964"/>
            <a:ext cx="2300287" cy="21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528638" y="285751"/>
            <a:ext cx="8358187" cy="6000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D13AB-66A0-4F6A-88BD-2C490FCC3544}"/>
              </a:ext>
            </a:extLst>
          </p:cNvPr>
          <p:cNvSpPr txBox="1"/>
          <p:nvPr/>
        </p:nvSpPr>
        <p:spPr>
          <a:xfrm>
            <a:off x="177888" y="571499"/>
            <a:ext cx="86803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الاستماع الأول :</a:t>
            </a:r>
          </a:p>
          <a:p>
            <a:pPr algn="r"/>
            <a:r>
              <a:rPr lang="ar-A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أقرأ الأسئلة قبل الاستماع ، ثم أجيب :</a:t>
            </a:r>
          </a:p>
          <a:p>
            <a:pPr algn="r"/>
            <a:endParaRPr lang="ar-A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ما هي أنواع الحشرات التي ذكرت في المقطع الأول ؟</a:t>
            </a:r>
          </a:p>
          <a:p>
            <a:pPr algn="r"/>
            <a:endParaRPr lang="ar-A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ماذا تفعل الحشرات عندما تقف على الأزهار ؟</a:t>
            </a:r>
          </a:p>
          <a:p>
            <a:pPr algn="r"/>
            <a:endParaRPr lang="ar-A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سم الأجزاء التي يتكون منها جسم النحلة .</a:t>
            </a:r>
          </a:p>
          <a:p>
            <a:pPr algn="r"/>
            <a:endParaRPr lang="ar-A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ما عمل الملكة في خلية النحل ؟</a:t>
            </a:r>
          </a:p>
          <a:p>
            <a:pPr algn="r"/>
            <a:endParaRPr lang="ar-A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i Bee">
            <a:extLst>
              <a:ext uri="{FF2B5EF4-FFF2-40B4-BE49-F238E27FC236}">
                <a16:creationId xmlns:a16="http://schemas.microsoft.com/office/drawing/2014/main" id="{E89BAD09-9146-4376-A960-5F79F7BD8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9" y="279971"/>
            <a:ext cx="2343150" cy="23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528638" y="1085849"/>
            <a:ext cx="8358187" cy="5200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E39D2-05E4-4713-9BDE-27F573A93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4" t="21375" r="31406" b="6090"/>
          <a:stretch/>
        </p:blipFill>
        <p:spPr>
          <a:xfrm>
            <a:off x="2037995" y="2339578"/>
            <a:ext cx="4586287" cy="37290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3166AB-BA67-4DB4-A338-1F31DB26FD94}"/>
              </a:ext>
            </a:extLst>
          </p:cNvPr>
          <p:cNvSpPr/>
          <p:nvPr/>
        </p:nvSpPr>
        <p:spPr>
          <a:xfrm>
            <a:off x="4707731" y="1300162"/>
            <a:ext cx="3833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AE" sz="5400" b="1" dirty="0">
                <a:ln/>
                <a:solidFill>
                  <a:schemeClr val="accent4"/>
                </a:solidFill>
              </a:rPr>
              <a:t>الاستماع الأول :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568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, plate, light&#10;&#10;Description automatically generated">
            <a:extLst>
              <a:ext uri="{FF2B5EF4-FFF2-40B4-BE49-F238E27FC236}">
                <a16:creationId xmlns:a16="http://schemas.microsoft.com/office/drawing/2014/main" id="{BB1DBFEA-9AD1-4073-9BF3-6F15CE5E5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86" y="856552"/>
            <a:ext cx="5395428" cy="1566808"/>
          </a:xfrm>
          <a:prstGeom prst="rect">
            <a:avLst/>
          </a:prstGeom>
        </p:spPr>
      </p:pic>
      <p:pic>
        <p:nvPicPr>
          <p:cNvPr id="17" name="Picture 16" descr="A picture containing window, drawing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9063DE3-1DFD-4A7B-896E-7FA69DD6E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51" y="3429000"/>
            <a:ext cx="2607297" cy="2366071"/>
          </a:xfrm>
          <a:prstGeom prst="rect">
            <a:avLst/>
          </a:prstGeom>
        </p:spPr>
      </p:pic>
      <p:pic>
        <p:nvPicPr>
          <p:cNvPr id="3" name="Picture 2" descr="OMW Bee">
            <a:extLst>
              <a:ext uri="{FF2B5EF4-FFF2-40B4-BE49-F238E27FC236}">
                <a16:creationId xmlns:a16="http://schemas.microsoft.com/office/drawing/2014/main" id="{84BB6E89-CD22-4E51-AF68-12DCD0EA4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423360"/>
            <a:ext cx="2900363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C63925AC-8901-4342-94D2-B5DBBD09B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4" y="2257926"/>
            <a:ext cx="1050540" cy="102910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EE90ACD-DCEA-4BBC-B37B-4DF5C2CA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34" y="1993231"/>
            <a:ext cx="1050540" cy="102910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137A7E7F-A576-4398-8FBC-9969EA24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25" y="2399899"/>
            <a:ext cx="1050540" cy="10291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D1506209-4D8E-4FF4-8F11-6EF1C1D49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16" y="2867124"/>
            <a:ext cx="1050540" cy="102910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DA4B3164-9B4B-462E-81AF-DA6FA99CB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56" y="2252310"/>
            <a:ext cx="1050540" cy="102910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BF9230A4-1C10-465A-8316-D182C2104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98" y="2518007"/>
            <a:ext cx="1050540" cy="102910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D82DFEBA-5D58-4B63-9C11-EB5419718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36" y="2297226"/>
            <a:ext cx="1050540" cy="1029101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43A70F62-DFEB-44B8-9AA4-14F3ACF1A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70" y="3429000"/>
            <a:ext cx="1050540" cy="102910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BB4CD27B-87B1-4657-837A-53797BE8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" y="3022332"/>
            <a:ext cx="1050540" cy="10291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BCCCB29F-325C-4C4F-A041-EF4CAA8E1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06" y="3558737"/>
            <a:ext cx="1050540" cy="102910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644C61CB-0200-4329-BD67-37E1AADC2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27" y="3576590"/>
            <a:ext cx="1050540" cy="102910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2C369C59-D4F0-4F65-A82A-505E38D7E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6" y="3531673"/>
            <a:ext cx="1050540" cy="102910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hlinkClick r:id="rId14" action="ppaction://hlinksldjump"/>
            <a:extLst>
              <a:ext uri="{FF2B5EF4-FFF2-40B4-BE49-F238E27FC236}">
                <a16:creationId xmlns:a16="http://schemas.microsoft.com/office/drawing/2014/main" id="{6DDAF7AA-80AB-46DF-88C8-F0CCB3879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25" y="3674838"/>
            <a:ext cx="1050540" cy="1029101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4F6C0BDD-B992-4D66-AA99-58E6A2B64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51" y="3162697"/>
            <a:ext cx="1094760" cy="107241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F4544408-1561-49F4-A117-2A3BC32E6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8" y="3678045"/>
            <a:ext cx="1050540" cy="102910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69B8D910-6FC7-4692-AD07-39F9C318B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9" y="3814808"/>
            <a:ext cx="1050540" cy="102910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86350CA1-D77B-4EE1-A0A6-7C78F886A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03" y="1592185"/>
            <a:ext cx="1050540" cy="10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5.55556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2.77778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5.55556E-7 0.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0.2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0.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1111E-6 0.2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1.38889E-6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2.22222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07407E-6 L -1.11022E-16 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439</Words>
  <Application>Microsoft Office PowerPoint</Application>
  <PresentationFormat>On-screen Show (4:3)</PresentationFormat>
  <Paragraphs>105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عنود محمد المهيري</cp:lastModifiedBy>
  <cp:revision>31</cp:revision>
  <dcterms:created xsi:type="dcterms:W3CDTF">2020-04-10T07:52:23Z</dcterms:created>
  <dcterms:modified xsi:type="dcterms:W3CDTF">2020-06-10T09:57:18Z</dcterms:modified>
</cp:coreProperties>
</file>