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93" r:id="rId2"/>
    <p:sldId id="290" r:id="rId3"/>
    <p:sldId id="292" r:id="rId4"/>
    <p:sldId id="369" r:id="rId5"/>
    <p:sldId id="414" r:id="rId6"/>
    <p:sldId id="406" r:id="rId7"/>
    <p:sldId id="415" r:id="rId8"/>
    <p:sldId id="416" r:id="rId9"/>
    <p:sldId id="417" r:id="rId10"/>
    <p:sldId id="418" r:id="rId11"/>
    <p:sldId id="419" r:id="rId12"/>
    <p:sldId id="420" r:id="rId13"/>
    <p:sldId id="421" r:id="rId14"/>
    <p:sldId id="422" r:id="rId15"/>
    <p:sldId id="423" r:id="rId16"/>
    <p:sldId id="424" r:id="rId17"/>
    <p:sldId id="425" r:id="rId18"/>
    <p:sldId id="426" r:id="rId19"/>
    <p:sldId id="427" r:id="rId20"/>
    <p:sldId id="428" r:id="rId21"/>
    <p:sldId id="407" r:id="rId22"/>
    <p:sldId id="401" r:id="rId23"/>
    <p:sldId id="429" r:id="rId24"/>
    <p:sldId id="430" r:id="rId25"/>
    <p:sldId id="431" r:id="rId26"/>
    <p:sldId id="433" r:id="rId27"/>
    <p:sldId id="408" r:id="rId28"/>
    <p:sldId id="432" r:id="rId29"/>
    <p:sldId id="434" r:id="rId30"/>
    <p:sldId id="435" r:id="rId31"/>
    <p:sldId id="403" r:id="rId32"/>
    <p:sldId id="413" r:id="rId33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17F1"/>
    <a:srgbClr val="5A22E6"/>
    <a:srgbClr val="EC46A5"/>
    <a:srgbClr val="70B72F"/>
    <a:srgbClr val="ED3832"/>
    <a:srgbClr val="55C5BB"/>
    <a:srgbClr val="F2883B"/>
    <a:srgbClr val="EA3949"/>
    <a:srgbClr val="54C09D"/>
    <a:srgbClr val="55B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48" autoAdjust="0"/>
    <p:restoredTop sz="94714"/>
  </p:normalViewPr>
  <p:slideViewPr>
    <p:cSldViewPr snapToGrid="0" snapToObjects="1">
      <p:cViewPr varScale="1">
        <p:scale>
          <a:sx n="88" d="100"/>
          <a:sy n="88" d="100"/>
        </p:scale>
        <p:origin x="96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image" Target="../media/image15.png"/><Relationship Id="rId4" Type="http://schemas.openxmlformats.org/officeDocument/2006/relationships/image" Target="../media/image3.jp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6.png"/><Relationship Id="rId5" Type="http://schemas.openxmlformats.org/officeDocument/2006/relationships/image" Target="../media/image4.jpeg"/><Relationship Id="rId10" Type="http://schemas.openxmlformats.org/officeDocument/2006/relationships/image" Target="../media/image15.png"/><Relationship Id="rId4" Type="http://schemas.openxmlformats.org/officeDocument/2006/relationships/image" Target="../media/image3.jp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12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6.png"/><Relationship Id="rId5" Type="http://schemas.openxmlformats.org/officeDocument/2006/relationships/image" Target="../media/image4.jpeg"/><Relationship Id="rId10" Type="http://schemas.openxmlformats.org/officeDocument/2006/relationships/image" Target="../media/image15.png"/><Relationship Id="rId4" Type="http://schemas.openxmlformats.org/officeDocument/2006/relationships/image" Target="../media/image3.jp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12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6.png"/><Relationship Id="rId5" Type="http://schemas.openxmlformats.org/officeDocument/2006/relationships/image" Target="../media/image4.jpeg"/><Relationship Id="rId10" Type="http://schemas.openxmlformats.org/officeDocument/2006/relationships/image" Target="../media/image15.png"/><Relationship Id="rId4" Type="http://schemas.openxmlformats.org/officeDocument/2006/relationships/image" Target="../media/image3.jp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12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6.png"/><Relationship Id="rId5" Type="http://schemas.openxmlformats.org/officeDocument/2006/relationships/image" Target="../media/image4.jpeg"/><Relationship Id="rId10" Type="http://schemas.openxmlformats.org/officeDocument/2006/relationships/image" Target="../media/image15.png"/><Relationship Id="rId4" Type="http://schemas.openxmlformats.org/officeDocument/2006/relationships/image" Target="../media/image3.jp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12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6.png"/><Relationship Id="rId5" Type="http://schemas.openxmlformats.org/officeDocument/2006/relationships/image" Target="../media/image4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3.jp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12" Type="http://schemas.openxmlformats.org/officeDocument/2006/relationships/image" Target="../media/image17.png"/><Relationship Id="rId2" Type="http://schemas.openxmlformats.org/officeDocument/2006/relationships/image" Target="../media/image1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6.png"/><Relationship Id="rId5" Type="http://schemas.openxmlformats.org/officeDocument/2006/relationships/image" Target="../media/image4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3.jp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1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6.png"/><Relationship Id="rId5" Type="http://schemas.openxmlformats.org/officeDocument/2006/relationships/image" Target="../media/image4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3.jp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1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6.png"/><Relationship Id="rId5" Type="http://schemas.openxmlformats.org/officeDocument/2006/relationships/image" Target="../media/image4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3.jp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1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6.png"/><Relationship Id="rId5" Type="http://schemas.openxmlformats.org/officeDocument/2006/relationships/image" Target="../media/image4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3.jp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1.jpe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6.png"/><Relationship Id="rId5" Type="http://schemas.openxmlformats.org/officeDocument/2006/relationships/image" Target="../media/image4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3.jp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.jpeg"/><Relationship Id="rId7" Type="http://schemas.openxmlformats.org/officeDocument/2006/relationships/image" Target="../media/image2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742E73C-3FAD-486D-8D07-4458FC5B56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4060" y="232877"/>
            <a:ext cx="9378174" cy="6213823"/>
          </a:xfrm>
          <a:prstGeom prst="rect">
            <a:avLst/>
          </a:prstGeom>
        </p:spPr>
      </p:pic>
      <p:pic>
        <p:nvPicPr>
          <p:cNvPr id="3" name="Arabic Kids songsأبي العزيز - أناشيد للأطفال - رسوم متحركة - غنِّ مع الأصدقاء -">
            <a:hlinkClick r:id="" action="ppaction://media"/>
            <a:extLst>
              <a:ext uri="{FF2B5EF4-FFF2-40B4-BE49-F238E27FC236}">
                <a16:creationId xmlns:a16="http://schemas.microsoft.com/office/drawing/2014/main" id="{96A24D03-3EFC-4AFA-8C1D-904FFFDE87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4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83937" y="1189912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55049E-807D-466F-BCA2-A3EB684809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280" t="9393" r="26108" b="28254"/>
          <a:stretch/>
        </p:blipFill>
        <p:spPr>
          <a:xfrm>
            <a:off x="1962078" y="179451"/>
            <a:ext cx="9882564" cy="6499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2CA55D-D1F7-449C-A276-584EBF31CE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550" t="9393" r="26108" b="28572"/>
          <a:stretch/>
        </p:blipFill>
        <p:spPr>
          <a:xfrm>
            <a:off x="1962078" y="179451"/>
            <a:ext cx="9882564" cy="6499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EA3D39-42D3-4CBE-9910-59DA9BCB6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280" t="9393" r="26108" b="28254"/>
          <a:stretch/>
        </p:blipFill>
        <p:spPr>
          <a:xfrm>
            <a:off x="347358" y="142634"/>
            <a:ext cx="11487026" cy="653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35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83937" y="1189912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55049E-807D-466F-BCA2-A3EB684809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280" t="9393" r="26108" b="28254"/>
          <a:stretch/>
        </p:blipFill>
        <p:spPr>
          <a:xfrm>
            <a:off x="1962078" y="179451"/>
            <a:ext cx="9882564" cy="6499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2CA55D-D1F7-449C-A276-584EBF31CE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550" t="9393" r="26108" b="28572"/>
          <a:stretch/>
        </p:blipFill>
        <p:spPr>
          <a:xfrm>
            <a:off x="1962078" y="179451"/>
            <a:ext cx="9882564" cy="6499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EA3D39-42D3-4CBE-9910-59DA9BCB6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280" t="9393" r="26108" b="28254"/>
          <a:stretch/>
        </p:blipFill>
        <p:spPr>
          <a:xfrm>
            <a:off x="347358" y="142634"/>
            <a:ext cx="11487026" cy="6535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EB3559-6340-4088-AED7-269B544283E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364" t="9393" r="26108" b="28731"/>
          <a:stretch/>
        </p:blipFill>
        <p:spPr>
          <a:xfrm>
            <a:off x="357616" y="154482"/>
            <a:ext cx="11430693" cy="65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31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83937" y="1189912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55049E-807D-466F-BCA2-A3EB684809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280" t="9393" r="26108" b="28254"/>
          <a:stretch/>
        </p:blipFill>
        <p:spPr>
          <a:xfrm>
            <a:off x="1962078" y="179451"/>
            <a:ext cx="9882564" cy="6499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2CA55D-D1F7-449C-A276-584EBF31CE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550" t="9393" r="26108" b="28572"/>
          <a:stretch/>
        </p:blipFill>
        <p:spPr>
          <a:xfrm>
            <a:off x="1962078" y="179451"/>
            <a:ext cx="9882564" cy="6499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EA3D39-42D3-4CBE-9910-59DA9BCB6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280" t="9393" r="26108" b="28254"/>
          <a:stretch/>
        </p:blipFill>
        <p:spPr>
          <a:xfrm>
            <a:off x="347358" y="142634"/>
            <a:ext cx="11487026" cy="6535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EB3559-6340-4088-AED7-269B544283E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364" t="9393" r="26108" b="28731"/>
          <a:stretch/>
        </p:blipFill>
        <p:spPr>
          <a:xfrm>
            <a:off x="357616" y="154482"/>
            <a:ext cx="11430693" cy="6524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E21DE4-31DE-49D8-8E40-D1A3657BBF9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364" t="9393" r="26108" b="28572"/>
          <a:stretch/>
        </p:blipFill>
        <p:spPr>
          <a:xfrm>
            <a:off x="357616" y="154482"/>
            <a:ext cx="11493546" cy="65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83937" y="1189912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55049E-807D-466F-BCA2-A3EB684809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280" t="9393" r="26108" b="28254"/>
          <a:stretch/>
        </p:blipFill>
        <p:spPr>
          <a:xfrm>
            <a:off x="1962078" y="179451"/>
            <a:ext cx="9882564" cy="6499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2CA55D-D1F7-449C-A276-584EBF31CE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550" t="9393" r="26108" b="28572"/>
          <a:stretch/>
        </p:blipFill>
        <p:spPr>
          <a:xfrm>
            <a:off x="1962078" y="179451"/>
            <a:ext cx="9882564" cy="6499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EA3D39-42D3-4CBE-9910-59DA9BCB6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280" t="9393" r="26108" b="28254"/>
          <a:stretch/>
        </p:blipFill>
        <p:spPr>
          <a:xfrm>
            <a:off x="347358" y="142634"/>
            <a:ext cx="11487026" cy="6535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EB3559-6340-4088-AED7-269B544283E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364" t="9393" r="26108" b="28731"/>
          <a:stretch/>
        </p:blipFill>
        <p:spPr>
          <a:xfrm>
            <a:off x="357616" y="154482"/>
            <a:ext cx="11430693" cy="6524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E21DE4-31DE-49D8-8E40-D1A3657BBF9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364" t="9393" r="26108" b="28572"/>
          <a:stretch/>
        </p:blipFill>
        <p:spPr>
          <a:xfrm>
            <a:off x="357616" y="154482"/>
            <a:ext cx="11493546" cy="6524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18301-0068-4DAA-9B82-2210E3420C8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8196" t="9393" r="26108" b="29207"/>
          <a:stretch/>
        </p:blipFill>
        <p:spPr>
          <a:xfrm>
            <a:off x="340838" y="117663"/>
            <a:ext cx="11541751" cy="656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4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83937" y="1189912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55049E-807D-466F-BCA2-A3EB684809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280" t="9393" r="26108" b="28254"/>
          <a:stretch/>
        </p:blipFill>
        <p:spPr>
          <a:xfrm>
            <a:off x="1962078" y="179451"/>
            <a:ext cx="9882564" cy="6499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2CA55D-D1F7-449C-A276-584EBF31CE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550" t="9393" r="26108" b="28572"/>
          <a:stretch/>
        </p:blipFill>
        <p:spPr>
          <a:xfrm>
            <a:off x="1962078" y="179451"/>
            <a:ext cx="9882564" cy="6499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EA3D39-42D3-4CBE-9910-59DA9BCB6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280" t="9393" r="26108" b="28254"/>
          <a:stretch/>
        </p:blipFill>
        <p:spPr>
          <a:xfrm>
            <a:off x="347358" y="142634"/>
            <a:ext cx="11487026" cy="6535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EB3559-6340-4088-AED7-269B544283E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364" t="9393" r="26108" b="28731"/>
          <a:stretch/>
        </p:blipFill>
        <p:spPr>
          <a:xfrm>
            <a:off x="357616" y="154482"/>
            <a:ext cx="11430693" cy="6524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E21DE4-31DE-49D8-8E40-D1A3657BBF9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364" t="9393" r="26108" b="28572"/>
          <a:stretch/>
        </p:blipFill>
        <p:spPr>
          <a:xfrm>
            <a:off x="357616" y="154482"/>
            <a:ext cx="11493546" cy="6524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18301-0068-4DAA-9B82-2210E3420C8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8196" t="9393" r="26108" b="29207"/>
          <a:stretch/>
        </p:blipFill>
        <p:spPr>
          <a:xfrm>
            <a:off x="340838" y="117663"/>
            <a:ext cx="11541751" cy="6560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E334E8-B3DD-43C8-AE68-5F7151EF420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8795" t="9393" r="26108" b="28572"/>
          <a:stretch/>
        </p:blipFill>
        <p:spPr>
          <a:xfrm>
            <a:off x="340838" y="117663"/>
            <a:ext cx="11556400" cy="656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53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83937" y="1189912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55049E-807D-466F-BCA2-A3EB684809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280" t="9393" r="26108" b="28254"/>
          <a:stretch/>
        </p:blipFill>
        <p:spPr>
          <a:xfrm>
            <a:off x="1962078" y="179451"/>
            <a:ext cx="9882564" cy="6499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2CA55D-D1F7-449C-A276-584EBF31CE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550" t="9393" r="26108" b="28572"/>
          <a:stretch/>
        </p:blipFill>
        <p:spPr>
          <a:xfrm>
            <a:off x="1962078" y="179451"/>
            <a:ext cx="9882564" cy="6499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EA3D39-42D3-4CBE-9910-59DA9BCB6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280" t="9393" r="26108" b="28254"/>
          <a:stretch/>
        </p:blipFill>
        <p:spPr>
          <a:xfrm>
            <a:off x="347358" y="142634"/>
            <a:ext cx="11487026" cy="6535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EB3559-6340-4088-AED7-269B544283E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364" t="9393" r="26108" b="28731"/>
          <a:stretch/>
        </p:blipFill>
        <p:spPr>
          <a:xfrm>
            <a:off x="357616" y="154482"/>
            <a:ext cx="11430693" cy="6524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E21DE4-31DE-49D8-8E40-D1A3657BBF9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364" t="9393" r="26108" b="28572"/>
          <a:stretch/>
        </p:blipFill>
        <p:spPr>
          <a:xfrm>
            <a:off x="357616" y="154482"/>
            <a:ext cx="11493546" cy="6524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18301-0068-4DAA-9B82-2210E3420C8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8196" t="9393" r="26108" b="29207"/>
          <a:stretch/>
        </p:blipFill>
        <p:spPr>
          <a:xfrm>
            <a:off x="340838" y="117663"/>
            <a:ext cx="11541751" cy="6560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E334E8-B3DD-43C8-AE68-5F7151EF420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8795" t="9393" r="26108" b="28572"/>
          <a:stretch/>
        </p:blipFill>
        <p:spPr>
          <a:xfrm>
            <a:off x="340838" y="117663"/>
            <a:ext cx="11556400" cy="65608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26332C-06FC-45BD-80BC-02F486C3CBA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8333" t="9393" r="26108" b="28731"/>
          <a:stretch/>
        </p:blipFill>
        <p:spPr>
          <a:xfrm>
            <a:off x="340837" y="142634"/>
            <a:ext cx="11556400" cy="653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14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83937" y="1189912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55049E-807D-466F-BCA2-A3EB684809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280" t="9393" r="26108" b="28254"/>
          <a:stretch/>
        </p:blipFill>
        <p:spPr>
          <a:xfrm>
            <a:off x="1962078" y="179451"/>
            <a:ext cx="9882564" cy="6499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2CA55D-D1F7-449C-A276-584EBF31CE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550" t="9393" r="26108" b="28572"/>
          <a:stretch/>
        </p:blipFill>
        <p:spPr>
          <a:xfrm>
            <a:off x="1962078" y="179451"/>
            <a:ext cx="9882564" cy="6499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EA3D39-42D3-4CBE-9910-59DA9BCB6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280" t="9393" r="26108" b="28254"/>
          <a:stretch/>
        </p:blipFill>
        <p:spPr>
          <a:xfrm>
            <a:off x="347358" y="142634"/>
            <a:ext cx="11487026" cy="6535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EB3559-6340-4088-AED7-269B544283E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364" t="9393" r="26108" b="28731"/>
          <a:stretch/>
        </p:blipFill>
        <p:spPr>
          <a:xfrm>
            <a:off x="357616" y="154482"/>
            <a:ext cx="11430693" cy="6524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E21DE4-31DE-49D8-8E40-D1A3657BBF9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364" t="9393" r="26108" b="28572"/>
          <a:stretch/>
        </p:blipFill>
        <p:spPr>
          <a:xfrm>
            <a:off x="357616" y="154482"/>
            <a:ext cx="11493546" cy="6524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18301-0068-4DAA-9B82-2210E3420C8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8196" t="9393" r="26108" b="29207"/>
          <a:stretch/>
        </p:blipFill>
        <p:spPr>
          <a:xfrm>
            <a:off x="340838" y="117663"/>
            <a:ext cx="11541751" cy="6560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E334E8-B3DD-43C8-AE68-5F7151EF420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8795" t="9393" r="26108" b="28572"/>
          <a:stretch/>
        </p:blipFill>
        <p:spPr>
          <a:xfrm>
            <a:off x="340838" y="117663"/>
            <a:ext cx="11556400" cy="65608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26332C-06FC-45BD-80BC-02F486C3CBA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8333" t="9393" r="26108" b="28731"/>
          <a:stretch/>
        </p:blipFill>
        <p:spPr>
          <a:xfrm>
            <a:off x="340837" y="142634"/>
            <a:ext cx="11556400" cy="65359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42709A-C741-4CB3-AEF9-B4C8E6D3636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8280" t="9393" r="26108" b="28572"/>
          <a:stretch/>
        </p:blipFill>
        <p:spPr>
          <a:xfrm>
            <a:off x="340836" y="179451"/>
            <a:ext cx="11533363" cy="638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59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83937" y="1189912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55049E-807D-466F-BCA2-A3EB684809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280" t="9393" r="26108" b="28254"/>
          <a:stretch/>
        </p:blipFill>
        <p:spPr>
          <a:xfrm>
            <a:off x="1962078" y="179451"/>
            <a:ext cx="9882564" cy="6499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2CA55D-D1F7-449C-A276-584EBF31CE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550" t="9393" r="26108" b="28572"/>
          <a:stretch/>
        </p:blipFill>
        <p:spPr>
          <a:xfrm>
            <a:off x="1962078" y="179451"/>
            <a:ext cx="9882564" cy="6499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EA3D39-42D3-4CBE-9910-59DA9BCB6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280" t="9393" r="26108" b="28254"/>
          <a:stretch/>
        </p:blipFill>
        <p:spPr>
          <a:xfrm>
            <a:off x="347358" y="142634"/>
            <a:ext cx="11487026" cy="6535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EB3559-6340-4088-AED7-269B544283E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364" t="9393" r="26108" b="28731"/>
          <a:stretch/>
        </p:blipFill>
        <p:spPr>
          <a:xfrm>
            <a:off x="357616" y="154482"/>
            <a:ext cx="11430693" cy="6524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E21DE4-31DE-49D8-8E40-D1A3657BBF9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364" t="9393" r="26108" b="28572"/>
          <a:stretch/>
        </p:blipFill>
        <p:spPr>
          <a:xfrm>
            <a:off x="357616" y="154482"/>
            <a:ext cx="11493546" cy="6524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18301-0068-4DAA-9B82-2210E3420C8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8196" t="9393" r="26108" b="29207"/>
          <a:stretch/>
        </p:blipFill>
        <p:spPr>
          <a:xfrm>
            <a:off x="340838" y="117663"/>
            <a:ext cx="11541751" cy="6560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E334E8-B3DD-43C8-AE68-5F7151EF420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8795" t="9393" r="26108" b="28572"/>
          <a:stretch/>
        </p:blipFill>
        <p:spPr>
          <a:xfrm>
            <a:off x="340838" y="117663"/>
            <a:ext cx="11556400" cy="65608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26332C-06FC-45BD-80BC-02F486C3CBA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8333" t="9393" r="26108" b="28731"/>
          <a:stretch/>
        </p:blipFill>
        <p:spPr>
          <a:xfrm>
            <a:off x="340837" y="142634"/>
            <a:ext cx="11556400" cy="65359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42709A-C741-4CB3-AEF9-B4C8E6D3636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8280" t="9393" r="26108" b="28572"/>
          <a:stretch/>
        </p:blipFill>
        <p:spPr>
          <a:xfrm>
            <a:off x="340836" y="179451"/>
            <a:ext cx="11533363" cy="63814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7AEDA5-2CCB-420E-9EAE-7F0C25FAEFB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8711" t="9393" r="26108" b="29207"/>
          <a:stretch/>
        </p:blipFill>
        <p:spPr>
          <a:xfrm>
            <a:off x="357616" y="117663"/>
            <a:ext cx="11571048" cy="653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58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83937" y="1189912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55049E-807D-466F-BCA2-A3EB684809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280" t="9393" r="26108" b="28254"/>
          <a:stretch/>
        </p:blipFill>
        <p:spPr>
          <a:xfrm>
            <a:off x="1962078" y="179451"/>
            <a:ext cx="9882564" cy="6499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2CA55D-D1F7-449C-A276-584EBF31CE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550" t="9393" r="26108" b="28572"/>
          <a:stretch/>
        </p:blipFill>
        <p:spPr>
          <a:xfrm>
            <a:off x="1962078" y="179451"/>
            <a:ext cx="9882564" cy="6499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EA3D39-42D3-4CBE-9910-59DA9BCB6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280" t="9393" r="26108" b="28254"/>
          <a:stretch/>
        </p:blipFill>
        <p:spPr>
          <a:xfrm>
            <a:off x="347358" y="142634"/>
            <a:ext cx="11487026" cy="6535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EB3559-6340-4088-AED7-269B544283E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364" t="9393" r="26108" b="28731"/>
          <a:stretch/>
        </p:blipFill>
        <p:spPr>
          <a:xfrm>
            <a:off x="357616" y="154482"/>
            <a:ext cx="11430693" cy="6524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E21DE4-31DE-49D8-8E40-D1A3657BBF9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364" t="9393" r="26108" b="28572"/>
          <a:stretch/>
        </p:blipFill>
        <p:spPr>
          <a:xfrm>
            <a:off x="357616" y="154482"/>
            <a:ext cx="11493546" cy="6524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18301-0068-4DAA-9B82-2210E3420C8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8196" t="9393" r="26108" b="29207"/>
          <a:stretch/>
        </p:blipFill>
        <p:spPr>
          <a:xfrm>
            <a:off x="340838" y="117663"/>
            <a:ext cx="11541751" cy="6560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E334E8-B3DD-43C8-AE68-5F7151EF420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8795" t="9393" r="26108" b="28572"/>
          <a:stretch/>
        </p:blipFill>
        <p:spPr>
          <a:xfrm>
            <a:off x="340838" y="117663"/>
            <a:ext cx="11556400" cy="65608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26332C-06FC-45BD-80BC-02F486C3CBA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8333" t="9393" r="26108" b="28731"/>
          <a:stretch/>
        </p:blipFill>
        <p:spPr>
          <a:xfrm>
            <a:off x="340837" y="142634"/>
            <a:ext cx="11556400" cy="65359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42709A-C741-4CB3-AEF9-B4C8E6D3636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8280" t="9393" r="26108" b="28572"/>
          <a:stretch/>
        </p:blipFill>
        <p:spPr>
          <a:xfrm>
            <a:off x="340836" y="179451"/>
            <a:ext cx="11533363" cy="63814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7AEDA5-2CCB-420E-9EAE-7F0C25FAEFB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8711" t="9393" r="26108" b="29207"/>
          <a:stretch/>
        </p:blipFill>
        <p:spPr>
          <a:xfrm>
            <a:off x="357616" y="117663"/>
            <a:ext cx="11571048" cy="6535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F3CB95-1652-46DB-B515-4A33005C76C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8418" t="9393" r="26108" b="28413"/>
          <a:stretch/>
        </p:blipFill>
        <p:spPr>
          <a:xfrm>
            <a:off x="317801" y="117663"/>
            <a:ext cx="11610863" cy="649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87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83937" y="1189912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55049E-807D-466F-BCA2-A3EB684809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280" t="9393" r="26108" b="28254"/>
          <a:stretch/>
        </p:blipFill>
        <p:spPr>
          <a:xfrm>
            <a:off x="1962078" y="179451"/>
            <a:ext cx="9882564" cy="6499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2CA55D-D1F7-449C-A276-584EBF31CE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550" t="9393" r="26108" b="28572"/>
          <a:stretch/>
        </p:blipFill>
        <p:spPr>
          <a:xfrm>
            <a:off x="1962078" y="179451"/>
            <a:ext cx="9882564" cy="6499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EA3D39-42D3-4CBE-9910-59DA9BCB6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280" t="9393" r="26108" b="28254"/>
          <a:stretch/>
        </p:blipFill>
        <p:spPr>
          <a:xfrm>
            <a:off x="347358" y="142634"/>
            <a:ext cx="11487026" cy="6535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EB3559-6340-4088-AED7-269B544283E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364" t="9393" r="26108" b="28731"/>
          <a:stretch/>
        </p:blipFill>
        <p:spPr>
          <a:xfrm>
            <a:off x="357616" y="154482"/>
            <a:ext cx="11430693" cy="6524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E21DE4-31DE-49D8-8E40-D1A3657BBF9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364" t="9393" r="26108" b="28572"/>
          <a:stretch/>
        </p:blipFill>
        <p:spPr>
          <a:xfrm>
            <a:off x="357616" y="154482"/>
            <a:ext cx="11493546" cy="6524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18301-0068-4DAA-9B82-2210E3420C8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8196" t="9393" r="26108" b="29207"/>
          <a:stretch/>
        </p:blipFill>
        <p:spPr>
          <a:xfrm>
            <a:off x="340838" y="117663"/>
            <a:ext cx="11541751" cy="6560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E334E8-B3DD-43C8-AE68-5F7151EF420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8795" t="9393" r="26108" b="28572"/>
          <a:stretch/>
        </p:blipFill>
        <p:spPr>
          <a:xfrm>
            <a:off x="340838" y="117663"/>
            <a:ext cx="11556400" cy="65608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26332C-06FC-45BD-80BC-02F486C3CBA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8333" t="9393" r="26108" b="28731"/>
          <a:stretch/>
        </p:blipFill>
        <p:spPr>
          <a:xfrm>
            <a:off x="340837" y="142634"/>
            <a:ext cx="11556400" cy="65359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42709A-C741-4CB3-AEF9-B4C8E6D3636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8280" t="9393" r="26108" b="28572"/>
          <a:stretch/>
        </p:blipFill>
        <p:spPr>
          <a:xfrm>
            <a:off x="340836" y="179451"/>
            <a:ext cx="11533363" cy="63814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7AEDA5-2CCB-420E-9EAE-7F0C25FAEFB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8711" t="9393" r="26108" b="29207"/>
          <a:stretch/>
        </p:blipFill>
        <p:spPr>
          <a:xfrm>
            <a:off x="357616" y="117663"/>
            <a:ext cx="11571048" cy="6535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F3CB95-1652-46DB-B515-4A33005C76C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8418" t="9393" r="26108" b="28413"/>
          <a:stretch/>
        </p:blipFill>
        <p:spPr>
          <a:xfrm>
            <a:off x="317801" y="117663"/>
            <a:ext cx="11610863" cy="64990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DE9C9C-0AFC-4B4B-9E90-BBA1B9C1899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8418" t="9393" r="26108" b="26667"/>
          <a:stretch/>
        </p:blipFill>
        <p:spPr>
          <a:xfrm>
            <a:off x="263336" y="106467"/>
            <a:ext cx="11650679" cy="656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84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11" y="851395"/>
            <a:ext cx="9428496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9CB317-0828-452E-BD9F-D050ECBA7C9E}"/>
              </a:ext>
            </a:extLst>
          </p:cNvPr>
          <p:cNvSpPr/>
          <p:nvPr/>
        </p:nvSpPr>
        <p:spPr>
          <a:xfrm>
            <a:off x="2285337" y="1034473"/>
            <a:ext cx="9066154" cy="49603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083311" y="5687089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0CE755-64CF-4350-BECF-C53452B9FC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4314" y="1750112"/>
            <a:ext cx="2704710" cy="34206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9A27EB-6DEA-4B52-86CB-8C9F3BDE8E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9292"/>
          <a:stretch/>
        </p:blipFill>
        <p:spPr>
          <a:xfrm>
            <a:off x="7531597" y="1059448"/>
            <a:ext cx="2577092" cy="4627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83937" y="1189912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55049E-807D-466F-BCA2-A3EB684809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280" t="9393" r="26108" b="28254"/>
          <a:stretch/>
        </p:blipFill>
        <p:spPr>
          <a:xfrm>
            <a:off x="1962078" y="179451"/>
            <a:ext cx="9882564" cy="6499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2CA55D-D1F7-449C-A276-584EBF31CE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550" t="9393" r="26108" b="28572"/>
          <a:stretch/>
        </p:blipFill>
        <p:spPr>
          <a:xfrm>
            <a:off x="1962078" y="179451"/>
            <a:ext cx="9882564" cy="6499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EA3D39-42D3-4CBE-9910-59DA9BCB6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280" t="9393" r="26108" b="28254"/>
          <a:stretch/>
        </p:blipFill>
        <p:spPr>
          <a:xfrm>
            <a:off x="347358" y="142634"/>
            <a:ext cx="11487026" cy="6535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EB3559-6340-4088-AED7-269B544283E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364" t="9393" r="26108" b="28731"/>
          <a:stretch/>
        </p:blipFill>
        <p:spPr>
          <a:xfrm>
            <a:off x="357616" y="154482"/>
            <a:ext cx="11430693" cy="6524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E21DE4-31DE-49D8-8E40-D1A3657BBF9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364" t="9393" r="26108" b="28572"/>
          <a:stretch/>
        </p:blipFill>
        <p:spPr>
          <a:xfrm>
            <a:off x="357616" y="154482"/>
            <a:ext cx="11493546" cy="6524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18301-0068-4DAA-9B82-2210E3420C8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8196" t="9393" r="26108" b="29207"/>
          <a:stretch/>
        </p:blipFill>
        <p:spPr>
          <a:xfrm>
            <a:off x="340838" y="117663"/>
            <a:ext cx="11541751" cy="6560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E334E8-B3DD-43C8-AE68-5F7151EF420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8795" t="9393" r="26108" b="28572"/>
          <a:stretch/>
        </p:blipFill>
        <p:spPr>
          <a:xfrm>
            <a:off x="340838" y="117663"/>
            <a:ext cx="11556400" cy="65608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26332C-06FC-45BD-80BC-02F486C3CBA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8333" t="9393" r="26108" b="28731"/>
          <a:stretch/>
        </p:blipFill>
        <p:spPr>
          <a:xfrm>
            <a:off x="340837" y="142634"/>
            <a:ext cx="11556400" cy="65359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42709A-C741-4CB3-AEF9-B4C8E6D3636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8280" t="9393" r="26108" b="28572"/>
          <a:stretch/>
        </p:blipFill>
        <p:spPr>
          <a:xfrm>
            <a:off x="340836" y="179451"/>
            <a:ext cx="11533363" cy="63814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7AEDA5-2CCB-420E-9EAE-7F0C25FAEFB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8711" t="9393" r="26108" b="29207"/>
          <a:stretch/>
        </p:blipFill>
        <p:spPr>
          <a:xfrm>
            <a:off x="357616" y="117663"/>
            <a:ext cx="11571048" cy="6535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F3CB95-1652-46DB-B515-4A33005C76C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8418" t="9393" r="26108" b="28413"/>
          <a:stretch/>
        </p:blipFill>
        <p:spPr>
          <a:xfrm>
            <a:off x="317801" y="117663"/>
            <a:ext cx="11610863" cy="64990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DE9C9C-0AFC-4B4B-9E90-BBA1B9C1899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8418" t="9393" r="26108" b="26667"/>
          <a:stretch/>
        </p:blipFill>
        <p:spPr>
          <a:xfrm>
            <a:off x="263336" y="106467"/>
            <a:ext cx="11650679" cy="6560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4D7C8C-222C-49D4-95CF-CBF3FFF23C0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8849" t="9393" r="26108" b="27302"/>
          <a:stretch/>
        </p:blipFill>
        <p:spPr>
          <a:xfrm>
            <a:off x="263337" y="110135"/>
            <a:ext cx="11672652" cy="65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2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1270" name="Picture 6">
            <a:extLst>
              <a:ext uri="{FF2B5EF4-FFF2-40B4-BE49-F238E27FC236}">
                <a16:creationId xmlns:a16="http://schemas.microsoft.com/office/drawing/2014/main" id="{9E013B53-2799-4FEE-A5BC-C86F3B0F7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62" y="293610"/>
            <a:ext cx="8668139" cy="5372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343D2D-AD31-4756-9FEC-FF54D8BDCF1F}"/>
              </a:ext>
            </a:extLst>
          </p:cNvPr>
          <p:cNvSpPr txBox="1"/>
          <p:nvPr/>
        </p:nvSpPr>
        <p:spPr>
          <a:xfrm rot="20517411">
            <a:off x="3145299" y="1518363"/>
            <a:ext cx="69444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يميز المتعلم معنى كلمة "عُنوان" في رحلتي مع كلمة </a:t>
            </a:r>
            <a:endParaRPr lang="en-US" sz="4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6979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39D4F59-07E3-4372-8530-DF97E283C126}"/>
              </a:ext>
            </a:extLst>
          </p:cNvPr>
          <p:cNvSpPr/>
          <p:nvPr/>
        </p:nvSpPr>
        <p:spPr>
          <a:xfrm>
            <a:off x="2389283" y="297117"/>
            <a:ext cx="9488368" cy="623879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B7CC83-1666-47C3-9797-28BFA819ABFD}"/>
              </a:ext>
            </a:extLst>
          </p:cNvPr>
          <p:cNvSpPr txBox="1"/>
          <p:nvPr/>
        </p:nvSpPr>
        <p:spPr>
          <a:xfrm>
            <a:off x="3397239" y="893716"/>
            <a:ext cx="7752522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4400" u="sng" dirty="0">
                <a:latin typeface="Sakkal Majalla" panose="02000000000000000000" pitchFamily="2" charset="-78"/>
                <a:cs typeface="Sakkal Majalla" panose="02000000000000000000" pitchFamily="2" charset="-78"/>
              </a:rPr>
              <a:t>صنف أعمال الأب داخل المنزل أو خارج الـمنزل </a:t>
            </a:r>
            <a:endParaRPr lang="en-US" sz="4400" u="sng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67D299-ADA1-44DB-B450-60EEDBC9AA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8333" y="2270921"/>
            <a:ext cx="2293265" cy="2447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F1F16A-76AB-4E7F-A531-CB5BF969AE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5079" y="2270921"/>
            <a:ext cx="2373569" cy="2447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C0C14F-0AED-4DFB-92C2-184976AF2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6195" y="2226795"/>
            <a:ext cx="2589199" cy="2535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808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C8701FE-AB4C-458A-B853-D8820E24479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-173679" y="211873"/>
              <a:chExt cx="12192000" cy="6858000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0427A89-0EDB-47E9-918A-B1E045E77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0381" y="533961"/>
                <a:ext cx="9378174" cy="6213823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39D4F59-07E3-4372-8530-DF97E283C126}"/>
                </a:ext>
              </a:extLst>
            </p:cNvPr>
            <p:cNvSpPr/>
            <p:nvPr/>
          </p:nvSpPr>
          <p:spPr>
            <a:xfrm>
              <a:off x="2389283" y="297117"/>
              <a:ext cx="9488368" cy="623879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E62D0DA-02C2-4F47-AD3F-00B791DCA4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2901" y="1229222"/>
            <a:ext cx="7775713" cy="49877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6F6782-26B9-4127-83E3-EE4858A353FE}"/>
              </a:ext>
            </a:extLst>
          </p:cNvPr>
          <p:cNvSpPr txBox="1"/>
          <p:nvPr/>
        </p:nvSpPr>
        <p:spPr>
          <a:xfrm>
            <a:off x="7277336" y="384025"/>
            <a:ext cx="4211776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4400" u="sng" dirty="0">
                <a:latin typeface="Sakkal Majalla" panose="02000000000000000000" pitchFamily="2" charset="-78"/>
                <a:cs typeface="Sakkal Majalla" panose="02000000000000000000" pitchFamily="2" charset="-78"/>
              </a:rPr>
              <a:t>رحلة مع كلمة (عنوان </a:t>
            </a:r>
            <a:r>
              <a:rPr lang="ar-AE" sz="4400" u="sng" dirty="0">
                <a:cs typeface="(AH) Manal Black" pitchFamily="2" charset="-78"/>
              </a:rPr>
              <a:t>)</a:t>
            </a:r>
            <a:endParaRPr lang="en-US" sz="4400" u="sng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861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C8701FE-AB4C-458A-B853-D8820E24479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-173679" y="211873"/>
              <a:chExt cx="12192000" cy="6858000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0427A89-0EDB-47E9-918A-B1E045E77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0381" y="533961"/>
                <a:ext cx="9378174" cy="6213823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39D4F59-07E3-4372-8530-DF97E283C126}"/>
                </a:ext>
              </a:extLst>
            </p:cNvPr>
            <p:cNvSpPr/>
            <p:nvPr/>
          </p:nvSpPr>
          <p:spPr>
            <a:xfrm>
              <a:off x="2389283" y="297117"/>
              <a:ext cx="9488368" cy="623879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9BB4668-4AFE-4D77-9302-7227CF1DC22B}"/>
              </a:ext>
            </a:extLst>
          </p:cNvPr>
          <p:cNvSpPr txBox="1"/>
          <p:nvPr/>
        </p:nvSpPr>
        <p:spPr>
          <a:xfrm>
            <a:off x="6683829" y="414696"/>
            <a:ext cx="4825487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4400" u="sng" dirty="0">
                <a:cs typeface="(AH) Manal Black" pitchFamily="2" charset="-78"/>
              </a:rPr>
              <a:t>رحلة مع كلمة (عنوان )</a:t>
            </a:r>
            <a:endParaRPr lang="en-US" sz="4400" u="sng" dirty="0">
              <a:cs typeface="(AH) Manal Black" pitchFamily="2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6D0166-DD90-438B-9673-0BB2272748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701" t="16240" r="25493" b="61833"/>
          <a:stretch/>
        </p:blipFill>
        <p:spPr>
          <a:xfrm>
            <a:off x="8674556" y="3116066"/>
            <a:ext cx="2584174" cy="23075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07D603-12AD-4D9D-B183-5FB3D100A936}"/>
              </a:ext>
            </a:extLst>
          </p:cNvPr>
          <p:cNvSpPr txBox="1"/>
          <p:nvPr/>
        </p:nvSpPr>
        <p:spPr>
          <a:xfrm>
            <a:off x="2950827" y="1878024"/>
            <a:ext cx="8558489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cs typeface="+mj-cs"/>
              </a:rPr>
              <a:t> </a:t>
            </a:r>
            <a:r>
              <a:rPr lang="ar-AE" sz="4400" dirty="0">
                <a:highlight>
                  <a:srgbClr val="FFFF00"/>
                </a:highlight>
                <a:cs typeface="+mj-cs"/>
              </a:rPr>
              <a:t>عُنْـوانُ </a:t>
            </a:r>
            <a:r>
              <a:rPr lang="ar-AE" sz="4400" dirty="0">
                <a:cs typeface="+mj-cs"/>
              </a:rPr>
              <a:t>كِتابي (اللُّغَةُ الْعَرَبِيَّةُ – كِتابُ الطّالِبِ)</a:t>
            </a:r>
            <a:endParaRPr lang="en-US" sz="4400" dirty="0"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8F3DD0A-E096-440C-82B0-B4C38FF393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701" t="35657" r="25493" b="41323"/>
          <a:stretch/>
        </p:blipFill>
        <p:spPr>
          <a:xfrm>
            <a:off x="5694027" y="3116066"/>
            <a:ext cx="2584174" cy="23075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C42943-E766-4FCF-8F6F-067896808E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701" t="59600" r="25972" b="20519"/>
          <a:stretch/>
        </p:blipFill>
        <p:spPr>
          <a:xfrm>
            <a:off x="2842590" y="3116066"/>
            <a:ext cx="2632775" cy="230759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8BC694F3-F0B3-4849-9D13-D63F8D92468B}"/>
              </a:ext>
            </a:extLst>
          </p:cNvPr>
          <p:cNvSpPr/>
          <p:nvPr/>
        </p:nvSpPr>
        <p:spPr>
          <a:xfrm>
            <a:off x="9403428" y="5502400"/>
            <a:ext cx="1046922" cy="9409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chemeClr val="tx1"/>
                </a:solidFill>
              </a:rPr>
              <a:t>1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91C754F-85C0-4DE1-99B1-D2DE1B70CEE2}"/>
              </a:ext>
            </a:extLst>
          </p:cNvPr>
          <p:cNvSpPr/>
          <p:nvPr/>
        </p:nvSpPr>
        <p:spPr>
          <a:xfrm>
            <a:off x="6462653" y="5502400"/>
            <a:ext cx="1046922" cy="9409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53FCFFA-E767-46DA-B4D1-5B2AA75B5852}"/>
              </a:ext>
            </a:extLst>
          </p:cNvPr>
          <p:cNvSpPr/>
          <p:nvPr/>
        </p:nvSpPr>
        <p:spPr>
          <a:xfrm>
            <a:off x="3635516" y="5502400"/>
            <a:ext cx="1046922" cy="9409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D2BEC3-D0C8-4B63-B762-9FF5496A1FB1}"/>
              </a:ext>
            </a:extLst>
          </p:cNvPr>
          <p:cNvSpPr/>
          <p:nvPr/>
        </p:nvSpPr>
        <p:spPr>
          <a:xfrm>
            <a:off x="8496863" y="2968487"/>
            <a:ext cx="2882347" cy="265043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5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C8701FE-AB4C-458A-B853-D8820E24479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-173679" y="211873"/>
              <a:chExt cx="12192000" cy="6858000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0427A89-0EDB-47E9-918A-B1E045E77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0381" y="533961"/>
                <a:ext cx="9378174" cy="6213823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39D4F59-07E3-4372-8530-DF97E283C126}"/>
                </a:ext>
              </a:extLst>
            </p:cNvPr>
            <p:cNvSpPr/>
            <p:nvPr/>
          </p:nvSpPr>
          <p:spPr>
            <a:xfrm>
              <a:off x="2389283" y="297117"/>
              <a:ext cx="9488368" cy="623879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2A4D98A-8AB7-4FFE-90BA-F9FB4277F59B}"/>
              </a:ext>
            </a:extLst>
          </p:cNvPr>
          <p:cNvSpPr txBox="1"/>
          <p:nvPr/>
        </p:nvSpPr>
        <p:spPr>
          <a:xfrm>
            <a:off x="6335486" y="379465"/>
            <a:ext cx="5373283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4400" u="sng" dirty="0">
                <a:cs typeface="(AH) Manal Black" pitchFamily="2" charset="-78"/>
              </a:rPr>
              <a:t>رحلة مع كلمة (عنوان )</a:t>
            </a:r>
            <a:endParaRPr lang="en-US" sz="4400" u="sng" dirty="0">
              <a:cs typeface="(AH) Manal Black" pitchFamily="2" charset="-78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CAF06A3-359B-485C-BBF3-2B8355B6F9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701" t="16240" r="25493" b="61833"/>
          <a:stretch/>
        </p:blipFill>
        <p:spPr>
          <a:xfrm>
            <a:off x="8874009" y="3080835"/>
            <a:ext cx="2584174" cy="23075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8C59DF8-03C8-47D7-A6AB-A1C4A6431D82}"/>
              </a:ext>
            </a:extLst>
          </p:cNvPr>
          <p:cNvSpPr txBox="1"/>
          <p:nvPr/>
        </p:nvSpPr>
        <p:spPr>
          <a:xfrm>
            <a:off x="3124983" y="1399109"/>
            <a:ext cx="8558489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cs typeface="+mj-cs"/>
              </a:rPr>
              <a:t> </a:t>
            </a:r>
            <a:r>
              <a:rPr lang="ar-AE" sz="4400" dirty="0">
                <a:highlight>
                  <a:srgbClr val="FFFF00"/>
                </a:highlight>
                <a:cs typeface="+mj-cs"/>
              </a:rPr>
              <a:t>عُنْـوانُ </a:t>
            </a:r>
            <a:r>
              <a:rPr lang="ar-AE" sz="4400" dirty="0">
                <a:cs typeface="+mj-cs"/>
              </a:rPr>
              <a:t> النّص (خَمْسُ طَرائقُ سَهْلَةٌ تَجْعَلُ أُمْكَ سَعيدَةً وَ راضِيَةً عَنْكَ)</a:t>
            </a:r>
            <a:endParaRPr lang="en-US" sz="4400" dirty="0"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4FFA9B3-CCE6-4160-A420-9DBD34E0A8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701" t="35657" r="25493" b="41323"/>
          <a:stretch/>
        </p:blipFill>
        <p:spPr>
          <a:xfrm>
            <a:off x="5893480" y="3080835"/>
            <a:ext cx="2584174" cy="23075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4056D6-70B8-4754-A61B-5ACFEE81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701" t="59600" r="25972" b="20519"/>
          <a:stretch/>
        </p:blipFill>
        <p:spPr>
          <a:xfrm>
            <a:off x="3042043" y="3080835"/>
            <a:ext cx="2632775" cy="230759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229232A7-712F-4BF2-A32F-A0E746DB853E}"/>
              </a:ext>
            </a:extLst>
          </p:cNvPr>
          <p:cNvSpPr/>
          <p:nvPr/>
        </p:nvSpPr>
        <p:spPr>
          <a:xfrm>
            <a:off x="9602881" y="5467169"/>
            <a:ext cx="1046922" cy="9409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chemeClr val="tx1"/>
                </a:solidFill>
              </a:rPr>
              <a:t>1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1F30842-24F4-4385-94EC-B2CCAFF8FA7D}"/>
              </a:ext>
            </a:extLst>
          </p:cNvPr>
          <p:cNvSpPr/>
          <p:nvPr/>
        </p:nvSpPr>
        <p:spPr>
          <a:xfrm>
            <a:off x="6662106" y="5467169"/>
            <a:ext cx="1046922" cy="9409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71CAC5D-F7A8-4B97-9251-10678FBDB84D}"/>
              </a:ext>
            </a:extLst>
          </p:cNvPr>
          <p:cNvSpPr/>
          <p:nvPr/>
        </p:nvSpPr>
        <p:spPr>
          <a:xfrm>
            <a:off x="3834969" y="5467169"/>
            <a:ext cx="1046922" cy="9409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DCE7CC5-54A1-4A35-B729-B08797484723}"/>
              </a:ext>
            </a:extLst>
          </p:cNvPr>
          <p:cNvSpPr/>
          <p:nvPr/>
        </p:nvSpPr>
        <p:spPr>
          <a:xfrm>
            <a:off x="5773607" y="3006491"/>
            <a:ext cx="2882347" cy="265043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8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C8701FE-AB4C-458A-B853-D8820E24479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-173679" y="211873"/>
              <a:chExt cx="12192000" cy="6858000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0427A89-0EDB-47E9-918A-B1E045E77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0381" y="533961"/>
                <a:ext cx="9378174" cy="6213823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39D4F59-07E3-4372-8530-DF97E283C126}"/>
                </a:ext>
              </a:extLst>
            </p:cNvPr>
            <p:cNvSpPr/>
            <p:nvPr/>
          </p:nvSpPr>
          <p:spPr>
            <a:xfrm>
              <a:off x="2389283" y="297117"/>
              <a:ext cx="9488368" cy="623879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49656BA-0B3F-4842-AF3E-CFA476A723EF}"/>
              </a:ext>
            </a:extLst>
          </p:cNvPr>
          <p:cNvSpPr txBox="1"/>
          <p:nvPr/>
        </p:nvSpPr>
        <p:spPr>
          <a:xfrm>
            <a:off x="6497647" y="393963"/>
            <a:ext cx="5046663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4400" u="sng" dirty="0">
                <a:cs typeface="(AH) Manal Black" pitchFamily="2" charset="-78"/>
              </a:rPr>
              <a:t>رحلة مع كلمة (عنوان )</a:t>
            </a:r>
            <a:endParaRPr lang="en-US" sz="4400" u="sng" dirty="0">
              <a:cs typeface="(AH) Manal Black" pitchFamily="2" charset="-7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7AB9DE7-11EE-4BF6-ADB3-B1F6AC965A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701" t="16240" r="25493" b="61833"/>
          <a:stretch/>
        </p:blipFill>
        <p:spPr>
          <a:xfrm>
            <a:off x="8709550" y="3095333"/>
            <a:ext cx="2584174" cy="23075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0B55C18-61F8-43F4-9985-B57F13F93C1B}"/>
              </a:ext>
            </a:extLst>
          </p:cNvPr>
          <p:cNvSpPr txBox="1"/>
          <p:nvPr/>
        </p:nvSpPr>
        <p:spPr>
          <a:xfrm>
            <a:off x="2960524" y="1413607"/>
            <a:ext cx="8558489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cs typeface="+mj-cs"/>
              </a:rPr>
              <a:t> </a:t>
            </a:r>
            <a:r>
              <a:rPr lang="ar-AE" sz="4400" dirty="0">
                <a:cs typeface="+mj-cs"/>
              </a:rPr>
              <a:t> وَضَعَ الرَّجُلُ لَوْحةً كُتِبَ عَلَيْها </a:t>
            </a:r>
            <a:r>
              <a:rPr lang="ar-AE" sz="4400" dirty="0">
                <a:highlight>
                  <a:srgbClr val="FFFF00"/>
                </a:highlight>
                <a:cs typeface="+mj-cs"/>
              </a:rPr>
              <a:t>عُنْـوان</a:t>
            </a:r>
            <a:r>
              <a:rPr lang="ar-AE" sz="4400" dirty="0">
                <a:cs typeface="+mj-cs"/>
              </a:rPr>
              <a:t>ُ مَنْزِلِهِ بِجانِبِ الْبابِ )</a:t>
            </a:r>
            <a:endParaRPr lang="en-US" sz="4400" dirty="0"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B65F493-97B1-42CB-87B4-DB0D15507E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701" t="35657" r="25493" b="41323"/>
          <a:stretch/>
        </p:blipFill>
        <p:spPr>
          <a:xfrm>
            <a:off x="5729021" y="3095333"/>
            <a:ext cx="2584174" cy="23075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51A31A-FE49-4DB9-BA89-ED37BECCB6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701" t="59600" r="25972" b="20519"/>
          <a:stretch/>
        </p:blipFill>
        <p:spPr>
          <a:xfrm>
            <a:off x="2877584" y="3095333"/>
            <a:ext cx="2632775" cy="2158299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DA3648AC-A1A8-4BE8-8095-586A53072582}"/>
              </a:ext>
            </a:extLst>
          </p:cNvPr>
          <p:cNvSpPr/>
          <p:nvPr/>
        </p:nvSpPr>
        <p:spPr>
          <a:xfrm>
            <a:off x="9438422" y="5481667"/>
            <a:ext cx="1046922" cy="9409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chemeClr val="tx1"/>
                </a:solidFill>
              </a:rPr>
              <a:t>1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55B47D8-AA63-495C-92B2-457732997B5E}"/>
              </a:ext>
            </a:extLst>
          </p:cNvPr>
          <p:cNvSpPr/>
          <p:nvPr/>
        </p:nvSpPr>
        <p:spPr>
          <a:xfrm>
            <a:off x="6497647" y="5481667"/>
            <a:ext cx="1046922" cy="9409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B4D42-3D25-4BBA-B152-3A1F66F8989A}"/>
              </a:ext>
            </a:extLst>
          </p:cNvPr>
          <p:cNvSpPr/>
          <p:nvPr/>
        </p:nvSpPr>
        <p:spPr>
          <a:xfrm>
            <a:off x="3670510" y="5481667"/>
            <a:ext cx="1046922" cy="9409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7B8A8A9-A2FD-4121-8341-96C4C0592670}"/>
              </a:ext>
            </a:extLst>
          </p:cNvPr>
          <p:cNvSpPr/>
          <p:nvPr/>
        </p:nvSpPr>
        <p:spPr>
          <a:xfrm>
            <a:off x="2725192" y="3079335"/>
            <a:ext cx="2882347" cy="23235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6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D57B77-5B9C-449A-861A-E18FA43EA746}"/>
              </a:ext>
            </a:extLst>
          </p:cNvPr>
          <p:cNvGrpSpPr/>
          <p:nvPr/>
        </p:nvGrpSpPr>
        <p:grpSpPr>
          <a:xfrm>
            <a:off x="4742719" y="358081"/>
            <a:ext cx="5191125" cy="6103201"/>
            <a:chOff x="4980316" y="358081"/>
            <a:chExt cx="5191125" cy="610320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95349DA-D79D-4E14-8094-6FBDD9495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80316" y="358081"/>
              <a:ext cx="5191125" cy="6103201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53A8E35-393D-490D-AC6C-03A91D7E889B}"/>
                </a:ext>
              </a:extLst>
            </p:cNvPr>
            <p:cNvSpPr/>
            <p:nvPr/>
          </p:nvSpPr>
          <p:spPr>
            <a:xfrm>
              <a:off x="7618742" y="4169831"/>
              <a:ext cx="1379847" cy="408004"/>
            </a:xfrm>
            <a:prstGeom prst="ellipse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9C76962-C194-4B6F-A556-0AD7D9C7DB2D}"/>
              </a:ext>
            </a:extLst>
          </p:cNvPr>
          <p:cNvSpPr txBox="1"/>
          <p:nvPr/>
        </p:nvSpPr>
        <p:spPr>
          <a:xfrm>
            <a:off x="6199775" y="4491613"/>
            <a:ext cx="1148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200" dirty="0"/>
              <a:t>ص14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7129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C8701FE-AB4C-458A-B853-D8820E24479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-173679" y="211873"/>
              <a:chExt cx="12192000" cy="6858000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0427A89-0EDB-47E9-918A-B1E045E77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0381" y="533961"/>
                <a:ext cx="9378174" cy="6213823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39D4F59-07E3-4372-8530-DF97E283C126}"/>
                </a:ext>
              </a:extLst>
            </p:cNvPr>
            <p:cNvSpPr/>
            <p:nvPr/>
          </p:nvSpPr>
          <p:spPr>
            <a:xfrm>
              <a:off x="2389283" y="297117"/>
              <a:ext cx="9488368" cy="623879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E9546E9-ACC2-4AF2-A583-F40DBE5B22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000" t="11251" r="31111" b="13650"/>
          <a:stretch/>
        </p:blipFill>
        <p:spPr>
          <a:xfrm>
            <a:off x="3302000" y="297117"/>
            <a:ext cx="8084456" cy="622206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7E087D-A0A0-4E50-BCAD-9D322030F55D}"/>
              </a:ext>
            </a:extLst>
          </p:cNvPr>
          <p:cNvCxnSpPr/>
          <p:nvPr/>
        </p:nvCxnSpPr>
        <p:spPr>
          <a:xfrm flipH="1">
            <a:off x="6466114" y="2214352"/>
            <a:ext cx="638629" cy="31350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AA1EE8-AFE3-46B8-8E04-741E29264026}"/>
              </a:ext>
            </a:extLst>
          </p:cNvPr>
          <p:cNvCxnSpPr>
            <a:cxnSpLocks/>
          </p:cNvCxnSpPr>
          <p:nvPr/>
        </p:nvCxnSpPr>
        <p:spPr>
          <a:xfrm flipH="1" flipV="1">
            <a:off x="6238934" y="2510317"/>
            <a:ext cx="1105295" cy="1404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2FFB1BE-87F2-45A6-BE76-C708F61F3ADE}"/>
              </a:ext>
            </a:extLst>
          </p:cNvPr>
          <p:cNvCxnSpPr>
            <a:cxnSpLocks/>
          </p:cNvCxnSpPr>
          <p:nvPr/>
        </p:nvCxnSpPr>
        <p:spPr>
          <a:xfrm flipH="1" flipV="1">
            <a:off x="6238934" y="4107204"/>
            <a:ext cx="1105295" cy="1404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26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C8701FE-AB4C-458A-B853-D8820E24479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-173679" y="211873"/>
              <a:chExt cx="12192000" cy="6858000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0427A89-0EDB-47E9-918A-B1E045E77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0381" y="533961"/>
                <a:ext cx="9378174" cy="6213823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39D4F59-07E3-4372-8530-DF97E283C126}"/>
                </a:ext>
              </a:extLst>
            </p:cNvPr>
            <p:cNvSpPr/>
            <p:nvPr/>
          </p:nvSpPr>
          <p:spPr>
            <a:xfrm>
              <a:off x="2389283" y="297117"/>
              <a:ext cx="9488368" cy="623879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B4D672C-9B2C-4CA9-A638-787D24BAB5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420" t="21304" r="21594" b="17713"/>
          <a:stretch/>
        </p:blipFill>
        <p:spPr>
          <a:xfrm>
            <a:off x="3551583" y="1447202"/>
            <a:ext cx="7598914" cy="47575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0B1A7D3-41E2-4375-B570-EAFB2416C839}"/>
              </a:ext>
            </a:extLst>
          </p:cNvPr>
          <p:cNvSpPr txBox="1"/>
          <p:nvPr/>
        </p:nvSpPr>
        <p:spPr>
          <a:xfrm>
            <a:off x="5844208" y="462757"/>
            <a:ext cx="5258698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cs typeface="+mj-cs"/>
              </a:rPr>
              <a:t> </a:t>
            </a:r>
            <a:r>
              <a:rPr lang="ar-AE" sz="4400" dirty="0">
                <a:highlight>
                  <a:srgbClr val="FFFF00"/>
                </a:highlight>
                <a:cs typeface="+mj-cs"/>
              </a:rPr>
              <a:t>ما عنوان النص المعلوماتي </a:t>
            </a:r>
            <a:endParaRPr lang="en-US" sz="4400" dirty="0"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931FBD-243A-41E9-A972-5BD7931E8E33}"/>
              </a:ext>
            </a:extLst>
          </p:cNvPr>
          <p:cNvSpPr txBox="1"/>
          <p:nvPr/>
        </p:nvSpPr>
        <p:spPr>
          <a:xfrm>
            <a:off x="8102203" y="1738750"/>
            <a:ext cx="307209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4800" dirty="0"/>
              <a:t>مِهَنٌ وَ أَعْـمالٌ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06689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32" y="407512"/>
            <a:ext cx="928343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68" y="1455565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60944" y="1001012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74679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62" y="10917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39634C-C628-41C3-9F2C-CA80676EE869}"/>
              </a:ext>
            </a:extLst>
          </p:cNvPr>
          <p:cNvSpPr/>
          <p:nvPr/>
        </p:nvSpPr>
        <p:spPr>
          <a:xfrm>
            <a:off x="5045580" y="658194"/>
            <a:ext cx="3930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cs typeface="PT Bold Heading" panose="02010400000000000000" pitchFamily="2" charset="-78"/>
              </a:rPr>
              <a:t>بسم الله الرحمن الرحيم </a:t>
            </a:r>
            <a:endParaRPr lang="ar-SA" sz="3200" dirty="0">
              <a:cs typeface="PT Bold Heading" panose="0201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24D06-092F-415F-A7A4-4DA707A275C3}"/>
              </a:ext>
            </a:extLst>
          </p:cNvPr>
          <p:cNvSpPr txBox="1"/>
          <p:nvPr/>
        </p:nvSpPr>
        <p:spPr>
          <a:xfrm>
            <a:off x="9729056" y="1894320"/>
            <a:ext cx="20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اليوم :</a:t>
            </a:r>
            <a:r>
              <a:rPr lang="ar-AE" sz="1400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sz="1400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B9986B-8493-446D-AF02-0421F1E990D9}"/>
              </a:ext>
            </a:extLst>
          </p:cNvPr>
          <p:cNvSpPr txBox="1"/>
          <p:nvPr/>
        </p:nvSpPr>
        <p:spPr>
          <a:xfrm>
            <a:off x="9510944" y="2465908"/>
            <a:ext cx="2526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التاريخ :</a:t>
            </a:r>
            <a:r>
              <a:rPr lang="ar-AE" sz="1400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sz="1400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F653C3-02B4-4449-AB84-54681CEBBE8E}"/>
              </a:ext>
            </a:extLst>
          </p:cNvPr>
          <p:cNvSpPr txBox="1"/>
          <p:nvPr/>
        </p:nvSpPr>
        <p:spPr>
          <a:xfrm>
            <a:off x="9466262" y="3072698"/>
            <a:ext cx="2526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المادة :</a:t>
            </a:r>
            <a:r>
              <a:rPr lang="ar-AE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43C02-4577-4DED-9BA5-49E164901DA9}"/>
              </a:ext>
            </a:extLst>
          </p:cNvPr>
          <p:cNvSpPr txBox="1"/>
          <p:nvPr/>
        </p:nvSpPr>
        <p:spPr>
          <a:xfrm>
            <a:off x="7737979" y="3175860"/>
            <a:ext cx="2610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PT Bold Heading" panose="02010400000000000000" pitchFamily="2" charset="-78"/>
              </a:rPr>
              <a:t>اللغة العربية</a:t>
            </a:r>
            <a:endParaRPr lang="en-US" b="1" dirty="0">
              <a:solidFill>
                <a:schemeClr val="accent1"/>
              </a:solidFill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82CB0C-C500-4E4B-BFC1-8C1B063200F2}"/>
              </a:ext>
            </a:extLst>
          </p:cNvPr>
          <p:cNvSpPr txBox="1"/>
          <p:nvPr/>
        </p:nvSpPr>
        <p:spPr>
          <a:xfrm>
            <a:off x="9951130" y="3784440"/>
            <a:ext cx="147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الحصة :</a:t>
            </a:r>
            <a:r>
              <a:rPr lang="ar-AE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C2B75B-CF4C-44B4-B4B0-6E8BD0CCAC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571" t="8687" r="15265" b="16969"/>
          <a:stretch/>
        </p:blipFill>
        <p:spPr>
          <a:xfrm>
            <a:off x="3523909" y="1689113"/>
            <a:ext cx="2578172" cy="335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46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C8701FE-AB4C-458A-B853-D8820E24479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-173679" y="211873"/>
              <a:chExt cx="12192000" cy="6858000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0427A89-0EDB-47E9-918A-B1E045E77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0381" y="533961"/>
                <a:ext cx="9378174" cy="6213823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39D4F59-07E3-4372-8530-DF97E283C126}"/>
                </a:ext>
              </a:extLst>
            </p:cNvPr>
            <p:cNvSpPr/>
            <p:nvPr/>
          </p:nvSpPr>
          <p:spPr>
            <a:xfrm>
              <a:off x="2389283" y="297117"/>
              <a:ext cx="9488368" cy="623879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D1C46BA-707C-48CD-8492-6A75912985C6}"/>
              </a:ext>
            </a:extLst>
          </p:cNvPr>
          <p:cNvSpPr txBox="1"/>
          <p:nvPr/>
        </p:nvSpPr>
        <p:spPr>
          <a:xfrm>
            <a:off x="7525341" y="218897"/>
            <a:ext cx="3853967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cs typeface="+mj-cs"/>
              </a:rPr>
              <a:t> </a:t>
            </a:r>
            <a:r>
              <a:rPr lang="ar-AE" sz="4400" dirty="0">
                <a:highlight>
                  <a:srgbClr val="FFFF00"/>
                </a:highlight>
                <a:cs typeface="+mj-cs"/>
              </a:rPr>
              <a:t>ما عنون المنزل</a:t>
            </a:r>
            <a:endParaRPr lang="en-US" sz="4400" dirty="0"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C0C384-74DF-470A-972B-1643329BA3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333" t="8992" r="33174" b="13651"/>
          <a:stretch/>
        </p:blipFill>
        <p:spPr>
          <a:xfrm>
            <a:off x="3599542" y="1278437"/>
            <a:ext cx="6778172" cy="542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648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A3A267F-82B7-434B-9686-0CB1D0FFA3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4059" y="401404"/>
            <a:ext cx="9299517" cy="62371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B3DAA2-24DD-4E3A-9893-23A3698B017D}"/>
              </a:ext>
            </a:extLst>
          </p:cNvPr>
          <p:cNvSpPr txBox="1"/>
          <p:nvPr/>
        </p:nvSpPr>
        <p:spPr>
          <a:xfrm>
            <a:off x="3298518" y="1419774"/>
            <a:ext cx="379511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l" rtl="1"/>
            <a:r>
              <a:rPr lang="ar-AE" sz="2400" u="sng" dirty="0">
                <a:cs typeface="(AH) Manal Black" pitchFamily="2" charset="-78"/>
              </a:rPr>
              <a:t>حل واجب النشاط كتاب ص -15</a:t>
            </a:r>
            <a:endParaRPr lang="en-US" sz="2400" u="sng" dirty="0">
              <a:cs typeface="(AH) Manal Black" pitchFamily="2" charset="-7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1064244-6D94-4382-A084-2157F82200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0993" y="1422255"/>
            <a:ext cx="4073352" cy="44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33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82C7F51-7849-4D7A-A9BD-CCF0B9F64714}"/>
              </a:ext>
            </a:extLst>
          </p:cNvPr>
          <p:cNvSpPr txBox="1"/>
          <p:nvPr/>
        </p:nvSpPr>
        <p:spPr>
          <a:xfrm>
            <a:off x="7333673" y="2304738"/>
            <a:ext cx="38576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استعد للتحدث أمام زملائك عن والدك في الحصة القادمة  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23E97C-8B6D-4DA0-A40C-EB82340083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9275" r="20821" b="7247"/>
          <a:stretch/>
        </p:blipFill>
        <p:spPr>
          <a:xfrm>
            <a:off x="2558028" y="992874"/>
            <a:ext cx="4325879" cy="4562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9558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56CBBB8-D483-477C-ACBB-49EC18FA2698}"/>
              </a:ext>
            </a:extLst>
          </p:cNvPr>
          <p:cNvSpPr/>
          <p:nvPr/>
        </p:nvSpPr>
        <p:spPr>
          <a:xfrm>
            <a:off x="2894966" y="1520609"/>
            <a:ext cx="4564516" cy="2308324"/>
          </a:xfrm>
          <a:prstGeom prst="rect">
            <a:avLst/>
          </a:prstGeom>
          <a:solidFill>
            <a:schemeClr val="bg2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r" rtl="1"/>
            <a:r>
              <a:rPr lang="ar-AE" sz="4800" b="1" dirty="0">
                <a:ea typeface="Calibri" panose="020F0502020204030204" pitchFamily="34" charset="0"/>
                <a:cs typeface="Simplified Arabic" panose="02020603050405020304" pitchFamily="18" charset="-78"/>
              </a:rPr>
              <a:t>في درس رسالة إلى والدي                اطرح سؤالا لزميلك ؟</a:t>
            </a:r>
            <a:endParaRPr lang="en-US" sz="4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5D24C8-79A6-4E92-8B0A-5F86ED8E1E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9292"/>
          <a:stretch/>
        </p:blipFill>
        <p:spPr>
          <a:xfrm>
            <a:off x="7806840" y="650987"/>
            <a:ext cx="3618320" cy="4627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1174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2E5BFE7-7A09-4180-BFD1-338289909D4C}"/>
              </a:ext>
            </a:extLst>
          </p:cNvPr>
          <p:cNvSpPr txBox="1"/>
          <p:nvPr/>
        </p:nvSpPr>
        <p:spPr>
          <a:xfrm>
            <a:off x="7506685" y="923449"/>
            <a:ext cx="3127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solidFill>
                  <a:srgbClr val="FF0000"/>
                </a:solidFill>
              </a:rPr>
              <a:t>سأتعلم اليوم :-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60C9D4-A208-4223-B31F-EEA7F3B4036A}"/>
              </a:ext>
            </a:extLst>
          </p:cNvPr>
          <p:cNvSpPr txBox="1"/>
          <p:nvPr/>
        </p:nvSpPr>
        <p:spPr>
          <a:xfrm>
            <a:off x="3291578" y="2194438"/>
            <a:ext cx="7760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يقرأ المتعلم قراءة صحيحة على أن تكون الكلمات مشكولة شكلا تاما 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07E72-7792-4971-A555-40A2F416D8A0}"/>
              </a:ext>
            </a:extLst>
          </p:cNvPr>
          <p:cNvSpPr txBox="1"/>
          <p:nvPr/>
        </p:nvSpPr>
        <p:spPr>
          <a:xfrm>
            <a:off x="3961421" y="3681642"/>
            <a:ext cx="709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يميز المتعلم معنى كلمة "عنوان" في رحلتي مع كلمة 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8117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1270" name="Picture 6">
            <a:extLst>
              <a:ext uri="{FF2B5EF4-FFF2-40B4-BE49-F238E27FC236}">
                <a16:creationId xmlns:a16="http://schemas.microsoft.com/office/drawing/2014/main" id="{9E013B53-2799-4FEE-A5BC-C86F3B0F7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62" y="293610"/>
            <a:ext cx="8668139" cy="5372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DA6049-3DB1-4AD0-8D18-7F45B90C5C61}"/>
              </a:ext>
            </a:extLst>
          </p:cNvPr>
          <p:cNvSpPr txBox="1"/>
          <p:nvPr/>
        </p:nvSpPr>
        <p:spPr>
          <a:xfrm>
            <a:off x="2452604" y="1203561"/>
            <a:ext cx="8113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يقرأ المتعلم النص القصصي قراءة صحيحة على أن تكون الكلمات مشكولة شكلا تاما </a:t>
            </a:r>
            <a:endParaRPr lang="en-US" sz="4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4977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AE5E6E2-3E0C-495F-AC67-8EC38A9DD9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835" t="9392" r="26108" b="28096"/>
          <a:stretch/>
        </p:blipFill>
        <p:spPr>
          <a:xfrm>
            <a:off x="140820" y="238570"/>
            <a:ext cx="11579515" cy="646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86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55049E-807D-466F-BCA2-A3EB684809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280" t="9393" r="26108" b="28254"/>
          <a:stretch/>
        </p:blipFill>
        <p:spPr>
          <a:xfrm>
            <a:off x="140820" y="179451"/>
            <a:ext cx="11703822" cy="649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20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55049E-807D-466F-BCA2-A3EB684809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280" t="9393" r="26108" b="28254"/>
          <a:stretch/>
        </p:blipFill>
        <p:spPr>
          <a:xfrm>
            <a:off x="1962078" y="179451"/>
            <a:ext cx="9882564" cy="6499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2CA55D-D1F7-449C-A276-584EBF31CE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550" t="9393" r="26108" b="28572"/>
          <a:stretch/>
        </p:blipFill>
        <p:spPr>
          <a:xfrm>
            <a:off x="347357" y="179451"/>
            <a:ext cx="11497285" cy="649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83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1743</TotalTime>
  <Words>256</Words>
  <Application>Microsoft Office PowerPoint</Application>
  <PresentationFormat>Widescreen</PresentationFormat>
  <Paragraphs>59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Andalus</vt:lpstr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142</cp:revision>
  <dcterms:created xsi:type="dcterms:W3CDTF">2020-08-22T21:07:06Z</dcterms:created>
  <dcterms:modified xsi:type="dcterms:W3CDTF">2021-04-12T05:07:20Z</dcterms:modified>
</cp:coreProperties>
</file>