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89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5"/>
    <p:restoredTop sz="94673"/>
  </p:normalViewPr>
  <p:slideViewPr>
    <p:cSldViewPr snapToGrid="0" snapToObjects="1">
      <p:cViewPr varScale="1">
        <p:scale>
          <a:sx n="42" d="100"/>
          <a:sy n="42" d="100"/>
        </p:scale>
        <p:origin x="60" y="1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38978801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46389834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1828620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796184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pPr algn="l"/>
            <a:r>
              <a:rPr lang="en-US"/>
              <a:t>Sample Footer Text</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241580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2254949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5001450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29666429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24206071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p:txBody>
          <a:bodyPr/>
          <a:lstStyle/>
          <a:p>
            <a:pPr algn="l"/>
            <a:r>
              <a:rPr lang="en-US"/>
              <a:t>Sample Footer Text</a:t>
            </a:r>
            <a:endParaRPr lang="en-US" dirty="0"/>
          </a:p>
        </p:txBody>
      </p:sp>
      <p:sp>
        <p:nvSpPr>
          <p:cNvPr id="6" name="Slide Number Placeholder 5"/>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145109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pPr algn="l"/>
            <a:r>
              <a:rPr lang="en-US"/>
              <a:t>Sample Footer Text</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05072096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5116801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85800" y="3132666"/>
            <a:ext cx="5311775"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0" y="3132666"/>
            <a:ext cx="5334000" cy="308601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8" name="Footer Placeholder 7"/>
          <p:cNvSpPr>
            <a:spLocks noGrp="1"/>
          </p:cNvSpPr>
          <p:nvPr>
            <p:ph type="ftr" sz="quarter" idx="11"/>
          </p:nvPr>
        </p:nvSpPr>
        <p:spPr/>
        <p:txBody>
          <a:bodyPr/>
          <a:lstStyle/>
          <a:p>
            <a:pPr algn="l"/>
            <a:r>
              <a:rPr lang="en-US"/>
              <a:t>Sample Footer Text</a:t>
            </a:r>
            <a:endParaRPr lang="en-US" dirty="0"/>
          </a:p>
        </p:txBody>
      </p:sp>
      <p:sp>
        <p:nvSpPr>
          <p:cNvPr id="9" name="Slide Number Placeholder 8"/>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380075925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4" name="Footer Placeholder 3"/>
          <p:cNvSpPr>
            <a:spLocks noGrp="1"/>
          </p:cNvSpPr>
          <p:nvPr>
            <p:ph type="ftr" sz="quarter" idx="11"/>
          </p:nvPr>
        </p:nvSpPr>
        <p:spPr/>
        <p:txBody>
          <a:bodyPr/>
          <a:lstStyle/>
          <a:p>
            <a:pPr algn="l"/>
            <a:r>
              <a:rPr lang="en-US"/>
              <a:t>Sample Footer Text</a:t>
            </a:r>
            <a:endParaRPr lang="en-US" dirty="0"/>
          </a:p>
        </p:txBody>
      </p:sp>
      <p:sp>
        <p:nvSpPr>
          <p:cNvPr id="5" name="Slide Number Placeholder 4"/>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3259402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3" name="Footer Placeholder 2"/>
          <p:cNvSpPr>
            <a:spLocks noGrp="1"/>
          </p:cNvSpPr>
          <p:nvPr>
            <p:ph type="ftr" sz="quarter" idx="11"/>
          </p:nvPr>
        </p:nvSpPr>
        <p:spPr/>
        <p:txBody>
          <a:bodyPr/>
          <a:lstStyle/>
          <a:p>
            <a:pPr algn="l"/>
            <a:r>
              <a:rPr lang="en-US"/>
              <a:t>Sample Footer Text</a:t>
            </a:r>
            <a:endParaRPr lang="en-US" dirty="0"/>
          </a:p>
        </p:txBody>
      </p:sp>
      <p:sp>
        <p:nvSpPr>
          <p:cNvPr id="4" name="Slide Number Placeholder 3"/>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8135891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pPr algn="l"/>
            <a:r>
              <a:rPr lang="en-US"/>
              <a:t>Sample Footer Text</a:t>
            </a:r>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8883001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DEA2CF1-0EB2-4673-802D-3371233E4A77}" type="datetime2">
              <a:rPr lang="en-US" smtClean="0"/>
              <a:t>Sunday, April 18,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1632828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EA2CF1-0EB2-4673-802D-3371233E4A77}" type="datetime2">
              <a:rPr lang="en-US" smtClean="0"/>
              <a:t>Sunday, April 18, 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4213239287"/>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سيدة, شخص&#10;&#10;تم إنشاء الوصف تلقائياً">
            <a:extLst>
              <a:ext uri="{FF2B5EF4-FFF2-40B4-BE49-F238E27FC236}">
                <a16:creationId xmlns:a16="http://schemas.microsoft.com/office/drawing/2014/main" id="{69FDF333-9E4A-0449-BC52-30F815F42D6C}"/>
              </a:ext>
            </a:extLst>
          </p:cNvPr>
          <p:cNvPicPr>
            <a:picLocks noChangeAspect="1"/>
          </p:cNvPicPr>
          <p:nvPr/>
        </p:nvPicPr>
        <p:blipFill>
          <a:blip r:embed="rId4"/>
          <a:stretch>
            <a:fillRect/>
          </a:stretch>
        </p:blipFill>
        <p:spPr>
          <a:xfrm>
            <a:off x="0" y="0"/>
            <a:ext cx="12192000" cy="6858000"/>
          </a:xfrm>
          <a:prstGeom prst="rect">
            <a:avLst/>
          </a:prstGeom>
        </p:spPr>
      </p:pic>
      <p:pic>
        <p:nvPicPr>
          <p:cNvPr id="2" name="Audio Recording 16‏/04‏/2021، 11:48:23 ص" descr="Audio Recording 16‏/04‏/2021، 11:48:23 ص">
            <a:hlinkClick r:id="" action="ppaction://media"/>
            <a:extLst>
              <a:ext uri="{FF2B5EF4-FFF2-40B4-BE49-F238E27FC236}">
                <a16:creationId xmlns:a16="http://schemas.microsoft.com/office/drawing/2014/main" id="{3E18C2B2-B191-8241-A355-950B98D11E1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BEBA8EAE-BF5A-486C-A8C5-ECC9F3942E4B}">
                <a14:imgProps xmlns:a14="http://schemas.microsoft.com/office/drawing/2010/main">
                  <a14:imgLayer r:embed="rId6">
                    <a14:imgEffect>
                      <a14:artisticGlowEdges/>
                    </a14:imgEffect>
                  </a14:imgLayer>
                </a14:imgProps>
              </a:ext>
            </a:extLst>
          </a:blip>
          <a:stretch>
            <a:fillRect/>
          </a:stretch>
        </p:blipFill>
        <p:spPr>
          <a:xfrm>
            <a:off x="1468120" y="6234544"/>
            <a:ext cx="623455" cy="623455"/>
          </a:xfrm>
          <a:prstGeom prst="rect">
            <a:avLst/>
          </a:prstGeom>
        </p:spPr>
      </p:pic>
    </p:spTree>
    <p:extLst>
      <p:ext uri="{BB962C8B-B14F-4D97-AF65-F5344CB8AC3E}">
        <p14:creationId xmlns:p14="http://schemas.microsoft.com/office/powerpoint/2010/main" val="1883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79F99D95-5A19-FE4A-B530-CBB5BFEC58A2}"/>
              </a:ext>
            </a:extLst>
          </p:cNvPr>
          <p:cNvSpPr txBox="1"/>
          <p:nvPr/>
        </p:nvSpPr>
        <p:spPr>
          <a:xfrm>
            <a:off x="5412222" y="633600"/>
            <a:ext cx="6023740" cy="5135374"/>
          </a:xfrm>
          <a:prstGeom prst="rect">
            <a:avLst/>
          </a:prstGeom>
        </p:spPr>
        <p:txBody>
          <a:bodyPr vert="horz" lIns="0" tIns="0" rIns="0" bIns="0" rtlCol="0">
            <a:normAutofit/>
          </a:bodyPr>
          <a:lstStyle/>
          <a:p>
            <a:pPr algn="ctr" rtl="0">
              <a:lnSpc>
                <a:spcPct val="120000"/>
              </a:lnSpc>
              <a:spcAft>
                <a:spcPts val="600"/>
              </a:spcAft>
              <a:buClr>
                <a:schemeClr val="accent4"/>
              </a:buClr>
            </a:pPr>
            <a:r>
              <a:rPr lang="ar-SA" sz="9600" b="1" spc="20" dirty="0">
                <a:solidFill>
                  <a:srgbClr val="00B0F0">
                    <a:alpha val="58000"/>
                  </a:srgbClr>
                </a:solidFill>
                <a:latin typeface="Diwan Thuluth" pitchFamily="2" charset="-78"/>
                <a:cs typeface="Diwan Thuluth" pitchFamily="2" charset="-78"/>
              </a:rPr>
              <a:t>الفصل الرابع</a:t>
            </a:r>
          </a:p>
          <a:p>
            <a:pPr algn="ctr" rtl="0">
              <a:lnSpc>
                <a:spcPct val="120000"/>
              </a:lnSpc>
              <a:spcAft>
                <a:spcPts val="600"/>
              </a:spcAft>
              <a:buClr>
                <a:schemeClr val="accent4"/>
              </a:buClr>
            </a:pPr>
            <a:endParaRPr lang="ar-SA" sz="4800" b="1" spc="20" dirty="0">
              <a:solidFill>
                <a:schemeClr val="tx1">
                  <a:alpha val="58000"/>
                </a:schemeClr>
              </a:solidFill>
            </a:endParaRPr>
          </a:p>
          <a:p>
            <a:pPr algn="ctr" rtl="0">
              <a:lnSpc>
                <a:spcPct val="120000"/>
              </a:lnSpc>
              <a:spcAft>
                <a:spcPts val="600"/>
              </a:spcAft>
              <a:buClr>
                <a:schemeClr val="accent4"/>
              </a:buClr>
            </a:pPr>
            <a:r>
              <a:rPr lang="ar-SA" sz="9600" b="1" spc="20" dirty="0">
                <a:solidFill>
                  <a:srgbClr val="FFFF00">
                    <a:alpha val="58000"/>
                  </a:srgbClr>
                </a:solidFill>
                <a:latin typeface="Farah" pitchFamily="2" charset="-78"/>
                <a:cs typeface="Farah" pitchFamily="2" charset="-78"/>
              </a:rPr>
              <a:t>في مواجهة الموت</a:t>
            </a:r>
            <a:endParaRPr lang="en-US" sz="9600" b="1" spc="20" dirty="0">
              <a:solidFill>
                <a:srgbClr val="FFFF00">
                  <a:alpha val="58000"/>
                </a:srgbClr>
              </a:solidFill>
              <a:latin typeface="Farah" pitchFamily="2" charset="-78"/>
              <a:cs typeface="Farah" pitchFamily="2" charset="-78"/>
            </a:endParaRPr>
          </a:p>
        </p:txBody>
      </p:sp>
      <p:pic>
        <p:nvPicPr>
          <p:cNvPr id="4" name="Audio Recording 16‏/04‏/2021، 12:35:27 م" descr="Audio Recording 16‏/04‏/2021، 12:35:27 م">
            <a:hlinkClick r:id="" action="ppaction://media"/>
            <a:extLst>
              <a:ext uri="{FF2B5EF4-FFF2-40B4-BE49-F238E27FC236}">
                <a16:creationId xmlns:a16="http://schemas.microsoft.com/office/drawing/2014/main" id="{1BC3DC71-22EA-FD47-A7C9-9538F64467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74133" y="6107640"/>
            <a:ext cx="474134" cy="474134"/>
          </a:xfrm>
          <a:prstGeom prst="rect">
            <a:avLst/>
          </a:prstGeom>
        </p:spPr>
      </p:pic>
      <p:pic>
        <p:nvPicPr>
          <p:cNvPr id="5" name="صورة 4" descr="صورة تحتوي على نص&#10;&#10;تم إنشاء الوصف تلقائياً">
            <a:extLst>
              <a:ext uri="{FF2B5EF4-FFF2-40B4-BE49-F238E27FC236}">
                <a16:creationId xmlns:a16="http://schemas.microsoft.com/office/drawing/2014/main" id="{DF3B3EC4-05A7-9243-8A38-559E6A3A75ED}"/>
              </a:ext>
            </a:extLst>
          </p:cNvPr>
          <p:cNvPicPr>
            <a:picLocks noChangeAspect="1"/>
          </p:cNvPicPr>
          <p:nvPr/>
        </p:nvPicPr>
        <p:blipFill>
          <a:blip r:embed="rId5"/>
          <a:stretch>
            <a:fillRect/>
          </a:stretch>
        </p:blipFill>
        <p:spPr>
          <a:xfrm>
            <a:off x="711200" y="3277391"/>
            <a:ext cx="3433288" cy="1641385"/>
          </a:xfrm>
          <a:prstGeom prst="rect">
            <a:avLst/>
          </a:prstGeom>
        </p:spPr>
      </p:pic>
    </p:spTree>
    <p:extLst>
      <p:ext uri="{BB962C8B-B14F-4D97-AF65-F5344CB8AC3E}">
        <p14:creationId xmlns:p14="http://schemas.microsoft.com/office/powerpoint/2010/main" val="3635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DD65D65E-3BC4-9543-83FE-3DD6E513FF13}"/>
              </a:ext>
            </a:extLst>
          </p:cNvPr>
          <p:cNvSpPr/>
          <p:nvPr/>
        </p:nvSpPr>
        <p:spPr>
          <a:xfrm>
            <a:off x="152400" y="394692"/>
            <a:ext cx="11887200" cy="369332"/>
          </a:xfrm>
          <a:prstGeom prst="rect">
            <a:avLst/>
          </a:prstGeom>
        </p:spPr>
        <p:txBody>
          <a:bodyPr wrap="square">
            <a:spAutoFit/>
          </a:bodyPr>
          <a:lstStyle/>
          <a:p>
            <a:pPr algn="just" rtl="1"/>
            <a:r>
              <a:rPr lang="ar-SA"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3" name="مربع نص 2">
            <a:extLst>
              <a:ext uri="{FF2B5EF4-FFF2-40B4-BE49-F238E27FC236}">
                <a16:creationId xmlns:a16="http://schemas.microsoft.com/office/drawing/2014/main" id="{1EB883AF-5230-9F4C-A4AF-689AD108EF16}"/>
              </a:ext>
            </a:extLst>
          </p:cNvPr>
          <p:cNvSpPr txBox="1"/>
          <p:nvPr/>
        </p:nvSpPr>
        <p:spPr>
          <a:xfrm>
            <a:off x="76200" y="369332"/>
            <a:ext cx="12039600" cy="6093976"/>
          </a:xfrm>
          <a:prstGeom prst="rect">
            <a:avLst/>
          </a:prstGeom>
          <a:noFill/>
        </p:spPr>
        <p:txBody>
          <a:bodyPr wrap="square" rtlCol="1">
            <a:spAutoFit/>
          </a:bodyPr>
          <a:lstStyle/>
          <a:p>
            <a:pPr algn="just" rtl="1"/>
            <a:r>
              <a:rPr lang="ar-SA" sz="3000" b="1" dirty="0">
                <a:solidFill>
                  <a:srgbClr val="FFC000"/>
                </a:solidFill>
              </a:rPr>
              <a:t>انضمت ثلاث نعامات شابات لـ ( </a:t>
            </a:r>
            <a:r>
              <a:rPr lang="ar-SA" sz="3000" b="1" dirty="0" err="1">
                <a:solidFill>
                  <a:srgbClr val="FFC000"/>
                </a:solidFill>
              </a:rPr>
              <a:t>ماكو</a:t>
            </a:r>
            <a:r>
              <a:rPr lang="ar-SA" sz="3000" b="1" dirty="0">
                <a:solidFill>
                  <a:srgbClr val="FFC000"/>
                </a:solidFill>
              </a:rPr>
              <a:t> ) و ( حوج ) </a:t>
            </a:r>
            <a:r>
              <a:rPr lang="ar-SA" sz="3000" b="1" dirty="0" err="1">
                <a:solidFill>
                  <a:srgbClr val="FFC000"/>
                </a:solidFill>
              </a:rPr>
              <a:t>وبدؤوا</a:t>
            </a:r>
            <a:r>
              <a:rPr lang="ar-SA" sz="3000" b="1" dirty="0">
                <a:solidFill>
                  <a:srgbClr val="FFC000"/>
                </a:solidFill>
              </a:rPr>
              <a:t> جميعاً يبحثون عن مكان مناسب لوضع البيض ، وضع ( حوج ) الطفل على ظهره وكان يتذمر من الطفل الذي لا يعرف الاعتماد على نفسه في المشي والطعام كفراخ النعام وقال إنه متخلف عقلياً ، لكن ( </a:t>
            </a:r>
            <a:r>
              <a:rPr lang="ar-SA" sz="3000" b="1" dirty="0" err="1">
                <a:solidFill>
                  <a:srgbClr val="FFC000"/>
                </a:solidFill>
              </a:rPr>
              <a:t>ماكو</a:t>
            </a:r>
            <a:r>
              <a:rPr lang="ar-SA" sz="3000" b="1" dirty="0">
                <a:solidFill>
                  <a:srgbClr val="FFC000"/>
                </a:solidFill>
              </a:rPr>
              <a:t> ) كانت تحن على الطفل كما لو كانت أمه وحاولت التواصل معه بالأفكار كما يتواصل النعام فلم يفهم ولم يرد فأحست بالخيبة .</a:t>
            </a:r>
          </a:p>
          <a:p>
            <a:pPr algn="just" rtl="1"/>
            <a:r>
              <a:rPr lang="ar-SA" sz="3000" b="1" dirty="0">
                <a:solidFill>
                  <a:srgbClr val="FFC000"/>
                </a:solidFill>
              </a:rPr>
              <a:t>كانت الإناث الشابات يحاولن التعرف على الطفـل وكن يقرصنـه بلطف بمناقيرهن فيبكي فحذرتـهم ( </a:t>
            </a:r>
            <a:r>
              <a:rPr lang="ar-SA" sz="3000" b="1" dirty="0" err="1">
                <a:solidFill>
                  <a:srgbClr val="FFC000"/>
                </a:solidFill>
              </a:rPr>
              <a:t>ماكو</a:t>
            </a:r>
            <a:r>
              <a:rPr lang="ar-SA" sz="3000" b="1" dirty="0">
                <a:solidFill>
                  <a:srgbClr val="FFC000"/>
                </a:solidFill>
              </a:rPr>
              <a:t> ) من التعامل معه بهذا الشكل وعلمتهن كيف يتعاملن معه .</a:t>
            </a:r>
          </a:p>
          <a:p>
            <a:pPr algn="just" rtl="1"/>
            <a:r>
              <a:rPr lang="ar-SA" sz="3000" b="1" dirty="0">
                <a:solidFill>
                  <a:srgbClr val="FFC000"/>
                </a:solidFill>
              </a:rPr>
              <a:t>كان الذكر ( حوج ) يتذمر من بطء الصبي ، ولكن ( </a:t>
            </a:r>
            <a:r>
              <a:rPr lang="ar-SA" sz="3000" b="1" dirty="0" err="1">
                <a:solidFill>
                  <a:srgbClr val="FFC000"/>
                </a:solidFill>
              </a:rPr>
              <a:t>ماكو</a:t>
            </a:r>
            <a:r>
              <a:rPr lang="ar-SA" sz="3000" b="1" dirty="0">
                <a:solidFill>
                  <a:srgbClr val="FFC000"/>
                </a:solidFill>
              </a:rPr>
              <a:t> ) كانت مصرة على رعاية ( هدارة ) ، فقرر ( حوج ) في نفسه أن يتخلص من الصبي ، وبعد أيام سنحت له الفرصة حين غادرت الإناث للبحث عن الماء والطعام وتركن الطفل برعايته فلم يقدم له أي رعاية ولا خنافس أو يرقات وكان الجو حاراً واشتد العطش على الطفل الذي راح يمص إصبعه ويركض خلف السراب الذي كان يحسبه ماء حتى وقع ممدداً منهكاً وكان نسر يدور في السماء بانتظار موت الطفل والانقضاض عليه ، فأدار ( حوج ) ظهره وصار يركض مبتعداً عن المكان .</a:t>
            </a:r>
          </a:p>
        </p:txBody>
      </p:sp>
      <p:pic>
        <p:nvPicPr>
          <p:cNvPr id="5" name="Audio Recording 16‏/04‏/2021، 12:38:44 م" descr="Audio Recording 16‏/04‏/2021، 12:38:44 م">
            <a:hlinkClick r:id="" action="ppaction://media"/>
            <a:extLst>
              <a:ext uri="{FF2B5EF4-FFF2-40B4-BE49-F238E27FC236}">
                <a16:creationId xmlns:a16="http://schemas.microsoft.com/office/drawing/2014/main" id="{D3D3B29B-B0DF-7A4D-A522-51A9A6D3E6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8243" y="6288781"/>
            <a:ext cx="369332" cy="369332"/>
          </a:xfrm>
          <a:prstGeom prst="rect">
            <a:avLst/>
          </a:prstGeom>
        </p:spPr>
      </p:pic>
      <p:pic>
        <p:nvPicPr>
          <p:cNvPr id="6" name="صورة 5" descr="صورة تحتوي على نص, علامة&#10;&#10;تم إنشاء الوصف تلقائياً">
            <a:extLst>
              <a:ext uri="{FF2B5EF4-FFF2-40B4-BE49-F238E27FC236}">
                <a16:creationId xmlns:a16="http://schemas.microsoft.com/office/drawing/2014/main" id="{9943DC1F-3A99-0D43-86AC-3E95A2DCA449}"/>
              </a:ext>
            </a:extLst>
          </p:cNvPr>
          <p:cNvPicPr>
            <a:picLocks noChangeAspect="1"/>
          </p:cNvPicPr>
          <p:nvPr/>
        </p:nvPicPr>
        <p:blipFill>
          <a:blip r:embed="rId5"/>
          <a:stretch>
            <a:fillRect/>
          </a:stretch>
        </p:blipFill>
        <p:spPr>
          <a:xfrm>
            <a:off x="1229618" y="6354544"/>
            <a:ext cx="1119827" cy="268247"/>
          </a:xfrm>
          <a:prstGeom prst="rect">
            <a:avLst/>
          </a:prstGeom>
        </p:spPr>
      </p:pic>
    </p:spTree>
    <p:extLst>
      <p:ext uri="{BB962C8B-B14F-4D97-AF65-F5344CB8AC3E}">
        <p14:creationId xmlns:p14="http://schemas.microsoft.com/office/powerpoint/2010/main" val="23256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0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_15493580_TF10001079">
  <a:themeElements>
    <a:clrScheme name="مسلك بخاري">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مسلك بخاري">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سلك بخاري">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5493580_TF10001079" id="{2576778D-5CEA-43C5-8C9A-C99E7A9253D4}" vid="{6C8881D5-1E7B-4F28-9A2D-782A776CB473}"/>
    </a:ext>
  </a:extLst>
</a:theme>
</file>

<file path=docProps/app.xml><?xml version="1.0" encoding="utf-8"?>
<Properties xmlns="http://schemas.openxmlformats.org/officeDocument/2006/extended-properties" xmlns:vt="http://schemas.openxmlformats.org/officeDocument/2006/docPropsVTypes">
  <Template>{D3DEAAF2-20B4-6048-8C7E-ACFF3E39E874}tf10001079</Template>
  <TotalTime>90</TotalTime>
  <Words>207</Words>
  <Application>Microsoft Office PowerPoint</Application>
  <PresentationFormat>شاشة عريضة</PresentationFormat>
  <Paragraphs>7</Paragraphs>
  <Slides>3</Slides>
  <Notes>0</Notes>
  <HiddenSlides>0</HiddenSlides>
  <MMClips>3</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3</vt:i4>
      </vt:variant>
    </vt:vector>
  </HeadingPairs>
  <TitlesOfParts>
    <vt:vector size="9" baseType="lpstr">
      <vt:lpstr>Arial</vt:lpstr>
      <vt:lpstr>Calibri</vt:lpstr>
      <vt:lpstr>Century Gothic</vt:lpstr>
      <vt:lpstr>Diwan Thuluth</vt:lpstr>
      <vt:lpstr>Farah</vt:lpstr>
      <vt:lpstr>Office_15493580_TF10001079</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5PC0549</dc:creator>
  <cp:lastModifiedBy>حمود حاتم الناصر</cp:lastModifiedBy>
  <cp:revision>12</cp:revision>
  <dcterms:created xsi:type="dcterms:W3CDTF">2021-04-16T06:58:00Z</dcterms:created>
  <dcterms:modified xsi:type="dcterms:W3CDTF">2021-04-17T21:02:33Z</dcterms:modified>
</cp:coreProperties>
</file>