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  <p:sldMasterId id="2147483672" r:id="rId3"/>
    <p:sldMasterId id="2147483738" r:id="rId4"/>
    <p:sldMasterId id="2147483774" r:id="rId5"/>
    <p:sldMasterId id="2147483810" r:id="rId6"/>
    <p:sldMasterId id="2147483822" r:id="rId7"/>
  </p:sldMasterIdLst>
  <p:notesMasterIdLst>
    <p:notesMasterId r:id="rId35"/>
  </p:notesMasterIdLst>
  <p:sldIdLst>
    <p:sldId id="256" r:id="rId8"/>
    <p:sldId id="258" r:id="rId9"/>
    <p:sldId id="257" r:id="rId10"/>
    <p:sldId id="410" r:id="rId11"/>
    <p:sldId id="411" r:id="rId12"/>
    <p:sldId id="412" r:id="rId13"/>
    <p:sldId id="1601" r:id="rId14"/>
    <p:sldId id="1674" r:id="rId15"/>
    <p:sldId id="1600" r:id="rId16"/>
    <p:sldId id="1221" r:id="rId17"/>
    <p:sldId id="1602" r:id="rId18"/>
    <p:sldId id="1650" r:id="rId19"/>
    <p:sldId id="1604" r:id="rId20"/>
    <p:sldId id="1606" r:id="rId21"/>
    <p:sldId id="1611" r:id="rId22"/>
    <p:sldId id="262" r:id="rId23"/>
    <p:sldId id="1677" r:id="rId24"/>
    <p:sldId id="1675" r:id="rId25"/>
    <p:sldId id="1676" r:id="rId26"/>
    <p:sldId id="1678" r:id="rId27"/>
    <p:sldId id="1616" r:id="rId28"/>
    <p:sldId id="1679" r:id="rId29"/>
    <p:sldId id="1649" r:id="rId30"/>
    <p:sldId id="1681" r:id="rId31"/>
    <p:sldId id="1618" r:id="rId32"/>
    <p:sldId id="1673" r:id="rId33"/>
    <p:sldId id="1624" r:id="rId34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hlam Fawzi Moh'D Essous" initials="AFME" lastIdx="3" clrIdx="0">
    <p:extLst>
      <p:ext uri="{19B8F6BF-5375-455C-9EA6-DF929625EA0E}">
        <p15:presenceInfo xmlns:p15="http://schemas.microsoft.com/office/powerpoint/2012/main" userId="S::AE2838@moe.gov.ae::b6eb5d63-ca58-4dce-a7a7-5fa64acc382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E8E8"/>
    <a:srgbClr val="FFF500"/>
    <a:srgbClr val="6699FF"/>
    <a:srgbClr val="E1C88F"/>
    <a:srgbClr val="DBBD7B"/>
    <a:srgbClr val="DCBF7E"/>
    <a:srgbClr val="E5D1A3"/>
    <a:srgbClr val="EDDDBD"/>
    <a:srgbClr val="F0E5CC"/>
    <a:srgbClr val="F8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8088" autoAdjust="0"/>
    <p:restoredTop sz="94660"/>
  </p:normalViewPr>
  <p:slideViewPr>
    <p:cSldViewPr snapToGrid="0">
      <p:cViewPr varScale="1">
        <p:scale>
          <a:sx n="68" d="100"/>
          <a:sy n="68" d="100"/>
        </p:scale>
        <p:origin x="4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commentAuthors" Target="commentAuthor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fld id="{0D569446-3901-43C0-8079-0E7F114BC296}" type="datetimeFigureOut">
              <a:rPr lang="ar-AE" smtClean="0"/>
              <a:t>22/08/1442</a:t>
            </a:fld>
            <a:endParaRPr lang="ar-A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ar-A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fld id="{E7233805-1ECB-412E-BA3A-0DD0103F274E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90833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727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3935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408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7771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59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095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968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2335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313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062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7448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292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0273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6878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13354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33D3C-2D20-4DE7-9AFC-94CA483FA4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39EF1D-8603-497D-912A-C06898048C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C89683-DC1D-48FD-85F1-6C9638D267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DA48E1-5FE6-4120-9337-5338226B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D566A8-754A-4DDA-BB85-2CB2F2396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721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051A5-4A03-4E5F-A337-908734235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EF486-7243-4E54-A906-5B1782D617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4AF8D4-8C99-47D0-BFFF-F3B99BCFC4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B00ED-6536-402E-935C-CFC78E90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1117BC-3DB0-4B09-B457-5743271EB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8245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E49643-856E-4B3A-A7B2-304873BE28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52D90-7EA9-45E1-AA2C-EBA0619D49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875773-3506-4D60-A4A3-77422977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443B90-CF4A-49C2-A22C-2E2CBAA1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CECED-725F-4DCE-B551-733D5D941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819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2A281-44DC-447E-86D6-279E1CF66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158CE4-759D-4FD0-BA1E-7B66029208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7CABAA2-DB27-41B6-ABE6-0D54D37A7C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CC3988-4DF3-4167-9C71-4A943384B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3624FF-90EB-44AC-8754-082ABFEA4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997B4F-C22A-4D5C-A164-4B78A0260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508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AD5AE0-427E-46A6-98B7-E6AB983BFA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A1EA0-13E1-4C2F-BA2C-C96310EAA0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B6CD81-551D-43A4-A334-0DC6BED7F2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8C79761-9C3B-4D8F-907C-296193E510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70FE53-E784-472E-AAC4-513B3B4D84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72DA3E-7934-469A-B098-18D64F2E6E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8539B1-A10D-46DD-A79E-70755485F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7C7B1F-B6D4-4FD4-8DD9-A78F7CD2B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814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55F04-FD88-4B04-8150-DA9C875760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C576D4-C866-452A-A5E1-7921FFDE47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107494-62E6-4248-BD0B-DD6AC45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F771B5-397F-40B0-A141-F201B8759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335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85250D-EE15-441C-8FED-AF0D069C1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C2F1A20-9277-49EA-8FB7-C5F80ADC2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0E55B-46EF-4629-A35C-918A73698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133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4258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C97192-E44E-49CF-B036-0F9C5BA7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979FB-E8EA-43A1-BC85-4B4E3A1A4D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0040E6-D879-436A-B1B9-E03EAD0A67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6BA023-3126-44C3-923D-F36347BD83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15BE90-FBB8-4323-9BEE-FB28E0B94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27A1ED-3386-48F6-9BA1-0FCEEDAAE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084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9FED2B-68A6-40B1-9F07-DA42E33D8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E889BB-39CD-4FA0-B243-3CD801D5AB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13ACBD-91A6-44EC-AEEE-995FF1D0FD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6E2330-DB60-4277-B8BF-BDE87124AA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C6069-117A-45E8-8B79-A34ED1681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A5AFBE-BFF3-4C77-B71C-8B3133D37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5476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9806D-BDAE-46B4-B320-8EF058824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B71924-9268-4C64-AB4F-D5838FF0E47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C4C3DB-81F4-48D7-8EE0-5B25AB901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9EB9E2-8065-48C8-BABB-136E3774B7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6BAD1-8493-4717-B9E5-414A75F08A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95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BE0382-CE57-4D46-A6F5-8BF890E4DE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B40217-C31A-4220-A7AB-67EF5FBF83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8B39EC-388D-4954-B580-994166A3B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6912C7-BE71-4C21-8E41-6CBAA05807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034D9C-3B6D-43B6-8A7D-6342745B2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840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81065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9913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2055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538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424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1953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729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5698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4697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911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6405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0729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4A5669E-DA82-4B85-A71E-2CA9FE8BB3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2B525D-728E-414E-91F9-68101618CC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0185322E-6E99-4E47-9BAD-8EAF9BD45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DC2BAB8-22D0-4E16-8D7A-FAEBEF509D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BA60007-9BA0-4EEA-84B7-334868DBB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255459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57F6EDE-9741-4566-866C-6D5829126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5A07EB9C-091C-4610-9BD3-CDD2517D85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287A76-87A0-4C3C-B9F0-CD563F3B0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8716265-1CC7-4478-BA23-821E1EDE24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F95C26A-5896-43B4-BB13-872369C4E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89112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3E70F901-C706-467B-A25D-E270616D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C81F8AD-B842-406F-8839-206C37B97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D64FBC1-571A-4465-B73D-F34E81DC7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F899FDB-457A-4F89-97D8-611BF11DA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517607C-BB24-49CE-A2F8-0C6823A7F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98161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1E64844-9CF5-48EC-B916-BFA3CC2A0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D4AC7B4C-E001-4BC5-9A0D-1B99818396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D7D823CF-C165-48F4-B5A3-8386C15D57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F7720A2E-E4A0-4B5D-9A6C-9DB7696A23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A78807CF-F83C-4693-850D-437B47C18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7C41BC1E-E9CD-442E-B695-C7C74E43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57804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63041C7-463A-416E-97BD-18A75FC830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F16F73-263E-40C6-B60C-59258C8192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A91C6C8-C567-448E-9C8F-B3A914DCBB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F9F3484F-174F-4124-94FA-10406CB6602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EB558045-1B56-4CB6-BB8D-3B8221E376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B3C53C51-63A9-4AE6-94B7-BEC68DD19C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18B7578F-EFD8-46E0-9348-CE9E71E97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3F55A637-0400-4693-A6E4-19799F38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5493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4910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AF8A1D-968C-488A-A8F2-E43AF71A75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AE033FD1-971A-4242-B852-BD011D283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41DDEF2-1BC9-4DF0-9348-2F2DCD4FA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239263A1-67E8-41A8-92EF-C44AD9811A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77063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4445F01F-60D1-417C-A3DC-6F684199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37231B7-7399-496A-AF30-B09C8070A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575F4D9D-7C90-4561-BBD4-1C3CD581D2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98381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C123B37-90C6-4BA8-AD9B-F2809A376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A85D23-FDED-4DAA-907D-DA376EEC70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02ED389F-D24B-4549-A67C-F8A47850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0E34111-5953-4BCE-908E-1F4F81DA91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53DE19D-E0DB-4C48-8766-77975A1CB5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5B7C6888-6145-4A69-845E-39B73755B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242913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95E58FB0-D350-48A2-96A4-323A467E3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B3B428FF-1F5C-47C5-92C5-5C9A588343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187D26B1-0B6D-41DD-A8CC-34683D93FA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BDB72808-6DA0-4715-AF66-6AF58341CC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991F17C6-D943-4D50-A97F-A5DA587F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0FBF1BC-EEFB-4BB9-841F-401AC2234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13558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C9F4ADD-C790-43A2-BB5F-106AE8C20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DDBAD019-41D6-46B7-B547-CB4497F4A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BDDF7E69-A9FE-4711-A289-FBB57D67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E1B5DED-8040-4366-80A5-0A2F3740B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01C1351-1882-4822-9B69-98CCE1025C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5779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03CD761A-421E-4D26-9D7E-A93F286F8A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4017DDC1-AF78-4C20-844D-13162CA5A3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7FA0DCFA-717B-417A-BA10-DCFDABAE56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A68F5A2-7F52-48BF-9B0B-5D0D8734E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8CE66524-BAE6-4A9C-A072-35A75288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92961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9DA65-1CCD-4A1C-9372-8D5C818998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F3C2D5-9B4A-4343-B236-AE169310CF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69E52-B315-46DE-90EA-5E21B0C2DE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67BDAF-42E8-453C-8311-4128E45307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753C7-8D13-4607-BFD3-5912E98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502477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7E6C0-2201-44D3-A1B0-448355FCB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41F7C-D52E-4E75-8202-EA2540EBC4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0D64D-0039-4565-9EBA-7229882B7A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5F5385-BBF5-4CE0-BB8F-9B5330448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3B2B4-4FF3-4A6B-89F4-6F997D81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0439899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10F5BC-AD27-4884-8196-55AC5531C1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1C998-C4D3-4AB5-812B-87E0CE5F3C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BC2B60-0C6F-4DBE-955E-659C1F235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D6D87C-8259-4398-A227-8D07B4522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4834B1-7704-46F0-A76B-BE6CA36EA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21286758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6C97BD-9A0F-4C9B-B8C5-6E33E837EB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9D551D-FA34-4B02-9EB9-27A0950D1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A77571-E826-4BFC-A326-431F28CC26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C622837-E2FF-4D82-9706-4716D4AD51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906D67-8DFF-4F2B-ADE3-7C0407B8F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E00BF-ECD4-4BD1-B452-066C93D254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411881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9346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085BD2-9EA8-4925-803B-CF7813367A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4456C6-7086-444C-B77C-C4227B3E15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AFA3C5-FA0F-413F-8889-CAA5512C5C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0CDD31-1DC9-4A4B-BBE0-DDA7E6421A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E9C51A-E4B5-471E-B6B8-F80D0A352B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009AC96-CD4F-4953-80D9-66C29E266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BE3B7C-A1FD-462F-85C6-6ED3849183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A51D07-A3F4-4DA5-AA1E-29283752D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8759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A1FB8-9735-4898-9022-E3EF65150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7DD297-076F-4C45-AE9E-F10975AC3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675440-D6F2-4E3B-8657-7512AE2363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653CAD-576B-46E9-B1BA-EA18541294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7695040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8328FC-FEBE-4A42-B5C5-F62E9BF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D00479-A0B2-456D-A851-A54C46B5C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C2ACF-0210-4426-B933-A4A976426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361932515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C9252-EA41-4E35-A60A-C24C78014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873C01-A09A-4497-8E38-3CAE8B81D6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DE92EDC-2049-4700-AD30-A8EE24FD31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E4A75C-5011-4F61-BE72-BC8569871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DAB4D-370C-4E4D-91E9-18DCAA2C3E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0F58A-CD50-425E-B420-76FA3CAAC5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37081512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8F689-7584-482F-BB75-B3B4C65C9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248402-5920-4ACF-AC5A-0AEAD04E4E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J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9F5D29-ACBD-4400-AA13-A2D055F723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B2FA1A-51C5-494D-9B04-8AF898C31E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128817-4535-47F6-8CE6-E23259A8E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5A5B74-5F3A-4EF8-9091-DF4221A72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158834923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745F-9A1B-492B-821E-684B25C45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C94E6-E3A2-4840-A934-EE8A2013D0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98F956-FA41-463B-A58F-4DE85B0F0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A708B0-89DF-410F-9F57-2101A01A5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7D3A9-4A70-4146-9842-74F9BE9BD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41914087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7E7BB5-EB1F-4A56-B6F5-8847E50F9E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6388F4-CE30-490A-9BFE-BA477C6D61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16CB49-C6A2-4758-94A8-5BE5F9286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38950-D2DD-4BD5-9E4B-58A89295F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F30681-3C3A-444B-89BA-A7B9D80C86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9845666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1D8D1F-677F-494E-B281-62FCBEDD0B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DAB01E-3408-4F8A-86DF-41C0D41CD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D70ECB-96C9-457B-9938-F90A6B0DC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BC866-D5FA-45E0-A770-9B6A4AC1A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530BFA-892A-488A-9A0A-A005DC68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5670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A31E6-0C0B-4146-8D51-1DB50BA9B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85EDE6-8260-44EE-987D-93E60160BF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793E61-EE2E-4D48-AD79-B014CEAE1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EED6C-8163-41C1-B8C3-96FCB337F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F4D40-1455-40BE-8C6C-C9F6F866E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34418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5D2B4C-5FEE-4D6F-BE2C-CB8DFCD6E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7242CD-E89A-44E2-894B-8335B7A0A4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41946-897C-4F76-B003-FD9CCEFC4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3FA43-0C38-4B3C-851D-20E8754BF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1DCD88-2F6D-4B21-93C6-CE10FD57C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809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3711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43B82-EC34-4719-AFF4-914AABFFE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380691-9800-42DB-91FB-F73C5355F0C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CEB664-0F7B-4A43-A171-31C366D68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F7CEAC-25D3-4596-92BE-A42D8EEA2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228873-C60F-4120-B1FF-214F7D55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D9AD9E-D1FF-4159-8C67-F3815AE22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5163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6BDF-1BF2-43D1-A3D3-5AEF5B4D5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E5D916-5AF9-4749-A522-ACCC83F0C9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E061CD-1C82-4156-98D5-C970C97FEF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5E7010-E701-4CA4-B5A5-168135CAC3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D8A3203-F70E-4DF4-9885-991ECE69F3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578A3-D837-44F1-A3A0-9E3AD9BF50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2E6CA9-0FFB-49F4-A688-C4870C834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E0A7C9-42C9-49D3-9E2E-694EE8B4D9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66299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377435-0C55-48BB-8459-2C749641A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07EC1B-2A44-4FCE-AF01-065D29C12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7656F0-A511-41DB-9324-CDF55E0CB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F70152-4DC3-4293-896A-1CEFAECB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43642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6E435A7-F701-484B-BAF4-BA5614BB1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F8B031E-653E-4EFF-A792-11BA66798E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31E462-7DBB-4499-B39D-6BAE742AC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1583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D19A31-30B8-4726-A38E-8B43F5242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2FA0C9-D8DE-4987-845F-2E1A8F5CB5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EC834D-CA9D-4B53-A1C0-3297A6BA4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22B1BA-89A8-44D0-B695-3DB0453A5F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9582E0-DFB3-4FC6-877A-7B98EDD70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A898A9-1CBA-4FD7-93F8-67B9CE4EE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8968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D0A7B9-9E00-4613-B819-EEDEC1E02F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22B39-10AD-49D5-98EC-AC105D7F77F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42C2CE-9663-4FE1-8C3B-CDE475855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EFD1A9-A1BE-4E47-BEF1-65DF7A55BC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967DE9-CEC0-4083-8F2C-FFB01935D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FFA69A-2E1E-4C82-875E-3A9A29CAE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85278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009F8-BC00-4ADA-B1DA-54E8CA6808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017E47-5B7D-4414-BA41-22687457F2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434D1D-11EB-4C57-96B7-9D3ACBFC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BD78A3-299B-4258-B135-1177D5220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901B3A-B6B2-415D-85E0-AC960B2EEE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364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6FA6E8-1C1C-4649-A826-3AE15061C28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4F8E2D-9FC9-41BA-ACB0-E23CE7A5AE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9EBC6B-9C29-4004-97B0-AB1C15EDA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1C2D18-4A11-441F-8D25-914FC676B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9F2A0-2464-45BC-B6AC-FDFD5A88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774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788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010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7689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170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F1C9BF6-FB20-40B5-AD3F-CE30148A16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4FA8B-6864-4465-8069-98BC0131BE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8B1D1F-FA27-4A9A-9CF6-A2FC3240C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49992-C722-4B42-B35F-45A615922843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701C8E-9275-4D30-9D1B-68083AB2B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76CD5-F201-4D32-9DDB-C2761AFBC8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D1735C-2273-4243-816C-5A49A436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AB58FF-A9F4-4F3A-A767-C7AACE614F1A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E60ECE-E5BD-45DB-83AF-979EC8AA76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1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9D144A77-99F4-4480-8321-D560AE948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GB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007DE9D-F220-4608-89EE-CF3B6AE13D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GB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B025529-BB71-4B68-8ADF-62F6F1E4B7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9C30A7-2885-449A-98A5-164CB6326426}" type="datetimeFigureOut">
              <a:rPr lang="en-GB" smtClean="0"/>
              <a:t>04/04/2021</a:t>
            </a:fld>
            <a:endParaRPr lang="en-GB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09111023-6ADA-4524-8313-3E5EC1DEF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2A40661-2E3B-4863-A1D2-0DF826BE73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B8AE25-7F34-4A3E-8EA5-D908986EF77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549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2DB07F-EBCC-4C9A-9B75-7059EAEB0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J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E4EA37-D675-4E66-8ADA-ACD5BC00E1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J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66AE97-F716-44FF-8D8F-DBA69346E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DE69FA-0175-4F1C-8F48-95B8AE6C66D7}" type="datetimeFigureOut">
              <a:rPr lang="ar-JO" smtClean="0"/>
              <a:t>22/08/1442</a:t>
            </a:fld>
            <a:endParaRPr lang="ar-J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D72636-D5D7-443A-8890-6FAB47C73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J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58B65C-B427-41BA-B281-B6AB2AB13B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B05E85-6C12-410B-80CD-7CB7FCCC9194}" type="slidenum">
              <a:rPr lang="ar-JO" smtClean="0"/>
              <a:t>‹#›</a:t>
            </a:fld>
            <a:endParaRPr lang="ar-JO"/>
          </a:p>
        </p:txBody>
      </p:sp>
    </p:spTree>
    <p:extLst>
      <p:ext uri="{BB962C8B-B14F-4D97-AF65-F5344CB8AC3E}">
        <p14:creationId xmlns:p14="http://schemas.microsoft.com/office/powerpoint/2010/main" val="2640021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J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B3236E-71BB-428D-A76A-25866E465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E1D7D-4F28-420B-B03A-BC9E2AD0BC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BBEE-31BC-4203-8FDB-16D43F7670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4D640-DB38-48DE-BF98-1E7F2AE4B244}" type="datetimeFigureOut">
              <a:rPr lang="en-US" smtClean="0"/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AA3AAD-DAB7-462C-B739-DDF9B6038C2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3AE4D0-B15A-4445-B8D3-038961E5D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4DFD03-DACD-4536-8D0B-E1A6FB846A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5590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  <p:sldLayoutId id="2147483830" r:id="rId8"/>
    <p:sldLayoutId id="2147483831" r:id="rId9"/>
    <p:sldLayoutId id="2147483832" r:id="rId10"/>
    <p:sldLayoutId id="214748383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.png"/><Relationship Id="rId18" Type="http://schemas.openxmlformats.org/officeDocument/2006/relationships/image" Target="../media/image12.png"/><Relationship Id="rId26" Type="http://schemas.openxmlformats.org/officeDocument/2006/relationships/image" Target="../media/image19.gif"/><Relationship Id="rId39" Type="http://schemas.openxmlformats.org/officeDocument/2006/relationships/slide" Target="slide3.xml"/><Relationship Id="rId21" Type="http://schemas.openxmlformats.org/officeDocument/2006/relationships/image" Target="../media/image15.jfif"/><Relationship Id="rId34" Type="http://schemas.openxmlformats.org/officeDocument/2006/relationships/image" Target="../media/image27.jpeg"/><Relationship Id="rId42" Type="http://schemas.openxmlformats.org/officeDocument/2006/relationships/slide" Target="slide2.xml"/><Relationship Id="rId47" Type="http://schemas.openxmlformats.org/officeDocument/2006/relationships/image" Target="../media/image32.png"/><Relationship Id="rId50" Type="http://schemas.openxmlformats.org/officeDocument/2006/relationships/image" Target="../media/image34.png"/><Relationship Id="rId55" Type="http://schemas.openxmlformats.org/officeDocument/2006/relationships/image" Target="../media/image380.png"/><Relationship Id="rId63" Type="http://schemas.openxmlformats.org/officeDocument/2006/relationships/slide" Target="slide8.xml"/><Relationship Id="rId7" Type="http://schemas.openxmlformats.org/officeDocument/2006/relationships/hyperlink" Target="https://www.pexels.com/photo/amazing-blue-blue-sky-clouds-315055/" TargetMode="External"/><Relationship Id="rId2" Type="http://schemas.microsoft.com/office/2007/relationships/media" Target="../media/media1.mp4"/><Relationship Id="rId16" Type="http://schemas.openxmlformats.org/officeDocument/2006/relationships/image" Target="../media/image10.png"/><Relationship Id="rId20" Type="http://schemas.openxmlformats.org/officeDocument/2006/relationships/image" Target="../media/image14.gif"/><Relationship Id="rId29" Type="http://schemas.openxmlformats.org/officeDocument/2006/relationships/image" Target="../media/image22.jpeg"/><Relationship Id="rId41" Type="http://schemas.openxmlformats.org/officeDocument/2006/relationships/image" Target="../media/image30.png"/><Relationship Id="rId54" Type="http://schemas.openxmlformats.org/officeDocument/2006/relationships/slide" Target="slide7.xml"/><Relationship Id="rId62" Type="http://schemas.openxmlformats.org/officeDocument/2006/relationships/image" Target="../media/image38.png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11" Type="http://schemas.openxmlformats.org/officeDocument/2006/relationships/hyperlink" Target="https://www.deviantart.com/puffolotti4iji/art/Strong-wind-moving-tree-2-743395031" TargetMode="External"/><Relationship Id="rId24" Type="http://schemas.openxmlformats.org/officeDocument/2006/relationships/image" Target="../media/image18.png"/><Relationship Id="rId32" Type="http://schemas.openxmlformats.org/officeDocument/2006/relationships/image" Target="../media/image25.jpeg"/><Relationship Id="rId37" Type="http://schemas.openxmlformats.org/officeDocument/2006/relationships/image" Target="../media/image29.png"/><Relationship Id="rId40" Type="http://schemas.openxmlformats.org/officeDocument/2006/relationships/image" Target="../media/image29.png"/><Relationship Id="rId45" Type="http://schemas.openxmlformats.org/officeDocument/2006/relationships/slide" Target="slide4.xml"/><Relationship Id="rId53" Type="http://schemas.openxmlformats.org/officeDocument/2006/relationships/image" Target="../media/image35.png"/><Relationship Id="rId58" Type="http://schemas.openxmlformats.org/officeDocument/2006/relationships/image" Target="../media/image360.png"/><Relationship Id="rId5" Type="http://schemas.openxmlformats.org/officeDocument/2006/relationships/image" Target="../media/image2.jpeg"/><Relationship Id="rId15" Type="http://schemas.openxmlformats.org/officeDocument/2006/relationships/image" Target="../media/image9.png"/><Relationship Id="rId23" Type="http://schemas.openxmlformats.org/officeDocument/2006/relationships/image" Target="../media/image17.jpg"/><Relationship Id="rId28" Type="http://schemas.openxmlformats.org/officeDocument/2006/relationships/image" Target="../media/image21.jpeg"/><Relationship Id="rId36" Type="http://schemas.microsoft.com/office/2007/relationships/hdphoto" Target="../media/hdphoto2.wdp"/><Relationship Id="rId49" Type="http://schemas.openxmlformats.org/officeDocument/2006/relationships/image" Target="../media/image33.png"/><Relationship Id="rId57" Type="http://schemas.openxmlformats.org/officeDocument/2006/relationships/slide" Target="slide9.xml"/><Relationship Id="rId61" Type="http://schemas.openxmlformats.org/officeDocument/2006/relationships/image" Target="../media/image37.png"/><Relationship Id="rId10" Type="http://schemas.openxmlformats.org/officeDocument/2006/relationships/image" Target="../media/image6.gif"/><Relationship Id="rId19" Type="http://schemas.openxmlformats.org/officeDocument/2006/relationships/image" Target="../media/image13.jpeg"/><Relationship Id="rId31" Type="http://schemas.openxmlformats.org/officeDocument/2006/relationships/image" Target="../media/image24.jpeg"/><Relationship Id="rId44" Type="http://schemas.openxmlformats.org/officeDocument/2006/relationships/image" Target="../media/image31.png"/><Relationship Id="rId52" Type="http://schemas.openxmlformats.org/officeDocument/2006/relationships/image" Target="../media/image330.png"/><Relationship Id="rId60" Type="http://schemas.openxmlformats.org/officeDocument/2006/relationships/slide" Target="slide10.xml"/><Relationship Id="rId4" Type="http://schemas.openxmlformats.org/officeDocument/2006/relationships/image" Target="../media/image1.jpg"/><Relationship Id="rId9" Type="http://schemas.openxmlformats.org/officeDocument/2006/relationships/image" Target="../media/image5.jpeg"/><Relationship Id="rId14" Type="http://schemas.microsoft.com/office/2007/relationships/hdphoto" Target="../media/hdphoto1.wdp"/><Relationship Id="rId22" Type="http://schemas.openxmlformats.org/officeDocument/2006/relationships/image" Target="../media/image16.jpg"/><Relationship Id="rId27" Type="http://schemas.openxmlformats.org/officeDocument/2006/relationships/image" Target="../media/image20.png"/><Relationship Id="rId30" Type="http://schemas.openxmlformats.org/officeDocument/2006/relationships/image" Target="../media/image23.jpg"/><Relationship Id="rId35" Type="http://schemas.openxmlformats.org/officeDocument/2006/relationships/image" Target="../media/image28.png"/><Relationship Id="rId43" Type="http://schemas.openxmlformats.org/officeDocument/2006/relationships/image" Target="../media/image300.png"/><Relationship Id="rId48" Type="http://schemas.openxmlformats.org/officeDocument/2006/relationships/slide" Target="slide5.xml"/><Relationship Id="rId56" Type="http://schemas.openxmlformats.org/officeDocument/2006/relationships/image" Target="../media/image36.png"/><Relationship Id="rId64" Type="http://schemas.openxmlformats.org/officeDocument/2006/relationships/image" Target="../media/image38.png"/><Relationship Id="rId8" Type="http://schemas.openxmlformats.org/officeDocument/2006/relationships/image" Target="../media/image4.jpeg"/><Relationship Id="rId51" Type="http://schemas.openxmlformats.org/officeDocument/2006/relationships/slide" Target="slide6.xml"/><Relationship Id="rId3" Type="http://schemas.openxmlformats.org/officeDocument/2006/relationships/slideLayout" Target="../slideLayouts/slideLayout7.xml"/><Relationship Id="rId12" Type="http://schemas.openxmlformats.org/officeDocument/2006/relationships/image" Target="../media/image7.jpg"/><Relationship Id="rId17" Type="http://schemas.openxmlformats.org/officeDocument/2006/relationships/image" Target="../media/image11.png"/><Relationship Id="rId25" Type="http://schemas.openxmlformats.org/officeDocument/2006/relationships/hyperlink" Target="http://www.pngmart.com/image/tag/sign" TargetMode="External"/><Relationship Id="rId33" Type="http://schemas.openxmlformats.org/officeDocument/2006/relationships/image" Target="../media/image26.jpeg"/><Relationship Id="rId46" Type="http://schemas.openxmlformats.org/officeDocument/2006/relationships/image" Target="../media/image350.png"/><Relationship Id="rId59" Type="http://schemas.openxmlformats.org/officeDocument/2006/relationships/image" Target="../media/image3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1.jpg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image" Target="../media/image14.gif"/><Relationship Id="rId26" Type="http://schemas.openxmlformats.org/officeDocument/2006/relationships/image" Target="../media/image23.jpg"/><Relationship Id="rId39" Type="http://schemas.openxmlformats.org/officeDocument/2006/relationships/image" Target="../media/image53.png"/><Relationship Id="rId252" Type="http://schemas.openxmlformats.org/officeDocument/2006/relationships/image" Target="../media/image59.png"/><Relationship Id="rId21" Type="http://schemas.openxmlformats.org/officeDocument/2006/relationships/image" Target="../media/image17.jpg"/><Relationship Id="rId42" Type="http://schemas.openxmlformats.org/officeDocument/2006/relationships/image" Target="../media/image55.png"/><Relationship Id="rId125" Type="http://schemas.openxmlformats.org/officeDocument/2006/relationships/slide" Target="slide23.xml"/><Relationship Id="rId345" Type="http://schemas.openxmlformats.org/officeDocument/2006/relationships/image" Target="../media/image67.png"/><Relationship Id="rId7" Type="http://schemas.openxmlformats.org/officeDocument/2006/relationships/image" Target="../media/image5.jpeg"/><Relationship Id="rId2" Type="http://schemas.openxmlformats.org/officeDocument/2006/relationships/image" Target="../media/image1.jpg"/><Relationship Id="rId16" Type="http://schemas.openxmlformats.org/officeDocument/2006/relationships/image" Target="../media/image12.png"/><Relationship Id="rId20" Type="http://schemas.openxmlformats.org/officeDocument/2006/relationships/image" Target="../media/image16.jpg"/><Relationship Id="rId29" Type="http://schemas.openxmlformats.org/officeDocument/2006/relationships/image" Target="../media/image26.jpeg"/><Relationship Id="rId41" Type="http://schemas.openxmlformats.org/officeDocument/2006/relationships/image" Target="../media/image521.png"/><Relationship Id="rId250" Type="http://schemas.openxmlformats.org/officeDocument/2006/relationships/slide" Target="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11" Type="http://schemas.openxmlformats.org/officeDocument/2006/relationships/image" Target="../media/image8.png"/><Relationship Id="rId24" Type="http://schemas.openxmlformats.org/officeDocument/2006/relationships/image" Target="../media/image21.jpeg"/><Relationship Id="rId32" Type="http://schemas.microsoft.com/office/2007/relationships/hdphoto" Target="../media/hdphoto2.wdp"/><Relationship Id="rId37" Type="http://schemas.openxmlformats.org/officeDocument/2006/relationships/slide" Target="slide13.xml"/><Relationship Id="rId40" Type="http://schemas.openxmlformats.org/officeDocument/2006/relationships/slide" Target="slide14.xml"/><Relationship Id="rId45" Type="http://schemas.openxmlformats.org/officeDocument/2006/relationships/image" Target="../media/image56.png"/><Relationship Id="rId123" Type="http://schemas.openxmlformats.org/officeDocument/2006/relationships/image" Target="../media/image550.png"/><Relationship Id="rId343" Type="http://schemas.openxmlformats.org/officeDocument/2006/relationships/image" Target="../media/image60.png"/><Relationship Id="rId348" Type="http://schemas.openxmlformats.org/officeDocument/2006/relationships/slide" Target="slide22.xml"/><Relationship Id="rId5" Type="http://schemas.openxmlformats.org/officeDocument/2006/relationships/hyperlink" Target="https://www.pexels.com/photo/amazing-blue-blue-sky-clouds-315055/" TargetMode="External"/><Relationship Id="rId15" Type="http://schemas.openxmlformats.org/officeDocument/2006/relationships/image" Target="../media/image11.png"/><Relationship Id="rId23" Type="http://schemas.openxmlformats.org/officeDocument/2006/relationships/hyperlink" Target="http://www.pngmart.com/image/tag/sign" TargetMode="External"/><Relationship Id="rId28" Type="http://schemas.openxmlformats.org/officeDocument/2006/relationships/image" Target="../media/image25.jpeg"/><Relationship Id="rId127" Type="http://schemas.openxmlformats.org/officeDocument/2006/relationships/image" Target="../media/image58.png"/><Relationship Id="rId347" Type="http://schemas.openxmlformats.org/officeDocument/2006/relationships/image" Target="../media/image61.png"/><Relationship Id="rId10" Type="http://schemas.openxmlformats.org/officeDocument/2006/relationships/image" Target="../media/image7.jpg"/><Relationship Id="rId19" Type="http://schemas.openxmlformats.org/officeDocument/2006/relationships/image" Target="../media/image15.jfif"/><Relationship Id="rId31" Type="http://schemas.openxmlformats.org/officeDocument/2006/relationships/image" Target="../media/image28.png"/><Relationship Id="rId44" Type="http://schemas.openxmlformats.org/officeDocument/2006/relationships/image" Target="../media/image520.png"/><Relationship Id="rId122" Type="http://schemas.openxmlformats.org/officeDocument/2006/relationships/slide" Target="slide25.xml"/><Relationship Id="rId342" Type="http://schemas.openxmlformats.org/officeDocument/2006/relationships/image" Target="../media/image700.png"/><Relationship Id="rId350" Type="http://schemas.openxmlformats.org/officeDocument/2006/relationships/slide" Target="slide24.xml"/><Relationship Id="rId4" Type="http://schemas.openxmlformats.org/officeDocument/2006/relationships/image" Target="../media/image3.jpeg"/><Relationship Id="rId9" Type="http://schemas.openxmlformats.org/officeDocument/2006/relationships/hyperlink" Target="https://www.deviantart.com/puffolotti4iji/art/Strong-wind-moving-tree-2-743395031" TargetMode="External"/><Relationship Id="rId14" Type="http://schemas.openxmlformats.org/officeDocument/2006/relationships/image" Target="../media/image10.png"/><Relationship Id="rId22" Type="http://schemas.openxmlformats.org/officeDocument/2006/relationships/image" Target="../media/image18.png"/><Relationship Id="rId27" Type="http://schemas.openxmlformats.org/officeDocument/2006/relationships/image" Target="../media/image24.jpeg"/><Relationship Id="rId30" Type="http://schemas.openxmlformats.org/officeDocument/2006/relationships/image" Target="../media/image27.jpeg"/><Relationship Id="rId43" Type="http://schemas.openxmlformats.org/officeDocument/2006/relationships/slide" Target="slide15.xml"/><Relationship Id="rId126" Type="http://schemas.openxmlformats.org/officeDocument/2006/relationships/image" Target="../media/image57.png"/><Relationship Id="rId346" Type="http://schemas.openxmlformats.org/officeDocument/2006/relationships/image" Target="../media/image61.png"/><Relationship Id="rId8" Type="http://schemas.openxmlformats.org/officeDocument/2006/relationships/image" Target="../media/image6.gif"/><Relationship Id="rId341" Type="http://schemas.openxmlformats.org/officeDocument/2006/relationships/slide" Target="slide26.xml"/><Relationship Id="rId3" Type="http://schemas.openxmlformats.org/officeDocument/2006/relationships/image" Target="../media/image2.jpeg"/><Relationship Id="rId251" Type="http://schemas.openxmlformats.org/officeDocument/2006/relationships/image" Target="../media/image590.png"/><Relationship Id="rId12" Type="http://schemas.microsoft.com/office/2007/relationships/hdphoto" Target="../media/hdphoto1.wdp"/><Relationship Id="rId17" Type="http://schemas.openxmlformats.org/officeDocument/2006/relationships/image" Target="../media/image13.jpeg"/><Relationship Id="rId25" Type="http://schemas.openxmlformats.org/officeDocument/2006/relationships/image" Target="../media/image22.jpeg"/><Relationship Id="rId33" Type="http://schemas.openxmlformats.org/officeDocument/2006/relationships/image" Target="../media/image52.png"/><Relationship Id="rId38" Type="http://schemas.openxmlformats.org/officeDocument/2006/relationships/image" Target="../media/image54.png"/><Relationship Id="rId124" Type="http://schemas.openxmlformats.org/officeDocument/2006/relationships/image" Target="../media/image57.png"/><Relationship Id="rId344" Type="http://schemas.openxmlformats.org/officeDocument/2006/relationships/slide" Target="slide21.xml"/><Relationship Id="rId349" Type="http://schemas.openxmlformats.org/officeDocument/2006/relationships/image" Target="../media/image6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tm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Relationship Id="rId4" Type="http://schemas.openxmlformats.org/officeDocument/2006/relationships/image" Target="../media/image7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2.png"/><Relationship Id="rId7" Type="http://schemas.openxmlformats.org/officeDocument/2006/relationships/image" Target="../media/image78.jp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4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85.png"/><Relationship Id="rId5" Type="http://schemas.openxmlformats.org/officeDocument/2006/relationships/image" Target="../media/image71.png"/><Relationship Id="rId4" Type="http://schemas.openxmlformats.org/officeDocument/2006/relationships/image" Target="../media/image6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tmp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4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4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5.png"/><Relationship Id="rId4" Type="http://schemas.openxmlformats.org/officeDocument/2006/relationships/image" Target="../media/image4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mp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48.tm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5" Type="http://schemas.openxmlformats.org/officeDocument/2006/relationships/image" Target="../media/image50.png"/><Relationship Id="rId4" Type="http://schemas.openxmlformats.org/officeDocument/2006/relationships/image" Target="../media/image49.tm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3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096" y="12822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JO"/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JO"/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2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105670" y="2049144"/>
            <a:ext cx="2857083" cy="2013302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10586345" y="477410"/>
            <a:ext cx="12471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اليوم والتاريخ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1951D138-7930-402C-B7CC-2261C2F6B337}"/>
              </a:ext>
            </a:extLst>
          </p:cNvPr>
          <p:cNvSpPr/>
          <p:nvPr/>
        </p:nvSpPr>
        <p:spPr>
          <a:xfrm>
            <a:off x="9249847" y="477410"/>
            <a:ext cx="1282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الحضور والغياب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902500" y="477410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dirty="0">
                <a:ln w="0">
                  <a:noFill/>
                </a:ln>
                <a:solidFill>
                  <a:srgbClr val="906146"/>
                </a:solidFill>
                <a:effectLst/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قوانين التعلم </a:t>
            </a:r>
            <a:endParaRPr lang="en-US" dirty="0">
              <a:ln w="0">
                <a:noFill/>
              </a:ln>
              <a:solidFill>
                <a:srgbClr val="906146"/>
              </a:solidFill>
              <a:effectLst/>
              <a:latin typeface="Dubai Medium" panose="020B0603030403030204" pitchFamily="34" charset="-78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الروتين اليومي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24" name="Picture 4" descr="اليوم الوطني الإماراتي علم الإمارات GIF - UnitedArabEmiratesNationalDay  EmiratiFlag - Discover &amp; Share GIFs">
            <a:extLst>
              <a:ext uri="{FF2B5EF4-FFF2-40B4-BE49-F238E27FC236}">
                <a16:creationId xmlns:a16="http://schemas.microsoft.com/office/drawing/2014/main" id="{97E2B76B-608C-44ED-932E-33DE9C24687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574" y="41199"/>
            <a:ext cx="1581185" cy="101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Learn Arabic Alphabet Train - قطار الحروف العربية للأطفال">
            <a:hlinkClick r:id="" action="ppaction://media"/>
            <a:extLst>
              <a:ext uri="{FF2B5EF4-FFF2-40B4-BE49-F238E27FC236}">
                <a16:creationId xmlns:a16="http://schemas.microsoft.com/office/drawing/2014/main" id="{3D56BE17-78F9-4AB1-B4A5-AC43DFA206E0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2128"/>
                </p14:media>
              </p:ext>
            </p:extLst>
          </p:nvPr>
        </p:nvPicPr>
        <p:blipFill>
          <a:blip r:embed="rId27"/>
          <a:stretch>
            <a:fillRect/>
          </a:stretch>
        </p:blipFill>
        <p:spPr>
          <a:xfrm>
            <a:off x="9207770" y="2206738"/>
            <a:ext cx="2568253" cy="1546112"/>
          </a:xfrm>
          <a:prstGeom prst="rect">
            <a:avLst/>
          </a:prstGeom>
        </p:spPr>
      </p:pic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sp>
        <p:nvSpPr>
          <p:cNvPr id="141" name="Rectangle 140">
            <a:extLst>
              <a:ext uri="{FF2B5EF4-FFF2-40B4-BE49-F238E27FC236}">
                <a16:creationId xmlns:a16="http://schemas.microsoft.com/office/drawing/2014/main" id="{0AB8A781-08D7-4586-8959-F13903BB62A6}"/>
              </a:ext>
            </a:extLst>
          </p:cNvPr>
          <p:cNvSpPr/>
          <p:nvPr/>
        </p:nvSpPr>
        <p:spPr>
          <a:xfrm>
            <a:off x="441575" y="3459627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ركن القراءة 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5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03250">
              <a:defRPr/>
            </a:pPr>
            <a:r>
              <a:rPr lang="ar-AE" sz="120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latin typeface="Dubai Medium" panose="020B0603030403030204" pitchFamily="34" charset="-78"/>
                <a:cs typeface="Dubai Medium" panose="020B0603030403030204" pitchFamily="34" charset="-78"/>
                <a:sym typeface="Arial"/>
              </a:rPr>
              <a:t>النشيد الوطني</a:t>
            </a:r>
            <a:endParaRPr lang="en-US" sz="120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latin typeface="Dubai Medium" panose="020B0603030403030204" pitchFamily="34" charset="-78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6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50085007"/>
                  </p:ext>
                </p:extLst>
              </p:nvPr>
            </p:nvGraphicFramePr>
            <p:xfrm>
              <a:off x="4214871" y="1107666"/>
              <a:ext cx="444961" cy="337408"/>
            </p:xfrm>
            <a:graphic>
              <a:graphicData uri="http://schemas.microsoft.com/office/powerpoint/2016/slidezoom">
                <pslz:sldZm>
                  <pslz:sldZmObj sldId="257" cId="1154240994">
                    <pslz:zmPr id="{92CE75FD-3723-4AED-BB82-F538BC8AF990}" transitionDur="10">
                      <p166:blipFill xmlns:p166="http://schemas.microsoft.com/office/powerpoint/2016/6/main">
                        <a:blip r:embed="rId3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44961" cy="337408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39" action="ppaction://hlinksldjump"/>
                <a:extLst>
                  <a:ext uri="{FF2B5EF4-FFF2-40B4-BE49-F238E27FC236}">
                    <a16:creationId xmlns:a16="http://schemas.microsoft.com/office/drawing/2014/main" id="{C3A92965-BABE-49CB-9C81-C24E15D2AB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214871" y="1107666"/>
                <a:ext cx="444961" cy="337408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32783797"/>
                  </p:ext>
                </p:extLst>
              </p:nvPr>
            </p:nvGraphicFramePr>
            <p:xfrm>
              <a:off x="3116158" y="1684518"/>
              <a:ext cx="5478336" cy="2394345"/>
            </p:xfrm>
            <a:graphic>
              <a:graphicData uri="http://schemas.microsoft.com/office/powerpoint/2016/slidezoom">
                <pslz:sldZm>
                  <pslz:sldZmObj sldId="258" cId="1865293730">
                    <pslz:zmPr id="{3706913B-9A0F-4471-B074-8D34E873F8F1}" transitionDur="1000">
                      <p166:blipFill xmlns:p166="http://schemas.microsoft.com/office/powerpoint/2016/6/main">
                        <a:blip r:embed="rId41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478336" cy="239434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" name="Slide Zoom 6">
                <a:hlinkClick r:id="rId42" action="ppaction://hlinksldjump"/>
                <a:extLst>
                  <a:ext uri="{FF2B5EF4-FFF2-40B4-BE49-F238E27FC236}">
                    <a16:creationId xmlns:a16="http://schemas.microsoft.com/office/drawing/2014/main" id="{6C42F631-8C9D-45B4-A5F1-985C64612CC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16158" y="1684518"/>
                <a:ext cx="5478336" cy="239434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9" name="Slide Zoom 8"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39232798"/>
                  </p:ext>
                </p:extLst>
              </p:nvPr>
            </p:nvGraphicFramePr>
            <p:xfrm>
              <a:off x="10855841" y="896307"/>
              <a:ext cx="793680" cy="481354"/>
            </p:xfrm>
            <a:graphic>
              <a:graphicData uri="http://schemas.microsoft.com/office/powerpoint/2016/slidezoom">
                <pslz:sldZm>
                  <pslz:sldZmObj sldId="410" cId="2046464788">
                    <pslz:zmPr id="{98A26D41-4D3D-4330-A7FA-321763819FD7}" transitionDur="1000">
                      <p166:blipFill xmlns:p166="http://schemas.microsoft.com/office/powerpoint/2016/6/main">
                        <a:blip r:embed="rId4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3680" cy="4813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9" name="Slide Zoom 8">
                <a:hlinkClick r:id="rId45" action="ppaction://hlinksldjump"/>
                <a:extLst>
                  <a:ext uri="{FF2B5EF4-FFF2-40B4-BE49-F238E27FC236}">
                    <a16:creationId xmlns:a16="http://schemas.microsoft.com/office/drawing/2014/main" id="{984792F7-2B28-4B8B-89F9-E6212B50D0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855841" y="896307"/>
                <a:ext cx="793680" cy="4813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1" name="Slide Zoom 10"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782644515"/>
                  </p:ext>
                </p:extLst>
              </p:nvPr>
            </p:nvGraphicFramePr>
            <p:xfrm>
              <a:off x="9553684" y="896306"/>
              <a:ext cx="656592" cy="488897"/>
            </p:xfrm>
            <a:graphic>
              <a:graphicData uri="http://schemas.microsoft.com/office/powerpoint/2016/slidezoom">
                <pslz:sldZm>
                  <pslz:sldZmObj sldId="411" cId="1887769528">
                    <pslz:zmPr id="{842F9B5F-2368-4E42-BADC-F7CA9CB79774}" transitionDur="1000">
                      <p166:blipFill xmlns:p166="http://schemas.microsoft.com/office/powerpoint/2016/6/main">
                        <a:blip r:embed="rId4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6592" cy="48889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1" name="Slide Zoom 10">
                <a:hlinkClick r:id="rId48" action="ppaction://hlinksldjump"/>
                <a:extLst>
                  <a:ext uri="{FF2B5EF4-FFF2-40B4-BE49-F238E27FC236}">
                    <a16:creationId xmlns:a16="http://schemas.microsoft.com/office/drawing/2014/main" id="{147CCEB1-EDA0-4627-8B90-2B906FA2A4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553684" y="896306"/>
                <a:ext cx="656592" cy="48889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Slide Zoom 13"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27453668"/>
                  </p:ext>
                </p:extLst>
              </p:nvPr>
            </p:nvGraphicFramePr>
            <p:xfrm>
              <a:off x="8118877" y="899909"/>
              <a:ext cx="747994" cy="477751"/>
            </p:xfrm>
            <a:graphic>
              <a:graphicData uri="http://schemas.microsoft.com/office/powerpoint/2016/slidezoom">
                <pslz:sldZm>
                  <pslz:sldZmObj sldId="412" cId="4193031007">
                    <pslz:zmPr id="{BE26426A-8AA0-4067-BD82-728F92D557CE}" transitionDur="1000">
                      <p166:blipFill xmlns:p166="http://schemas.microsoft.com/office/powerpoint/2016/6/main">
                        <a:blip r:embed="rId50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47994" cy="47775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Slide Zoom 13">
                <a:hlinkClick r:id="rId51" action="ppaction://hlinksldjump"/>
                <a:extLst>
                  <a:ext uri="{FF2B5EF4-FFF2-40B4-BE49-F238E27FC236}">
                    <a16:creationId xmlns:a16="http://schemas.microsoft.com/office/drawing/2014/main" id="{D2BBF873-7BD6-43C8-A164-2DC18A8D454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118877" y="899909"/>
                <a:ext cx="747994" cy="47775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6" name="Slide Zoom 15"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733531"/>
                  </p:ext>
                </p:extLst>
              </p:nvPr>
            </p:nvGraphicFramePr>
            <p:xfrm>
              <a:off x="1903707" y="4391124"/>
              <a:ext cx="905211" cy="533347"/>
            </p:xfrm>
            <a:graphic>
              <a:graphicData uri="http://schemas.microsoft.com/office/powerpoint/2016/slidezoom">
                <pslz:sldZm>
                  <pslz:sldZmObj sldId="1601" cId="1698740282">
                    <pslz:zmPr id="{C798BA13-0D49-4522-89A4-5C6DF8EE719F}" returnToParent="0" transitionDur="1000">
                      <p166:blipFill xmlns:p166="http://schemas.microsoft.com/office/powerpoint/2016/6/main">
                        <a:blip r:embed="rId5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05211" cy="533347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6" name="Slide Zoom 15">
                <a:hlinkClick r:id="rId54" action="ppaction://hlinksldjump"/>
                <a:extLst>
                  <a:ext uri="{FF2B5EF4-FFF2-40B4-BE49-F238E27FC236}">
                    <a16:creationId xmlns:a16="http://schemas.microsoft.com/office/drawing/2014/main" id="{26D69A7F-D026-48D1-8ACA-C5619CFF24C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903707" y="4391124"/>
                <a:ext cx="905211" cy="533347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2" name="Slide Zoom 11"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42743497"/>
                  </p:ext>
                </p:extLst>
              </p:nvPr>
            </p:nvGraphicFramePr>
            <p:xfrm>
              <a:off x="5787071" y="4485024"/>
              <a:ext cx="657743" cy="271704"/>
            </p:xfrm>
            <a:graphic>
              <a:graphicData uri="http://schemas.microsoft.com/office/powerpoint/2016/slidezoom">
                <pslz:sldZm>
                  <pslz:sldZmObj sldId="1600" cId="2290841353">
                    <pslz:zmPr id="{BF7653A3-1881-4EC9-AEE3-F13ADBD112B3}" returnToParent="0" transitionDur="1000">
                      <p166:blipFill xmlns:p166="http://schemas.microsoft.com/office/powerpoint/2016/6/main">
                        <a:blip r:embed="rId5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57743" cy="27170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2" name="Slide Zoom 11">
                <a:hlinkClick r:id="rId57" action="ppaction://hlinksldjump"/>
                <a:extLst>
                  <a:ext uri="{FF2B5EF4-FFF2-40B4-BE49-F238E27FC236}">
                    <a16:creationId xmlns:a16="http://schemas.microsoft.com/office/drawing/2014/main" id="{4FA6E634-A7DD-4DC1-A00A-BBFC988007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5787071" y="4485024"/>
                <a:ext cx="657743" cy="27170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08660311"/>
                  </p:ext>
                </p:extLst>
              </p:nvPr>
            </p:nvGraphicFramePr>
            <p:xfrm>
              <a:off x="6948314" y="4419357"/>
              <a:ext cx="699436" cy="301611"/>
            </p:xfrm>
            <a:graphic>
              <a:graphicData uri="http://schemas.microsoft.com/office/powerpoint/2016/slidezoom">
                <pslz:sldZm>
                  <pslz:sldZmObj sldId="1221" cId="3915165335">
                    <pslz:zmPr id="{66024356-1A20-48A9-B77B-774B4CE2CC95}" returnToParent="0" transitionDur="1000">
                      <p166:blipFill xmlns:p166="http://schemas.microsoft.com/office/powerpoint/2016/6/main">
                        <a:blip r:embed="rId5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99436" cy="30161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60" action="ppaction://hlinksldjump"/>
                <a:extLst>
                  <a:ext uri="{FF2B5EF4-FFF2-40B4-BE49-F238E27FC236}">
                    <a16:creationId xmlns:a16="http://schemas.microsoft.com/office/drawing/2014/main" id="{DD1CE19F-8B4D-49AF-8E60-97272111B6E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6948314" y="4419357"/>
                <a:ext cx="699436" cy="30161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9D9F9B7A-06F8-4742-8F58-41BE652388C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55737616"/>
                  </p:ext>
                </p:extLst>
              </p:nvPr>
            </p:nvGraphicFramePr>
            <p:xfrm>
              <a:off x="4596038" y="4407994"/>
              <a:ext cx="619971" cy="348734"/>
            </p:xfrm>
            <a:graphic>
              <a:graphicData uri="http://schemas.microsoft.com/office/powerpoint/2016/slidezoom">
                <pslz:sldZm>
                  <pslz:sldZmObj sldId="1674" cId="1342155535">
                    <pslz:zmPr id="{43C204F2-B902-49DC-A100-DFE161F178CB}" returnToParent="0" transitionDur="1000">
                      <p166:blipFill xmlns:p166="http://schemas.microsoft.com/office/powerpoint/2016/6/main">
                        <a:blip r:embed="rId6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619971" cy="348734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63" action="ppaction://hlinksldjump"/>
                <a:extLst>
                  <a:ext uri="{FF2B5EF4-FFF2-40B4-BE49-F238E27FC236}">
                    <a16:creationId xmlns:a16="http://schemas.microsoft.com/office/drawing/2014/main" id="{9D9F9B7A-06F8-4742-8F58-41BE652388C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4596038" y="4407994"/>
                <a:ext cx="619971" cy="348734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11040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3275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 mute="1">
                <p:cTn id="11" fill="hold" display="0">
                  <p:stCondLst>
                    <p:cond delay="indefinite"/>
                  </p:stCondLst>
                </p:cTn>
                <p:tgtEl>
                  <p:spTgt spid="57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F39751-9D39-4BDA-A883-0194972A8AE9}"/>
              </a:ext>
            </a:extLst>
          </p:cNvPr>
          <p:cNvSpPr txBox="1"/>
          <p:nvPr/>
        </p:nvSpPr>
        <p:spPr>
          <a:xfrm>
            <a:off x="478303" y="261276"/>
            <a:ext cx="11334858" cy="59910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200000"/>
              </a:lnSpc>
            </a:pPr>
            <a:r>
              <a:rPr lang="ar-AE" sz="2800" b="1" dirty="0"/>
              <a:t>أُعَـبّرُ عن الصورة بكتابة جملة مفيدة مع مراعاة قواعد الكتابة الصحيحة والخط والإملاء :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( يكتب الطالب يوميا جملة واحدة عن الصورة ، مع نهاية الأسبوع يكون لدى كل طالب فقرة )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1...................................................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2...................................................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3...................................................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4...................................................</a:t>
            </a:r>
          </a:p>
          <a:p>
            <a:pPr>
              <a:lnSpc>
                <a:spcPct val="200000"/>
              </a:lnSpc>
            </a:pPr>
            <a:r>
              <a:rPr lang="ar-AE" sz="2800" b="1" dirty="0"/>
              <a:t>5...................................................</a:t>
            </a:r>
          </a:p>
        </p:txBody>
      </p:sp>
      <p:pic>
        <p:nvPicPr>
          <p:cNvPr id="8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26411B1E-766B-4289-B9DD-8A0FDE52F8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839" y="503726"/>
            <a:ext cx="1004976" cy="8502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7D6C6E-A036-4105-89D3-8A022C936B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9" r="7979"/>
          <a:stretch/>
        </p:blipFill>
        <p:spPr>
          <a:xfrm>
            <a:off x="378839" y="2363372"/>
            <a:ext cx="5766893" cy="38889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15165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47">
            <a:extLst>
              <a:ext uri="{FF2B5EF4-FFF2-40B4-BE49-F238E27FC236}">
                <a16:creationId xmlns:a16="http://schemas.microsoft.com/office/drawing/2014/main" id="{8B454F19-B1AB-4FD3-B880-1FF328C34501}"/>
              </a:ext>
            </a:extLst>
          </p:cNvPr>
          <p:cNvSpPr/>
          <p:nvPr/>
        </p:nvSpPr>
        <p:spPr>
          <a:xfrm>
            <a:off x="0" y="19143"/>
            <a:ext cx="12192000" cy="5002576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0" name="Picture 109" descr="A group of clouds in the sky on a cloudy day&#10;&#10;Description automatically generated">
            <a:extLst>
              <a:ext uri="{FF2B5EF4-FFF2-40B4-BE49-F238E27FC236}">
                <a16:creationId xmlns:a16="http://schemas.microsoft.com/office/drawing/2014/main" id="{047FFFA3-2527-460F-983E-48954F6A99F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80854" y="1476049"/>
            <a:ext cx="2461029" cy="1641426"/>
          </a:xfrm>
          <a:prstGeom prst="rect">
            <a:avLst/>
          </a:prstGeom>
        </p:spPr>
      </p:pic>
      <p:sp>
        <p:nvSpPr>
          <p:cNvPr id="111" name="Oval 110">
            <a:extLst>
              <a:ext uri="{FF2B5EF4-FFF2-40B4-BE49-F238E27FC236}">
                <a16:creationId xmlns:a16="http://schemas.microsoft.com/office/drawing/2014/main" id="{F7B0DEAC-33EB-49B6-ADAB-45027B6BDAA8}"/>
              </a:ext>
            </a:extLst>
          </p:cNvPr>
          <p:cNvSpPr/>
          <p:nvPr/>
        </p:nvSpPr>
        <p:spPr>
          <a:xfrm>
            <a:off x="968634" y="959299"/>
            <a:ext cx="885467" cy="485775"/>
          </a:xfrm>
          <a:prstGeom prst="ellipse">
            <a:avLst/>
          </a:prstGeom>
          <a:blipFill dpi="0"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2" name="Isosceles Triangle 111">
            <a:extLst>
              <a:ext uri="{FF2B5EF4-FFF2-40B4-BE49-F238E27FC236}">
                <a16:creationId xmlns:a16="http://schemas.microsoft.com/office/drawing/2014/main" id="{6421659D-CD3A-428E-947A-1FD35467C60E}"/>
              </a:ext>
            </a:extLst>
          </p:cNvPr>
          <p:cNvSpPr/>
          <p:nvPr/>
        </p:nvSpPr>
        <p:spPr>
          <a:xfrm>
            <a:off x="180854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Isosceles Triangle 112">
            <a:extLst>
              <a:ext uri="{FF2B5EF4-FFF2-40B4-BE49-F238E27FC236}">
                <a16:creationId xmlns:a16="http://schemas.microsoft.com/office/drawing/2014/main" id="{D95FE987-83C5-4C41-95B8-0478356E3D58}"/>
              </a:ext>
            </a:extLst>
          </p:cNvPr>
          <p:cNvSpPr/>
          <p:nvPr/>
        </p:nvSpPr>
        <p:spPr>
          <a:xfrm>
            <a:off x="1699710" y="1026711"/>
            <a:ext cx="941528" cy="350950"/>
          </a:xfrm>
          <a:prstGeom prst="triangle">
            <a:avLst/>
          </a:prstGeom>
          <a:blipFill dpi="0"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tree&#10;&#10;Description automatically generated">
            <a:extLst>
              <a:ext uri="{FF2B5EF4-FFF2-40B4-BE49-F238E27FC236}">
                <a16:creationId xmlns:a16="http://schemas.microsoft.com/office/drawing/2014/main" id="{1FD9BB69-8CA1-448B-BF5D-0E5DEDBB6E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461827" y="1564956"/>
            <a:ext cx="1170203" cy="16414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0D98200-84EA-4638-88A3-65C31F07C28F}"/>
              </a:ext>
            </a:extLst>
          </p:cNvPr>
          <p:cNvSpPr/>
          <p:nvPr/>
        </p:nvSpPr>
        <p:spPr>
          <a:xfrm>
            <a:off x="5694501" y="102516"/>
            <a:ext cx="1268625" cy="1127948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46E4A84-2EB0-465E-A2A9-515B15EE969D}"/>
              </a:ext>
            </a:extLst>
          </p:cNvPr>
          <p:cNvGrpSpPr/>
          <p:nvPr/>
        </p:nvGrpSpPr>
        <p:grpSpPr>
          <a:xfrm>
            <a:off x="8886826" y="4048126"/>
            <a:ext cx="3461820" cy="2838484"/>
            <a:chOff x="8818858" y="4142953"/>
            <a:chExt cx="3407204" cy="2871217"/>
          </a:xfrm>
        </p:grpSpPr>
        <p:pic>
          <p:nvPicPr>
            <p:cNvPr id="1062" name="Picture 38" descr="https://lh6.googleusercontent.com/lA8Hyi4kH_IVGIdbWoAFwdqJ0IGVj9Bn9TQ8RhpKzpEZjPVyUjgSWzvirmGim6mjsnpnR9onHSWPgS2dGT4Ag0pR-t8j2dOFWCfozE8aOKTdQtfZKVkoibbq713dsVPmtcn8tJQLNB0"/>
            <p:cNvPicPr>
              <a:picLocks noChangeAspect="1" noChangeArrowheads="1"/>
            </p:cNvPicPr>
            <p:nvPr/>
          </p:nvPicPr>
          <p:blipFill>
            <a:blip r:embed="rId11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286594" y="4142953"/>
              <a:ext cx="2471733" cy="2698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https://lh3.googleusercontent.com/VMNVCZm22c4vPLUs3u4axgiwda84BV8NtqGTjwX19OZ4zagJmFTcme8TTmK6WAsomAgq97PkJS4HGI4-AkX13sSqXZz1CzxMOCUccUS2iW9dtAU-w9ABiqHPk1VyfJANaU5sBMXFYf0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18858" y="4671010"/>
              <a:ext cx="3407204" cy="2343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6" name="Picture 22" descr="https://lh5.googleusercontent.com/YYm79rPHA3tNltb9ima9pACC8Dr4tbhbiB4jrnPBvVi29rr1f9luI5oqOn5zWdMEi6TRk_in3-_fGBWSn-cc9uREGKHXOE85CaptYRzNu1ACuSIQlVA623ey1PWOXB2yPGEJwtcwOms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30521" y="4376132"/>
              <a:ext cx="977626" cy="732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42" name="Picture 18" descr="https://lh4.googleusercontent.com/b-EDMIxaaqUK2i6El7zb2hICXWWzLXP7Bx1xmPXChB9IOpGPlI-zlkNkoi1uurDk7Ekod1N902O-DCbxkOYC3p5Fzkq0-dSV2hIea-k2WkmwiiOCsMb-StrYQJjL-9PoIz55TF2XSCU"/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580" t="19202" b="28515"/>
            <a:stretch/>
          </p:blipFill>
          <p:spPr bwMode="auto">
            <a:xfrm flipH="1">
              <a:off x="9134739" y="4638646"/>
              <a:ext cx="1401102" cy="9454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:a16="http://schemas.microsoft.com/office/drawing/2014/main" id="{4A78B572-EB9B-4797-82E2-7AB162859F1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329" y="141809"/>
            <a:ext cx="1268626" cy="1109682"/>
          </a:xfrm>
          <a:prstGeom prst="ellipse">
            <a:avLst/>
          </a:prstGeom>
          <a:ln w="63500" cap="rnd">
            <a:solidFill>
              <a:schemeClr val="accent4">
                <a:lumMod val="50000"/>
              </a:schemeClr>
            </a:solidFill>
          </a:ln>
          <a:effectLst>
            <a:outerShdw blurRad="381000" dist="292100" dir="5400000" sx="-80000" sy="-18000" rotWithShape="0">
              <a:schemeClr val="accent2">
                <a:alpha val="22000"/>
              </a:scheme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94E3982-019C-48BE-8F13-B68CAB87FD3E}"/>
              </a:ext>
            </a:extLst>
          </p:cNvPr>
          <p:cNvGrpSpPr/>
          <p:nvPr/>
        </p:nvGrpSpPr>
        <p:grpSpPr>
          <a:xfrm>
            <a:off x="6293313" y="338270"/>
            <a:ext cx="71000" cy="591301"/>
            <a:chOff x="6305550" y="1352550"/>
            <a:chExt cx="152400" cy="2838450"/>
          </a:xfrm>
          <a:solidFill>
            <a:srgbClr val="FF0000"/>
          </a:solidFill>
        </p:grpSpPr>
        <p:sp>
          <p:nvSpPr>
            <p:cNvPr id="25" name="Rectangle 28">
              <a:extLst>
                <a:ext uri="{FF2B5EF4-FFF2-40B4-BE49-F238E27FC236}">
                  <a16:creationId xmlns:a16="http://schemas.microsoft.com/office/drawing/2014/main" id="{EE0E40B1-9F61-409E-8AAF-4B2BEFBAF30F}"/>
                </a:ext>
              </a:extLst>
            </p:cNvPr>
            <p:cNvSpPr/>
            <p:nvPr/>
          </p:nvSpPr>
          <p:spPr>
            <a:xfrm>
              <a:off x="6305550" y="1352550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7" name="Rectangle 28">
              <a:extLst>
                <a:ext uri="{FF2B5EF4-FFF2-40B4-BE49-F238E27FC236}">
                  <a16:creationId xmlns:a16="http://schemas.microsoft.com/office/drawing/2014/main" id="{9F5476C3-41A4-43CF-9B32-B7AD6BBFF991}"/>
                </a:ext>
              </a:extLst>
            </p:cNvPr>
            <p:cNvSpPr/>
            <p:nvPr/>
          </p:nvSpPr>
          <p:spPr>
            <a:xfrm rot="10800000">
              <a:off x="6305550" y="2771775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w="6350"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60D3386-E3E2-4A50-BF49-48732749BB10}"/>
              </a:ext>
            </a:extLst>
          </p:cNvPr>
          <p:cNvGrpSpPr/>
          <p:nvPr/>
        </p:nvGrpSpPr>
        <p:grpSpPr>
          <a:xfrm rot="5400000">
            <a:off x="6302180" y="161987"/>
            <a:ext cx="53267" cy="943871"/>
            <a:chOff x="6305540" y="1352551"/>
            <a:chExt cx="152407" cy="2838447"/>
          </a:xfrm>
          <a:solidFill>
            <a:schemeClr val="accent2"/>
          </a:solidFill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FAEABAC-E53A-4D66-A5B5-8CB1DE59CA2B}"/>
                </a:ext>
              </a:extLst>
            </p:cNvPr>
            <p:cNvSpPr/>
            <p:nvPr/>
          </p:nvSpPr>
          <p:spPr>
            <a:xfrm>
              <a:off x="6305547" y="1352551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solidFill>
              <a:srgbClr val="FF0000"/>
            </a:solidFill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0" name="Rectangle 28">
              <a:extLst>
                <a:ext uri="{FF2B5EF4-FFF2-40B4-BE49-F238E27FC236}">
                  <a16:creationId xmlns:a16="http://schemas.microsoft.com/office/drawing/2014/main" id="{7ED98B57-1BF3-46FE-988F-6C37DEC99A64}"/>
                </a:ext>
              </a:extLst>
            </p:cNvPr>
            <p:cNvSpPr/>
            <p:nvPr/>
          </p:nvSpPr>
          <p:spPr>
            <a:xfrm rot="10800000">
              <a:off x="6305540" y="2771773"/>
              <a:ext cx="152400" cy="1419225"/>
            </a:xfrm>
            <a:custGeom>
              <a:avLst/>
              <a:gdLst>
                <a:gd name="connsiteX0" fmla="*/ 0 w 200025"/>
                <a:gd name="connsiteY0" fmla="*/ 0 h 3267075"/>
                <a:gd name="connsiteX1" fmla="*/ 200025 w 200025"/>
                <a:gd name="connsiteY1" fmla="*/ 0 h 3267075"/>
                <a:gd name="connsiteX2" fmla="*/ 200025 w 200025"/>
                <a:gd name="connsiteY2" fmla="*/ 3267075 h 3267075"/>
                <a:gd name="connsiteX3" fmla="*/ 0 w 200025"/>
                <a:gd name="connsiteY3" fmla="*/ 3267075 h 3267075"/>
                <a:gd name="connsiteX4" fmla="*/ 0 w 200025"/>
                <a:gd name="connsiteY4" fmla="*/ 0 h 3267075"/>
                <a:gd name="connsiteX0" fmla="*/ 0 w 200025"/>
                <a:gd name="connsiteY0" fmla="*/ 19050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0 w 200025"/>
                <a:gd name="connsiteY4" fmla="*/ 190500 h 3457575"/>
                <a:gd name="connsiteX0" fmla="*/ 85725 w 200025"/>
                <a:gd name="connsiteY0" fmla="*/ 19050 h 3457575"/>
                <a:gd name="connsiteX1" fmla="*/ 104775 w 200025"/>
                <a:gd name="connsiteY1" fmla="*/ 0 h 3457575"/>
                <a:gd name="connsiteX2" fmla="*/ 200025 w 200025"/>
                <a:gd name="connsiteY2" fmla="*/ 3457575 h 3457575"/>
                <a:gd name="connsiteX3" fmla="*/ 0 w 200025"/>
                <a:gd name="connsiteY3" fmla="*/ 3457575 h 3457575"/>
                <a:gd name="connsiteX4" fmla="*/ 85725 w 200025"/>
                <a:gd name="connsiteY4" fmla="*/ 19050 h 3457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025" h="3457575">
                  <a:moveTo>
                    <a:pt x="85725" y="19050"/>
                  </a:moveTo>
                  <a:lnTo>
                    <a:pt x="104775" y="0"/>
                  </a:lnTo>
                  <a:lnTo>
                    <a:pt x="200025" y="3457575"/>
                  </a:lnTo>
                  <a:lnTo>
                    <a:pt x="0" y="3457575"/>
                  </a:lnTo>
                  <a:lnTo>
                    <a:pt x="85725" y="19050"/>
                  </a:lnTo>
                  <a:close/>
                </a:path>
              </a:pathLst>
            </a:custGeom>
            <a:noFill/>
            <a:ln cap="rnd"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92E83CC0-6719-4B21-816C-9D1A37D1E6BC}"/>
              </a:ext>
            </a:extLst>
          </p:cNvPr>
          <p:cNvSpPr/>
          <p:nvPr/>
        </p:nvSpPr>
        <p:spPr>
          <a:xfrm>
            <a:off x="6270468" y="568663"/>
            <a:ext cx="116690" cy="130516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FE07610-5C49-4210-A19F-4AF10F4ABE69}"/>
              </a:ext>
            </a:extLst>
          </p:cNvPr>
          <p:cNvSpPr/>
          <p:nvPr/>
        </p:nvSpPr>
        <p:spPr>
          <a:xfrm>
            <a:off x="80199" y="3368973"/>
            <a:ext cx="115778" cy="236151"/>
          </a:xfrm>
          <a:prstGeom prst="rect">
            <a:avLst/>
          </a:prstGeom>
          <a:solidFill>
            <a:srgbClr val="A09F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040" name="Picture 16" descr="https://lh4.googleusercontent.com/t7wvpAzIXq1Av6gHfzudQNc2yZHhPgX-w36odWgqSMoPQipBIqI-RZVlrNS5zqL8kdCtucjH9agSnc4U4CmwdnpnBv_HdpsuITBSennFGhicNZCthw8R4PskXvAkcVo9KfW7uaFSJbM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3117710" y="1728718"/>
            <a:ext cx="5478336" cy="237619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A bird flying in the sky&#10;&#10;Description automatically generated">
            <a:extLst>
              <a:ext uri="{FF2B5EF4-FFF2-40B4-BE49-F238E27FC236}">
                <a16:creationId xmlns:a16="http://schemas.microsoft.com/office/drawing/2014/main" id="{84229B5C-6322-4705-A816-9156C957A213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3859" y="1719680"/>
            <a:ext cx="297585" cy="297585"/>
          </a:xfrm>
          <a:prstGeom prst="rect">
            <a:avLst/>
          </a:prstGeom>
        </p:spPr>
      </p:pic>
      <p:pic>
        <p:nvPicPr>
          <p:cNvPr id="53" name="Picture 52" descr="A bird flying in the sky&#10;&#10;Description automatically generated">
            <a:extLst>
              <a:ext uri="{FF2B5EF4-FFF2-40B4-BE49-F238E27FC236}">
                <a16:creationId xmlns:a16="http://schemas.microsoft.com/office/drawing/2014/main" id="{C67CDB3F-40E7-4AE3-A3C1-83993D67AA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3424" y="2070987"/>
            <a:ext cx="371475" cy="371475"/>
          </a:xfrm>
          <a:prstGeom prst="rect">
            <a:avLst/>
          </a:prstGeom>
        </p:spPr>
      </p:pic>
      <p:pic>
        <p:nvPicPr>
          <p:cNvPr id="54" name="Picture 53" descr="A bird flying in the sky&#10;&#10;Description automatically generated">
            <a:extLst>
              <a:ext uri="{FF2B5EF4-FFF2-40B4-BE49-F238E27FC236}">
                <a16:creationId xmlns:a16="http://schemas.microsoft.com/office/drawing/2014/main" id="{89327AEF-2AA5-4653-888B-86317665EC4B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382" y="1757555"/>
            <a:ext cx="371475" cy="371475"/>
          </a:xfrm>
          <a:prstGeom prst="rect">
            <a:avLst/>
          </a:prstGeom>
        </p:spPr>
      </p:pic>
      <p:pic>
        <p:nvPicPr>
          <p:cNvPr id="55" name="Picture 54" descr="A bird flying in the sky&#10;&#10;Description automatically generated">
            <a:extLst>
              <a:ext uri="{FF2B5EF4-FFF2-40B4-BE49-F238E27FC236}">
                <a16:creationId xmlns:a16="http://schemas.microsoft.com/office/drawing/2014/main" id="{B0725289-228F-4D1F-9308-B02C3DB1B0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62962" y="985567"/>
            <a:ext cx="371475" cy="371475"/>
          </a:xfrm>
          <a:prstGeom prst="rect">
            <a:avLst/>
          </a:prstGeom>
        </p:spPr>
      </p:pic>
      <p:pic>
        <p:nvPicPr>
          <p:cNvPr id="44" name="Picture 43" descr="A close up of a rug&#10;&#10;Description automatically generated">
            <a:extLst>
              <a:ext uri="{FF2B5EF4-FFF2-40B4-BE49-F238E27FC236}">
                <a16:creationId xmlns:a16="http://schemas.microsoft.com/office/drawing/2014/main" id="{F209C659-E2F1-4113-B44E-A7C710197F2F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789" y="5123060"/>
            <a:ext cx="6590551" cy="167128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715BE1A4-2C17-4D1E-BC3D-CBF24DF3ADAC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40" t="5529" r="21054" b="6431"/>
          <a:stretch/>
        </p:blipFill>
        <p:spPr>
          <a:xfrm>
            <a:off x="-168208" y="3546470"/>
            <a:ext cx="2574490" cy="2605356"/>
          </a:xfrm>
          <a:prstGeom prst="rect">
            <a:avLst/>
          </a:prstGeom>
          <a:ln>
            <a:noFill/>
          </a:ln>
          <a:effectLst/>
          <a:scene3d>
            <a:camera prst="perspectiveContrastingLeftFacing" fov="5100000">
              <a:rot lat="600000" lon="186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9" name="Picture 68" descr="A flat screen tv sitting on top of a hard wood floor&#10;&#10;Description automatically generated">
            <a:extLst>
              <a:ext uri="{FF2B5EF4-FFF2-40B4-BE49-F238E27FC236}">
                <a16:creationId xmlns:a16="http://schemas.microsoft.com/office/drawing/2014/main" id="{E2C76DC7-AB83-4601-9642-C909073DF0EA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33" t="22500" r="32294" b="49878"/>
          <a:stretch/>
        </p:blipFill>
        <p:spPr>
          <a:xfrm>
            <a:off x="9017495" y="2471900"/>
            <a:ext cx="2857083" cy="1615190"/>
          </a:xfrm>
          <a:prstGeom prst="rect">
            <a:avLst/>
          </a:prstGeom>
        </p:spPr>
      </p:pic>
      <p:sp>
        <p:nvSpPr>
          <p:cNvPr id="72" name="Rectangle: Rounded Corners 71">
            <a:extLst>
              <a:ext uri="{FF2B5EF4-FFF2-40B4-BE49-F238E27FC236}">
                <a16:creationId xmlns:a16="http://schemas.microsoft.com/office/drawing/2014/main" id="{1D2EA41B-A138-4DDA-BBC6-4DCFEC3EBEBE}"/>
              </a:ext>
            </a:extLst>
          </p:cNvPr>
          <p:cNvSpPr/>
          <p:nvPr/>
        </p:nvSpPr>
        <p:spPr>
          <a:xfrm>
            <a:off x="10631332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FF40AFC-494D-4ECE-8C6F-5A53ACB875DE}"/>
              </a:ext>
            </a:extLst>
          </p:cNvPr>
          <p:cNvSpPr/>
          <p:nvPr/>
        </p:nvSpPr>
        <p:spPr>
          <a:xfrm>
            <a:off x="10688833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D7266015-9234-4D14-B988-417175B8DF9B}"/>
              </a:ext>
            </a:extLst>
          </p:cNvPr>
          <p:cNvGrpSpPr/>
          <p:nvPr/>
        </p:nvGrpSpPr>
        <p:grpSpPr>
          <a:xfrm>
            <a:off x="10761565" y="100833"/>
            <a:ext cx="958813" cy="230034"/>
            <a:chOff x="1876904" y="850457"/>
            <a:chExt cx="3058430" cy="863943"/>
          </a:xfrm>
        </p:grpSpPr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3790BF40-1638-4A88-A50E-A69DD64EDE1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6" name="Oval 75">
              <a:extLst>
                <a:ext uri="{FF2B5EF4-FFF2-40B4-BE49-F238E27FC236}">
                  <a16:creationId xmlns:a16="http://schemas.microsoft.com/office/drawing/2014/main" id="{2F11AB32-78E4-4123-9F31-B0386F8D0D35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7" name="Oval 76">
              <a:extLst>
                <a:ext uri="{FF2B5EF4-FFF2-40B4-BE49-F238E27FC236}">
                  <a16:creationId xmlns:a16="http://schemas.microsoft.com/office/drawing/2014/main" id="{959C3771-3C71-46D5-BC81-B4718C7CF4F2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0FA51EFF-B52F-4DF3-853A-31826A65F3FD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E4D337C1-E3A1-4A8D-8E4F-A505226EE559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FC853055-9F0F-459A-88D2-5380A08C64E7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AEDA8FA4-2873-4B20-9674-650347F39DA9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A321C153-AEC3-4B07-9BD2-09E20164E5C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3CA3482-7DB6-4B68-B316-CEE47F9081C6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DD64BCFF-73D3-4847-ABCB-2ACBFAB392E7}"/>
              </a:ext>
            </a:extLst>
          </p:cNvPr>
          <p:cNvSpPr/>
          <p:nvPr/>
        </p:nvSpPr>
        <p:spPr>
          <a:xfrm>
            <a:off x="9272341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89F13DB-106D-471D-B542-4B094316558D}"/>
              </a:ext>
            </a:extLst>
          </p:cNvPr>
          <p:cNvSpPr/>
          <p:nvPr/>
        </p:nvSpPr>
        <p:spPr>
          <a:xfrm>
            <a:off x="9329842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57529B22-74E2-41B1-ACD3-F4149EB286AF}"/>
              </a:ext>
            </a:extLst>
          </p:cNvPr>
          <p:cNvGrpSpPr/>
          <p:nvPr/>
        </p:nvGrpSpPr>
        <p:grpSpPr>
          <a:xfrm>
            <a:off x="9402574" y="100833"/>
            <a:ext cx="958813" cy="230034"/>
            <a:chOff x="1876904" y="850457"/>
            <a:chExt cx="3058430" cy="863943"/>
          </a:xfrm>
        </p:grpSpPr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5EC67757-1971-458B-894D-27ABB911A3EF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1E08B5F0-0BCA-40F0-A448-234EC5FBF7D7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79D79691-411B-4D4B-8FAD-B7099E202044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44841E8D-3031-4390-9A2C-AA6F43B27C97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179C005-05D4-43C9-8BDF-45F39156B6D3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C04B0C7D-5B39-4346-9578-6F4D844DF8B5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06B94053-BA29-4D26-AFB5-B15F66255C8D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5B700A90-DDE3-468F-9E1B-86D74AF3651C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825AD719-C8CF-487D-BFF3-9D9EF552C6BF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A121B22F-2174-4ABE-A4A1-781B24C81ADE}"/>
              </a:ext>
            </a:extLst>
          </p:cNvPr>
          <p:cNvSpPr/>
          <p:nvPr/>
        </p:nvSpPr>
        <p:spPr>
          <a:xfrm>
            <a:off x="7913350" y="153934"/>
            <a:ext cx="1193718" cy="1427480"/>
          </a:xfrm>
          <a:prstGeom prst="roundRect">
            <a:avLst>
              <a:gd name="adj" fmla="val 4904"/>
            </a:avLst>
          </a:prstGeom>
          <a:solidFill>
            <a:srgbClr val="B09167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228600" dist="1905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516AD859-DFFC-4F63-81E5-368961D14D4D}"/>
              </a:ext>
            </a:extLst>
          </p:cNvPr>
          <p:cNvSpPr/>
          <p:nvPr/>
        </p:nvSpPr>
        <p:spPr>
          <a:xfrm>
            <a:off x="7970851" y="257394"/>
            <a:ext cx="1087190" cy="1239399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B0916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3F4C5EB3-2DBD-47AB-BDC9-CE632C5C2DC0}"/>
              </a:ext>
            </a:extLst>
          </p:cNvPr>
          <p:cNvGrpSpPr/>
          <p:nvPr/>
        </p:nvGrpSpPr>
        <p:grpSpPr>
          <a:xfrm>
            <a:off x="8043583" y="100833"/>
            <a:ext cx="958813" cy="230034"/>
            <a:chOff x="1876904" y="850457"/>
            <a:chExt cx="3058430" cy="863943"/>
          </a:xfrm>
        </p:grpSpPr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0D585EBB-5C03-4C3F-8F20-BE44914B18FD}"/>
                </a:ext>
              </a:extLst>
            </p:cNvPr>
            <p:cNvSpPr/>
            <p:nvPr/>
          </p:nvSpPr>
          <p:spPr>
            <a:xfrm>
              <a:off x="2184026" y="946593"/>
              <a:ext cx="2456981" cy="371106"/>
            </a:xfrm>
            <a:prstGeom prst="rect">
              <a:avLst/>
            </a:prstGeom>
            <a:gradFill flip="none" rotWithShape="1">
              <a:gsLst>
                <a:gs pos="7000">
                  <a:srgbClr val="C2C2C2"/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rgbClr val="C2C2C2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CE55F1B2-0D8E-4FA4-97B2-4ED8FB26E1FB}"/>
                </a:ext>
              </a:extLst>
            </p:cNvPr>
            <p:cNvSpPr/>
            <p:nvPr/>
          </p:nvSpPr>
          <p:spPr>
            <a:xfrm>
              <a:off x="2280003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81465686-8708-4483-A425-33598A2E849A}"/>
                </a:ext>
              </a:extLst>
            </p:cNvPr>
            <p:cNvSpPr/>
            <p:nvPr/>
          </p:nvSpPr>
          <p:spPr>
            <a:xfrm>
              <a:off x="4365878" y="1120555"/>
              <a:ext cx="137160" cy="137160"/>
            </a:xfrm>
            <a:prstGeom prst="ellipse">
              <a:avLst/>
            </a:prstGeom>
            <a:gradFill flip="none" rotWithShape="1">
              <a:gsLst>
                <a:gs pos="7000">
                  <a:schemeClr val="bg1">
                    <a:lumMod val="75000"/>
                  </a:schemeClr>
                </a:gs>
                <a:gs pos="4300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27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93B4BB1-381F-4035-BB01-8E0C05CF10F1}"/>
                </a:ext>
              </a:extLst>
            </p:cNvPr>
            <p:cNvSpPr/>
            <p:nvPr/>
          </p:nvSpPr>
          <p:spPr>
            <a:xfrm>
              <a:off x="1876904" y="946593"/>
              <a:ext cx="3058429" cy="767806"/>
            </a:xfrm>
            <a:custGeom>
              <a:avLst/>
              <a:gdLst>
                <a:gd name="connsiteX0" fmla="*/ 350858 w 3788229"/>
                <a:gd name="connsiteY0" fmla="*/ 59690 h 961209"/>
                <a:gd name="connsiteX1" fmla="*/ 108857 w 3788229"/>
                <a:gd name="connsiteY1" fmla="*/ 301691 h 961209"/>
                <a:gd name="connsiteX2" fmla="*/ 108857 w 3788229"/>
                <a:gd name="connsiteY2" fmla="*/ 659518 h 961209"/>
                <a:gd name="connsiteX3" fmla="*/ 350858 w 3788229"/>
                <a:gd name="connsiteY3" fmla="*/ 901519 h 961209"/>
                <a:gd name="connsiteX4" fmla="*/ 3437371 w 3788229"/>
                <a:gd name="connsiteY4" fmla="*/ 901519 h 961209"/>
                <a:gd name="connsiteX5" fmla="*/ 3679372 w 3788229"/>
                <a:gd name="connsiteY5" fmla="*/ 659518 h 961209"/>
                <a:gd name="connsiteX6" fmla="*/ 3679372 w 3788229"/>
                <a:gd name="connsiteY6" fmla="*/ 301691 h 961209"/>
                <a:gd name="connsiteX7" fmla="*/ 3437371 w 3788229"/>
                <a:gd name="connsiteY7" fmla="*/ 59690 h 961209"/>
                <a:gd name="connsiteX8" fmla="*/ 276319 w 3788229"/>
                <a:gd name="connsiteY8" fmla="*/ 0 h 961209"/>
                <a:gd name="connsiteX9" fmla="*/ 3511910 w 3788229"/>
                <a:gd name="connsiteY9" fmla="*/ 0 h 961209"/>
                <a:gd name="connsiteX10" fmla="*/ 3788229 w 3788229"/>
                <a:gd name="connsiteY10" fmla="*/ 276319 h 961209"/>
                <a:gd name="connsiteX11" fmla="*/ 3788229 w 3788229"/>
                <a:gd name="connsiteY11" fmla="*/ 684890 h 961209"/>
                <a:gd name="connsiteX12" fmla="*/ 3511910 w 3788229"/>
                <a:gd name="connsiteY12" fmla="*/ 961209 h 961209"/>
                <a:gd name="connsiteX13" fmla="*/ 276319 w 3788229"/>
                <a:gd name="connsiteY13" fmla="*/ 961209 h 961209"/>
                <a:gd name="connsiteX14" fmla="*/ 0 w 3788229"/>
                <a:gd name="connsiteY14" fmla="*/ 684890 h 961209"/>
                <a:gd name="connsiteX15" fmla="*/ 0 w 3788229"/>
                <a:gd name="connsiteY15" fmla="*/ 276319 h 961209"/>
                <a:gd name="connsiteX16" fmla="*/ 276319 w 3788229"/>
                <a:gd name="connsiteY16" fmla="*/ 0 h 9612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88229" h="961209">
                  <a:moveTo>
                    <a:pt x="350858" y="59690"/>
                  </a:moveTo>
                  <a:cubicBezTo>
                    <a:pt x="217205" y="59690"/>
                    <a:pt x="108857" y="168038"/>
                    <a:pt x="108857" y="301691"/>
                  </a:cubicBezTo>
                  <a:lnTo>
                    <a:pt x="108857" y="659518"/>
                  </a:lnTo>
                  <a:cubicBezTo>
                    <a:pt x="108857" y="793171"/>
                    <a:pt x="217205" y="901519"/>
                    <a:pt x="350858" y="901519"/>
                  </a:cubicBezTo>
                  <a:lnTo>
                    <a:pt x="3437371" y="901519"/>
                  </a:lnTo>
                  <a:cubicBezTo>
                    <a:pt x="3571024" y="901519"/>
                    <a:pt x="3679372" y="793171"/>
                    <a:pt x="3679372" y="659518"/>
                  </a:cubicBezTo>
                  <a:lnTo>
                    <a:pt x="3679372" y="301691"/>
                  </a:lnTo>
                  <a:cubicBezTo>
                    <a:pt x="3679372" y="168038"/>
                    <a:pt x="3571024" y="59690"/>
                    <a:pt x="3437371" y="59690"/>
                  </a:cubicBezTo>
                  <a:close/>
                  <a:moveTo>
                    <a:pt x="276319" y="0"/>
                  </a:moveTo>
                  <a:lnTo>
                    <a:pt x="3511910" y="0"/>
                  </a:lnTo>
                  <a:cubicBezTo>
                    <a:pt x="3664517" y="0"/>
                    <a:pt x="3788229" y="123712"/>
                    <a:pt x="3788229" y="276319"/>
                  </a:cubicBezTo>
                  <a:lnTo>
                    <a:pt x="3788229" y="684890"/>
                  </a:lnTo>
                  <a:cubicBezTo>
                    <a:pt x="3788229" y="837497"/>
                    <a:pt x="3664517" y="961209"/>
                    <a:pt x="3511910" y="961209"/>
                  </a:cubicBezTo>
                  <a:lnTo>
                    <a:pt x="276319" y="961209"/>
                  </a:lnTo>
                  <a:cubicBezTo>
                    <a:pt x="123712" y="961209"/>
                    <a:pt x="0" y="837497"/>
                    <a:pt x="0" y="684890"/>
                  </a:cubicBezTo>
                  <a:lnTo>
                    <a:pt x="0" y="276319"/>
                  </a:lnTo>
                  <a:cubicBezTo>
                    <a:pt x="0" y="123712"/>
                    <a:pt x="123712" y="0"/>
                    <a:pt x="276319" y="0"/>
                  </a:cubicBezTo>
                  <a:close/>
                </a:path>
              </a:pathLst>
            </a:custGeom>
            <a:gradFill flip="none" rotWithShape="1">
              <a:gsLst>
                <a:gs pos="30000">
                  <a:schemeClr val="bg1"/>
                </a:gs>
                <a:gs pos="0">
                  <a:schemeClr val="tx1"/>
                </a:gs>
                <a:gs pos="100000">
                  <a:schemeClr val="bg2">
                    <a:lumMod val="75000"/>
                  </a:schemeClr>
                </a:gs>
                <a:gs pos="7900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C1D940CA-1B59-4483-A97B-4C8594B68F87}"/>
                </a:ext>
              </a:extLst>
            </p:cNvPr>
            <p:cNvSpPr/>
            <p:nvPr/>
          </p:nvSpPr>
          <p:spPr>
            <a:xfrm>
              <a:off x="1876904" y="146326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BE50B899-D4F7-4F09-B00C-5C3A105CA1F1}"/>
                </a:ext>
              </a:extLst>
            </p:cNvPr>
            <p:cNvSpPr/>
            <p:nvPr/>
          </p:nvSpPr>
          <p:spPr>
            <a:xfrm flipV="1">
              <a:off x="1877214" y="945153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A4A4EEA2-3F3A-4E69-BF8F-96703F37531F}"/>
                </a:ext>
              </a:extLst>
            </p:cNvPr>
            <p:cNvSpPr/>
            <p:nvPr/>
          </p:nvSpPr>
          <p:spPr>
            <a:xfrm flipH="1">
              <a:off x="4634611" y="1463262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7C6D38E-2C18-4383-B831-F1671BD380D9}"/>
                </a:ext>
              </a:extLst>
            </p:cNvPr>
            <p:cNvSpPr/>
            <p:nvPr/>
          </p:nvSpPr>
          <p:spPr>
            <a:xfrm flipH="1" flipV="1">
              <a:off x="4634611" y="947845"/>
              <a:ext cx="300723" cy="251137"/>
            </a:xfrm>
            <a:custGeom>
              <a:avLst/>
              <a:gdLst>
                <a:gd name="connsiteX0" fmla="*/ 0 w 341084"/>
                <a:gd name="connsiteY0" fmla="*/ 0 h 284843"/>
                <a:gd name="connsiteX1" fmla="*/ 99682 w 341084"/>
                <a:gd name="connsiteY1" fmla="*/ 0 h 284843"/>
                <a:gd name="connsiteX2" fmla="*/ 99682 w 341084"/>
                <a:gd name="connsiteY2" fmla="*/ 11510 h 284843"/>
                <a:gd name="connsiteX3" fmla="*/ 321284 w 341084"/>
                <a:gd name="connsiteY3" fmla="*/ 230764 h 284843"/>
                <a:gd name="connsiteX4" fmla="*/ 341084 w 341084"/>
                <a:gd name="connsiteY4" fmla="*/ 230764 h 284843"/>
                <a:gd name="connsiteX5" fmla="*/ 341084 w 341084"/>
                <a:gd name="connsiteY5" fmla="*/ 284843 h 284843"/>
                <a:gd name="connsiteX6" fmla="*/ 253028 w 341084"/>
                <a:gd name="connsiteY6" fmla="*/ 284843 h 284843"/>
                <a:gd name="connsiteX7" fmla="*/ 0 w 341084"/>
                <a:gd name="connsiteY7" fmla="*/ 34498 h 284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41084" h="284843">
                  <a:moveTo>
                    <a:pt x="0" y="0"/>
                  </a:moveTo>
                  <a:lnTo>
                    <a:pt x="99682" y="0"/>
                  </a:lnTo>
                  <a:lnTo>
                    <a:pt x="99682" y="11510"/>
                  </a:lnTo>
                  <a:cubicBezTo>
                    <a:pt x="99682" y="132600"/>
                    <a:pt x="198897" y="230764"/>
                    <a:pt x="321284" y="230764"/>
                  </a:cubicBezTo>
                  <a:lnTo>
                    <a:pt x="341084" y="230764"/>
                  </a:lnTo>
                  <a:lnTo>
                    <a:pt x="341084" y="284843"/>
                  </a:lnTo>
                  <a:lnTo>
                    <a:pt x="253028" y="284843"/>
                  </a:lnTo>
                  <a:cubicBezTo>
                    <a:pt x="113284" y="284843"/>
                    <a:pt x="0" y="172760"/>
                    <a:pt x="0" y="34498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/>
                </a:gs>
                <a:gs pos="48000">
                  <a:schemeClr val="bg2">
                    <a:lumMod val="75000"/>
                  </a:schemeClr>
                </a:gs>
                <a:gs pos="100000">
                  <a:schemeClr val="tx1"/>
                </a:gs>
              </a:gsLst>
              <a:lin ang="16200000" scaled="1"/>
              <a:tileRect/>
            </a:gradFill>
            <a:ln>
              <a:noFill/>
            </a:ln>
            <a:scene3d>
              <a:camera prst="orthographicFront"/>
              <a:lightRig rig="threePt" dir="t"/>
            </a:scene3d>
            <a:sp3d>
              <a:bevelT prst="slop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BAE1B15D-E589-470D-A63E-B61ED4248610}"/>
                </a:ext>
              </a:extLst>
            </p:cNvPr>
            <p:cNvSpPr/>
            <p:nvPr/>
          </p:nvSpPr>
          <p:spPr>
            <a:xfrm>
              <a:off x="2184025" y="850457"/>
              <a:ext cx="2456981" cy="172757"/>
            </a:xfrm>
            <a:prstGeom prst="rect">
              <a:avLst/>
            </a:prstGeom>
            <a:gradFill flip="none" rotWithShape="1">
              <a:gsLst>
                <a:gs pos="7000">
                  <a:schemeClr val="tx1">
                    <a:lumMod val="65000"/>
                    <a:lumOff val="35000"/>
                  </a:schemeClr>
                </a:gs>
                <a:gs pos="51000">
                  <a:schemeClr val="bg1">
                    <a:lumMod val="0"/>
                    <a:lumOff val="100000"/>
                  </a:schemeClr>
                </a:gs>
                <a:gs pos="100000">
                  <a:schemeClr val="tx1">
                    <a:lumMod val="50000"/>
                    <a:lumOff val="50000"/>
                  </a:schemeClr>
                </a:gs>
              </a:gsLst>
              <a:lin ang="54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14" name="Picture 11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F47283C3-3B34-418C-B2F8-4C57A0C3965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874900" y="3556977"/>
            <a:ext cx="1193718" cy="957860"/>
          </a:xfrm>
          <a:prstGeom prst="rect">
            <a:avLst/>
          </a:prstGeom>
        </p:spPr>
      </p:pic>
      <p:sp>
        <p:nvSpPr>
          <p:cNvPr id="117" name="Rectangle 116">
            <a:extLst>
              <a:ext uri="{FF2B5EF4-FFF2-40B4-BE49-F238E27FC236}">
                <a16:creationId xmlns:a16="http://schemas.microsoft.com/office/drawing/2014/main" id="{C1768008-3B56-44DF-87F2-890B919FCA57}"/>
              </a:ext>
            </a:extLst>
          </p:cNvPr>
          <p:cNvSpPr/>
          <p:nvPr/>
        </p:nvSpPr>
        <p:spPr>
          <a:xfrm>
            <a:off x="9142027" y="291484"/>
            <a:ext cx="148391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1600" dirty="0">
                <a:ln w="0">
                  <a:noFill/>
                </a:ln>
                <a:solidFill>
                  <a:srgbClr val="906146"/>
                </a:solidFill>
                <a:latin typeface="Dubai Medium" panose="020B0603030403030204" pitchFamily="34" charset="-78"/>
                <a:cs typeface="(AH) Manal Black" pitchFamily="2" charset="-78"/>
                <a:sym typeface="Arial"/>
              </a:rPr>
              <a:t>التطبيق الفردي</a:t>
            </a:r>
            <a:endParaRPr kumimoji="0" lang="en-US" sz="16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2297170B-845E-4E55-82D7-CF0FCA8A4F06}"/>
              </a:ext>
            </a:extLst>
          </p:cNvPr>
          <p:cNvSpPr/>
          <p:nvPr/>
        </p:nvSpPr>
        <p:spPr>
          <a:xfrm>
            <a:off x="7855849" y="306656"/>
            <a:ext cx="11937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800" b="0" i="0" u="none" strike="noStrike" kern="1200" cap="none" spc="0" normalizeH="0" baseline="0" noProof="0" dirty="0">
                <a:ln w="0">
                  <a:noFill/>
                </a:ln>
                <a:solidFill>
                  <a:srgbClr val="906146"/>
                </a:solidFill>
                <a:effectLst/>
                <a:uLnTx/>
                <a:uFillTx/>
                <a:latin typeface="Dubai Medium" panose="020B0603030403030204" pitchFamily="34" charset="-78"/>
                <a:ea typeface="+mn-ea"/>
                <a:cs typeface="(AH) Manal Black" pitchFamily="2" charset="-78"/>
                <a:sym typeface="Arial"/>
              </a:rPr>
              <a:t>بطاقة الخروج</a:t>
            </a:r>
            <a:endParaRPr kumimoji="0" lang="en-US" sz="1800" b="0" i="0" u="none" strike="noStrike" kern="1200" cap="none" spc="0" normalizeH="0" baseline="0" noProof="0" dirty="0">
              <a:ln w="0">
                <a:noFill/>
              </a:ln>
              <a:solidFill>
                <a:srgbClr val="906146"/>
              </a:solidFill>
              <a:effectLst/>
              <a:uLnTx/>
              <a:uFillTx/>
              <a:latin typeface="Dubai Medium" panose="020B0603030403030204" pitchFamily="34" charset="-78"/>
              <a:ea typeface="+mn-ea"/>
              <a:cs typeface="(AH) Manal Black" pitchFamily="2" charset="-78"/>
              <a:sym typeface="Arial"/>
            </a:endParaRPr>
          </a:p>
        </p:txBody>
      </p:sp>
      <p:sp>
        <p:nvSpPr>
          <p:cNvPr id="120" name="Rectangle 119">
            <a:extLst>
              <a:ext uri="{FF2B5EF4-FFF2-40B4-BE49-F238E27FC236}">
                <a16:creationId xmlns:a16="http://schemas.microsoft.com/office/drawing/2014/main" id="{C5B710F0-A8EC-441C-95E1-39B0EE1554E7}"/>
              </a:ext>
            </a:extLst>
          </p:cNvPr>
          <p:cNvSpPr/>
          <p:nvPr/>
        </p:nvSpPr>
        <p:spPr>
          <a:xfrm>
            <a:off x="1850557" y="3900081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الجلسة القرائية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grpSp>
        <p:nvGrpSpPr>
          <p:cNvPr id="132" name="Group 131">
            <a:extLst>
              <a:ext uri="{FF2B5EF4-FFF2-40B4-BE49-F238E27FC236}">
                <a16:creationId xmlns:a16="http://schemas.microsoft.com/office/drawing/2014/main" id="{03DB4915-0B19-4E76-9894-8A24B2AA1F37}"/>
              </a:ext>
            </a:extLst>
          </p:cNvPr>
          <p:cNvGrpSpPr/>
          <p:nvPr/>
        </p:nvGrpSpPr>
        <p:grpSpPr>
          <a:xfrm>
            <a:off x="3036727" y="4211145"/>
            <a:ext cx="6049826" cy="861612"/>
            <a:chOff x="2335745" y="1135297"/>
            <a:chExt cx="7455955" cy="861612"/>
          </a:xfrm>
        </p:grpSpPr>
        <p:pic>
          <p:nvPicPr>
            <p:cNvPr id="133" name="Picture 13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6EB3963-640C-42AA-A071-4A4A055C41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1847" y="1153235"/>
              <a:ext cx="1449853" cy="783587"/>
            </a:xfrm>
            <a:prstGeom prst="rect">
              <a:avLst/>
            </a:prstGeom>
          </p:spPr>
        </p:pic>
        <p:pic>
          <p:nvPicPr>
            <p:cNvPr id="134" name="Picture 13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DCA550D9-A60E-47EE-A3DB-51DEA3553D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9263" y="1153235"/>
              <a:ext cx="1695924" cy="825736"/>
            </a:xfrm>
            <a:prstGeom prst="rect">
              <a:avLst/>
            </a:prstGeom>
          </p:spPr>
        </p:pic>
        <p:pic>
          <p:nvPicPr>
            <p:cNvPr id="135" name="Picture 134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803E81C3-C5A0-43CE-A432-196D78D51D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3205" y="1186278"/>
              <a:ext cx="1699909" cy="777368"/>
            </a:xfrm>
            <a:prstGeom prst="rect">
              <a:avLst/>
            </a:prstGeom>
          </p:spPr>
        </p:pic>
        <p:pic>
          <p:nvPicPr>
            <p:cNvPr id="136" name="Picture 13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841D42FB-4A2C-4898-BDBE-FD96326F0B1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8796" y="1201604"/>
              <a:ext cx="1699909" cy="777368"/>
            </a:xfrm>
            <a:prstGeom prst="rect">
              <a:avLst/>
            </a:prstGeom>
          </p:spPr>
        </p:pic>
        <p:pic>
          <p:nvPicPr>
            <p:cNvPr id="137" name="Picture 136" descr="A drawing of a cartoon character&#10;&#10;Description automatically generated">
              <a:extLst>
                <a:ext uri="{FF2B5EF4-FFF2-40B4-BE49-F238E27FC236}">
                  <a16:creationId xmlns:a16="http://schemas.microsoft.com/office/drawing/2014/main" id="{B4B70188-33FD-453C-B1AA-899D3292BEB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5745" y="1135297"/>
              <a:ext cx="1645230" cy="861612"/>
            </a:xfrm>
            <a:prstGeom prst="rect">
              <a:avLst/>
            </a:prstGeom>
          </p:spPr>
        </p:pic>
      </p:grpSp>
      <p:pic>
        <p:nvPicPr>
          <p:cNvPr id="138" name="Picture 137" descr="A picture containing indoor, sitting, paper, orange&#10;&#10;Description automatically generated">
            <a:extLst>
              <a:ext uri="{FF2B5EF4-FFF2-40B4-BE49-F238E27FC236}">
                <a16:creationId xmlns:a16="http://schemas.microsoft.com/office/drawing/2014/main" id="{45A8C28C-A2C7-4795-A90E-6342D6C6D04E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126" y="5287764"/>
            <a:ext cx="996935" cy="1236844"/>
          </a:xfrm>
          <a:prstGeom prst="rect">
            <a:avLst/>
          </a:prstGeom>
        </p:spPr>
      </p:pic>
      <p:pic>
        <p:nvPicPr>
          <p:cNvPr id="140" name="Picture 139" descr="A picture containing sitting, hat&#10;&#10;Description automatically generated">
            <a:extLst>
              <a:ext uri="{FF2B5EF4-FFF2-40B4-BE49-F238E27FC236}">
                <a16:creationId xmlns:a16="http://schemas.microsoft.com/office/drawing/2014/main" id="{C017582C-2C13-4EE0-9D71-3F70255D982F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76210" flipH="1">
            <a:off x="525488" y="5591232"/>
            <a:ext cx="1210739" cy="1320494"/>
          </a:xfrm>
          <a:prstGeom prst="rect">
            <a:avLst/>
          </a:prstGeom>
          <a:scene3d>
            <a:camera prst="orthographicFront">
              <a:rot lat="0" lon="1800000" rev="0"/>
            </a:camera>
            <a:lightRig rig="threePt" dir="t"/>
          </a:scene3d>
        </p:spPr>
      </p:pic>
      <p:pic>
        <p:nvPicPr>
          <p:cNvPr id="144" name="Picture 143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05DE7B1E-516A-4733-911B-9E624959CEB0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 flipH="1">
            <a:off x="2995774" y="743679"/>
            <a:ext cx="1219097" cy="1013876"/>
          </a:xfrm>
          <a:prstGeom prst="rect">
            <a:avLst/>
          </a:prstGeom>
        </p:spPr>
      </p:pic>
      <p:sp>
        <p:nvSpPr>
          <p:cNvPr id="143" name="Rectangle 142">
            <a:extLst>
              <a:ext uri="{FF2B5EF4-FFF2-40B4-BE49-F238E27FC236}">
                <a16:creationId xmlns:a16="http://schemas.microsoft.com/office/drawing/2014/main" id="{3BC5D28C-7FC1-47A0-AB78-81BCD006053B}"/>
              </a:ext>
            </a:extLst>
          </p:cNvPr>
          <p:cNvSpPr/>
          <p:nvPr/>
        </p:nvSpPr>
        <p:spPr>
          <a:xfrm>
            <a:off x="3021765" y="1124635"/>
            <a:ext cx="11937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2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الواجب المنزلي</a:t>
            </a:r>
            <a:endParaRPr kumimoji="0" lang="en-US" sz="12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p:pic>
        <p:nvPicPr>
          <p:cNvPr id="115" name="Picture 2" descr="نافذة او شباك, نافذة او شباك png">
            <a:extLst>
              <a:ext uri="{FF2B5EF4-FFF2-40B4-BE49-F238E27FC236}">
                <a16:creationId xmlns:a16="http://schemas.microsoft.com/office/drawing/2014/main" id="{F3F581A6-775B-4F3D-89A5-7976B9F1FC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3390" b="99779" l="2556" r="99000">
                        <a14:foregroundMark x1="15000" y1="13559" x2="15000" y2="13559"/>
                        <a14:foregroundMark x1="2889" y1="29108" x2="2889" y2="29108"/>
                        <a14:foregroundMark x1="2556" y1="43405" x2="6000" y2="96094"/>
                        <a14:foregroundMark x1="9778" y1="98968" x2="85556" y2="99779"/>
                        <a14:foregroundMark x1="92000" y1="27487" x2="99333" y2="47900"/>
                        <a14:foregroundMark x1="99333" y1="47900" x2="96667" y2="83051"/>
                        <a14:foregroundMark x1="88556" y1="27487" x2="65889" y2="23066"/>
                        <a14:foregroundMark x1="65889" y1="23066" x2="50000" y2="37288"/>
                        <a14:foregroundMark x1="50000" y1="37288" x2="48556" y2="89167"/>
                        <a14:foregroundMark x1="28333" y1="15991" x2="24444" y2="7443"/>
                        <a14:foregroundMark x1="32667" y1="4200" x2="23556" y2="6632"/>
                        <a14:foregroundMark x1="43333" y1="3390" x2="65556" y2="9433"/>
                        <a14:foregroundMark x1="65556" y1="9433" x2="67000" y2="13191"/>
                        <a14:backgroundMark x1="48111" y1="13191" x2="48111" y2="13191"/>
                        <a14:backgroundMark x1="31778" y1="36846" x2="21889" y2="70744"/>
                        <a14:backgroundMark x1="77333" y1="35667" x2="73000" y2="80619"/>
                        <a14:backgroundMark x1="76111" y1="16433" x2="82889" y2="18865"/>
                        <a14:backgroundMark x1="57556" y1="11127" x2="44222" y2="13191"/>
                        <a14:backgroundMark x1="23111" y1="15181" x2="17111" y2="18497"/>
                        <a14:backgroundMark x1="13222" y1="4569" x2="3333" y2="8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821" y="852717"/>
            <a:ext cx="2918381" cy="2392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Picture 115" descr="A picture containing monitor, box, front, sitting&#10;&#10;Description automatically generated">
            <a:extLst>
              <a:ext uri="{FF2B5EF4-FFF2-40B4-BE49-F238E27FC236}">
                <a16:creationId xmlns:a16="http://schemas.microsoft.com/office/drawing/2014/main" id="{6F7E82AE-C1AA-455A-903E-5679679F920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10603555" y="1640860"/>
            <a:ext cx="1439231" cy="1013876"/>
          </a:xfrm>
          <a:prstGeom prst="rect">
            <a:avLst/>
          </a:prstGeom>
        </p:spPr>
      </p:pic>
      <p:sp>
        <p:nvSpPr>
          <p:cNvPr id="121" name="Rectangle 120">
            <a:extLst>
              <a:ext uri="{FF2B5EF4-FFF2-40B4-BE49-F238E27FC236}">
                <a16:creationId xmlns:a16="http://schemas.microsoft.com/office/drawing/2014/main" id="{3449773D-7E18-40C6-ADE3-381A44CDE3F5}"/>
              </a:ext>
            </a:extLst>
          </p:cNvPr>
          <p:cNvSpPr/>
          <p:nvPr/>
        </p:nvSpPr>
        <p:spPr>
          <a:xfrm>
            <a:off x="10726311" y="2050834"/>
            <a:ext cx="119371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0325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1400" b="0" i="0" u="none" strike="noStrike" kern="1200" cap="none" spc="0" normalizeH="0" baseline="0" noProof="0" dirty="0">
                <a:ln w="0"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  <a:reflection blurRad="6350" stA="53000" endA="300" endPos="35500" dir="5400000" sy="-90000" algn="bl" rotWithShape="0"/>
                </a:effectLst>
                <a:uLnTx/>
                <a:uFillTx/>
                <a:latin typeface="Dubai Medium" panose="020B0603030403030204" pitchFamily="34" charset="-78"/>
                <a:ea typeface="+mn-ea"/>
                <a:cs typeface="Dubai Medium" panose="020B0603030403030204" pitchFamily="34" charset="-78"/>
                <a:sym typeface="Arial"/>
              </a:rPr>
              <a:t>التهيئة الحافزة</a:t>
            </a:r>
            <a:endParaRPr kumimoji="0" lang="en-US" sz="1400" b="0" i="0" u="none" strike="noStrike" kern="1200" cap="none" spc="0" normalizeH="0" baseline="0" noProof="0" dirty="0">
              <a:ln w="0"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  <a:reflection blurRad="6350" stA="53000" endA="300" endPos="35500" dir="5400000" sy="-90000" algn="bl" rotWithShape="0"/>
              </a:effectLst>
              <a:uLnTx/>
              <a:uFillTx/>
              <a:latin typeface="Dubai Medium" panose="020B0603030403030204" pitchFamily="34" charset="-78"/>
              <a:ea typeface="+mn-ea"/>
              <a:cs typeface="Dubai Medium" panose="020B0603030403030204" pitchFamily="34" charset="-78"/>
              <a:sym typeface="Arial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Slide Zoom 16"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29356180"/>
                  </p:ext>
                </p:extLst>
              </p:nvPr>
            </p:nvGraphicFramePr>
            <p:xfrm>
              <a:off x="9426902" y="1929868"/>
              <a:ext cx="1160087" cy="483489"/>
            </p:xfrm>
            <a:graphic>
              <a:graphicData uri="http://schemas.microsoft.com/office/powerpoint/2016/slidezoom">
                <pslz:sldZm>
                  <pslz:sldZmObj sldId="1604" cId="1861184968">
                    <pslz:zmPr id="{70B44CF7-F163-4BFE-B10F-28553B334B0A}" returnToParent="0" transitionDur="1000">
                      <p166:blipFill xmlns:p166="http://schemas.microsoft.com/office/powerpoint/2016/6/main">
                        <a:blip r:embed="rId3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160087" cy="483489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Slide Zoom 16">
                <a:hlinkClick r:id="rId37" action="ppaction://hlinksldjump"/>
                <a:extLst>
                  <a:ext uri="{FF2B5EF4-FFF2-40B4-BE49-F238E27FC236}">
                    <a16:creationId xmlns:a16="http://schemas.microsoft.com/office/drawing/2014/main" id="{D46ABB79-F770-4A18-A66F-630350D0F9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426902" y="1929868"/>
                <a:ext cx="1160087" cy="483489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Slide Zoom 19"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305706"/>
                  </p:ext>
                </p:extLst>
              </p:nvPr>
            </p:nvGraphicFramePr>
            <p:xfrm>
              <a:off x="9207770" y="2669246"/>
              <a:ext cx="2418331" cy="1137501"/>
            </p:xfrm>
            <a:graphic>
              <a:graphicData uri="http://schemas.microsoft.com/office/powerpoint/2016/slidezoom">
                <pslz:sldZm>
                  <pslz:sldZmObj sldId="1606" cId="613568124">
                    <pslz:zmPr id="{5D008EC5-ABA0-433E-8979-C883CE373A86}" transitionDur="1000">
                      <p166:blipFill xmlns:p166="http://schemas.microsoft.com/office/powerpoint/2016/6/main">
                        <a:blip r:embed="rId3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2418331" cy="1137501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Slide Zoom 19">
                <a:hlinkClick r:id="rId40" action="ppaction://hlinksldjump"/>
                <a:extLst>
                  <a:ext uri="{FF2B5EF4-FFF2-40B4-BE49-F238E27FC236}">
                    <a16:creationId xmlns:a16="http://schemas.microsoft.com/office/drawing/2014/main" id="{F96AF700-0D2A-4575-907F-62AC4036278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207770" y="2669246"/>
                <a:ext cx="2418331" cy="1137501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9" name="Slide Zoom 38"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2343435"/>
                  </p:ext>
                </p:extLst>
              </p:nvPr>
            </p:nvGraphicFramePr>
            <p:xfrm>
              <a:off x="1916178" y="4413803"/>
              <a:ext cx="1073377" cy="588774"/>
            </p:xfrm>
            <a:graphic>
              <a:graphicData uri="http://schemas.microsoft.com/office/powerpoint/2016/slidezoom">
                <pslz:sldZm>
                  <pslz:sldZmObj sldId="1611" cId="634605924">
                    <pslz:zmPr id="{98B8B6CB-F1BB-4A72-8F5D-35376BEBB09F}" returnToParent="0" transitionDur="1000">
                      <p166:blipFill xmlns:p166="http://schemas.microsoft.com/office/powerpoint/2016/6/main">
                        <a:blip r:embed="rId4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073377" cy="58877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9" name="Slide Zoom 38">
                <a:hlinkClick r:id="rId43" action="ppaction://hlinksldjump"/>
                <a:extLst>
                  <a:ext uri="{FF2B5EF4-FFF2-40B4-BE49-F238E27FC236}">
                    <a16:creationId xmlns:a16="http://schemas.microsoft.com/office/drawing/2014/main" id="{7D2CC71B-65EB-48FB-B04B-6F0F7FB0A17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1916178" y="4413803"/>
                <a:ext cx="1073377" cy="58877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Slide Zoom 14"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638476341"/>
                  </p:ext>
                </p:extLst>
              </p:nvPr>
            </p:nvGraphicFramePr>
            <p:xfrm>
              <a:off x="4281923" y="1095044"/>
              <a:ext cx="766520" cy="408605"/>
            </p:xfrm>
            <a:graphic>
              <a:graphicData uri="http://schemas.microsoft.com/office/powerpoint/2016/slidezoom">
                <pslz:sldZm>
                  <pslz:sldZmObj sldId="1618" cId="3356982443">
                    <pslz:zmPr id="{62DBF86D-7A9B-4F2C-B4B0-982969DD6E64}" returnToParent="0" transitionDur="1000">
                      <p166:blipFill xmlns:p166="http://schemas.microsoft.com/office/powerpoint/2016/6/main">
                        <a:blip r:embed="rId4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66520" cy="408605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Slide Zoom 14">
                <a:hlinkClick r:id="rId122" action="ppaction://hlinksldjump"/>
                <a:extLst>
                  <a:ext uri="{FF2B5EF4-FFF2-40B4-BE49-F238E27FC236}">
                    <a16:creationId xmlns:a16="http://schemas.microsoft.com/office/drawing/2014/main" id="{0A2FD63C-883F-483B-809D-44C199201B4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4281923" y="1095044"/>
                <a:ext cx="766520" cy="408605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76566883"/>
                  </p:ext>
                </p:extLst>
              </p:nvPr>
            </p:nvGraphicFramePr>
            <p:xfrm>
              <a:off x="8072555" y="660554"/>
              <a:ext cx="822251" cy="325013"/>
            </p:xfrm>
            <a:graphic>
              <a:graphicData uri="http://schemas.microsoft.com/office/powerpoint/2016/slidezoom">
                <pslz:sldZm>
                  <pslz:sldZmObj sldId="1649" cId="2030735972">
                    <pslz:zmPr id="{200EF504-EEA3-4206-B005-3E21363E5F33}" returnToParent="0" transitionDur="1000">
                      <p166:blipFill xmlns:p166="http://schemas.microsoft.com/office/powerpoint/2016/6/main">
                        <a:blip r:embed="rId12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822251" cy="325013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125" action="ppaction://hlinksldjump"/>
                <a:extLst>
                  <a:ext uri="{FF2B5EF4-FFF2-40B4-BE49-F238E27FC236}">
                    <a16:creationId xmlns:a16="http://schemas.microsoft.com/office/drawing/2014/main" id="{34EE86CD-FAC9-46E7-9290-CF557C630D2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8072555" y="660554"/>
                <a:ext cx="822251" cy="325013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6" name="Slide Zoom 5"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52756452"/>
                  </p:ext>
                </p:extLst>
              </p:nvPr>
            </p:nvGraphicFramePr>
            <p:xfrm>
              <a:off x="3292009" y="1805924"/>
              <a:ext cx="5148606" cy="2229080"/>
            </p:xfrm>
            <a:graphic>
              <a:graphicData uri="http://schemas.microsoft.com/office/powerpoint/2016/slidezoom">
                <pslz:sldZm>
                  <pslz:sldZmObj sldId="1650" cId="3707568012">
                    <pslz:zmPr id="{69F33BB0-3874-4395-838A-C842DF6D2028}" transitionDur="1000">
                      <p166:blipFill xmlns:p166="http://schemas.microsoft.com/office/powerpoint/2016/6/main">
                        <a:blip r:embed="rId127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5148606" cy="222908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6" name="Slide Zoom 5">
                <a:hlinkClick r:id="rId250" action="ppaction://hlinksldjump"/>
                <a:extLst>
                  <a:ext uri="{FF2B5EF4-FFF2-40B4-BE49-F238E27FC236}">
                    <a16:creationId xmlns:a16="http://schemas.microsoft.com/office/drawing/2014/main" id="{8C5080B7-985D-4740-B060-BAF3FC20A07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3292009" y="1805924"/>
                <a:ext cx="5148606" cy="222908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1" name="Slide Zoom 40"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79512445"/>
                  </p:ext>
                </p:extLst>
              </p:nvPr>
            </p:nvGraphicFramePr>
            <p:xfrm>
              <a:off x="3483712" y="529876"/>
              <a:ext cx="754004" cy="393541"/>
            </p:xfrm>
            <a:graphic>
              <a:graphicData uri="http://schemas.microsoft.com/office/powerpoint/2016/slidezoom">
                <pslz:sldZm>
                  <pslz:sldZmObj sldId="1673" cId="1292917646">
                    <pslz:zmPr id="{2670E37E-48B7-43A7-99C3-7EDA4DE52C86}" returnToParent="0" transitionDur="1000">
                      <p166:blipFill xmlns:p166="http://schemas.microsoft.com/office/powerpoint/2016/6/main">
                        <a:blip r:embed="rId25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54004" cy="393541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1" name="Slide Zoom 40">
                <a:hlinkClick r:id="rId341" action="ppaction://hlinksldjump"/>
                <a:extLst>
                  <a:ext uri="{FF2B5EF4-FFF2-40B4-BE49-F238E27FC236}">
                    <a16:creationId xmlns:a16="http://schemas.microsoft.com/office/drawing/2014/main" id="{EB3C830E-B855-4C60-862F-9C90F1CFCC8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2"/>
              <a:stretch>
                <a:fillRect/>
              </a:stretch>
            </p:blipFill>
            <p:spPr>
              <a:xfrm>
                <a:off x="3483712" y="529876"/>
                <a:ext cx="754004" cy="3935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" name="Slide Zoom 7">
                <a:extLst>
                  <a:ext uri="{FF2B5EF4-FFF2-40B4-BE49-F238E27FC236}">
                    <a16:creationId xmlns:a16="http://schemas.microsoft.com/office/drawing/2014/main" id="{8D30C33D-AC74-460E-8518-3C8726B852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87628883"/>
                  </p:ext>
                </p:extLst>
              </p:nvPr>
            </p:nvGraphicFramePr>
            <p:xfrm>
              <a:off x="10776728" y="516757"/>
              <a:ext cx="958813" cy="781050"/>
            </p:xfrm>
            <a:graphic>
              <a:graphicData uri="http://schemas.microsoft.com/office/powerpoint/2016/slidezoom">
                <pslz:sldZm>
                  <pslz:sldZmObj sldId="1616" cId="2952752736">
                    <pslz:zmPr id="{2B5FFE47-6D16-4032-BDF7-98CBFCB6BC00}" returnToParent="0" transitionDur="1000">
                      <p166:blipFill xmlns:p166="http://schemas.microsoft.com/office/powerpoint/2016/6/main">
                        <a:blip r:embed="rId34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958813" cy="781050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" name="Slide Zoom 7">
                <a:hlinkClick r:id="rId344" action="ppaction://hlinksldjump"/>
                <a:extLst>
                  <a:ext uri="{FF2B5EF4-FFF2-40B4-BE49-F238E27FC236}">
                    <a16:creationId xmlns:a16="http://schemas.microsoft.com/office/drawing/2014/main" id="{8D30C33D-AC74-460E-8518-3C8726B852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5"/>
              <a:stretch>
                <a:fillRect/>
              </a:stretch>
            </p:blipFill>
            <p:spPr>
              <a:xfrm>
                <a:off x="10776728" y="516757"/>
                <a:ext cx="958813" cy="781050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3" name="Slide Zoom 32">
                <a:extLst>
                  <a:ext uri="{FF2B5EF4-FFF2-40B4-BE49-F238E27FC236}">
                    <a16:creationId xmlns:a16="http://schemas.microsoft.com/office/drawing/2014/main" id="{6CFD221B-062F-4700-BB0E-58A26AD21EE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11351169"/>
                  </p:ext>
                </p:extLst>
              </p:nvPr>
            </p:nvGraphicFramePr>
            <p:xfrm>
              <a:off x="9467688" y="658551"/>
              <a:ext cx="796694" cy="683242"/>
            </p:xfrm>
            <a:graphic>
              <a:graphicData uri="http://schemas.microsoft.com/office/powerpoint/2016/slidezoom">
                <pslz:sldZm>
                  <pslz:sldZmObj sldId="1679" cId="2320795619">
                    <pslz:zmPr id="{F300FCAD-1BC4-4E3A-8B23-06BB1BA59624}" returnToParent="0" transitionDur="1000">
                      <p166:blipFill xmlns:p166="http://schemas.microsoft.com/office/powerpoint/2016/6/main">
                        <a:blip r:embed="rId34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96694" cy="68324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3" name="Slide Zoom 32">
                <a:hlinkClick r:id="rId348" action="ppaction://hlinksldjump"/>
                <a:extLst>
                  <a:ext uri="{FF2B5EF4-FFF2-40B4-BE49-F238E27FC236}">
                    <a16:creationId xmlns:a16="http://schemas.microsoft.com/office/drawing/2014/main" id="{6CFD221B-062F-4700-BB0E-58A26AD21EE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7"/>
              <a:stretch>
                <a:fillRect/>
              </a:stretch>
            </p:blipFill>
            <p:spPr>
              <a:xfrm>
                <a:off x="9467688" y="658551"/>
                <a:ext cx="796694" cy="68324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lz="http://schemas.microsoft.com/office/powerpoint/2016/slidezoom" Requires="pslz">
          <p:graphicFrame>
            <p:nvGraphicFramePr>
              <p:cNvPr id="7" name="Slide Zoom 6">
                <a:extLst>
                  <a:ext uri="{FF2B5EF4-FFF2-40B4-BE49-F238E27FC236}">
                    <a16:creationId xmlns:a16="http://schemas.microsoft.com/office/drawing/2014/main" id="{86E656EC-C825-4B0D-AA9C-D62DB4EA768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17912285"/>
                  </p:ext>
                </p:extLst>
              </p:nvPr>
            </p:nvGraphicFramePr>
            <p:xfrm>
              <a:off x="8129512" y="1059363"/>
              <a:ext cx="733220" cy="336472"/>
            </p:xfrm>
            <a:graphic>
              <a:graphicData uri="http://schemas.microsoft.com/office/powerpoint/2016/slidezoom">
                <pslz:sldZm>
                  <pslz:sldZmObj sldId="1681" cId="2652318699">
                    <pslz:zmPr id="{27CCB376-2A5B-47A0-8544-D85B834D4417}" transitionDur="1000">
                      <p166:blipFill xmlns:p166="http://schemas.microsoft.com/office/powerpoint/2016/6/main">
                        <a:blip r:embed="rId34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733220" cy="336472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>
          <p:pic>
            <p:nvPicPr>
              <p:cNvPr id="7" name="Slide Zoom 6">
                <a:hlinkClick r:id="rId350" action="ppaction://hlinksldjump"/>
                <a:extLst>
                  <a:ext uri="{FF2B5EF4-FFF2-40B4-BE49-F238E27FC236}">
                    <a16:creationId xmlns:a16="http://schemas.microsoft.com/office/drawing/2014/main" id="{86E656EC-C825-4B0D-AA9C-D62DB4EA768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8129512" y="1059363"/>
                <a:ext cx="733220" cy="336472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86926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accel="5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CAA785-984A-432F-9B71-6AE440D8349D}"/>
              </a:ext>
            </a:extLst>
          </p:cNvPr>
          <p:cNvSpPr txBox="1">
            <a:spLocks/>
          </p:cNvSpPr>
          <p:nvPr/>
        </p:nvSpPr>
        <p:spPr>
          <a:xfrm>
            <a:off x="428619" y="4490610"/>
            <a:ext cx="10974809" cy="15841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AC090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سأتعلم اليوم :</a:t>
            </a: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Times New Roman" panose="02020603050405020304" pitchFamily="18" charset="0"/>
              </a:rPr>
              <a:t> أَقْـرأُ قـِراءةً صَحيحةً في حدودِ 20 كلمة في الدّقيقةِ الْواحدةِ .</a:t>
            </a:r>
            <a:endParaRPr kumimoji="0" lang="ar-AE" sz="36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أَتعـرّفُ الجنس الأدبي المقروء لي / النّص المعلوماتي</a:t>
            </a:r>
          </a:p>
          <a:p>
            <a:pPr marL="685800" lvl="0" indent="-685800" algn="r" rtl="1">
              <a:lnSpc>
                <a:spcPct val="160000"/>
              </a:lnSpc>
              <a:buFont typeface="Wingdings" panose="05000000000000000000" pitchFamily="2" charset="2"/>
              <a:buChar char="v"/>
              <a:defRPr/>
            </a:pPr>
            <a:r>
              <a:rPr lang="ar-AE" sz="4000" b="1" dirty="0">
                <a:solidFill>
                  <a:prstClr val="white"/>
                </a:solidFill>
                <a:latin typeface="Calibri"/>
              </a:rPr>
              <a:t>أُرَتّـبُ صورًا لخطـواتٍ بعـد قـراءة نصًّا إِرْشاديًّا مبنيًّا على خطـوات ( بمساعدة المعلمة ) .</a:t>
            </a:r>
            <a:endParaRPr lang="ar-AE" sz="4000" b="1" dirty="0">
              <a:solidFill>
                <a:schemeClr val="bg1"/>
              </a:solidFill>
            </a:endParaRPr>
          </a:p>
          <a:p>
            <a:pPr marL="685800" marR="0" lvl="0" indent="-6858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457200" marR="0" lvl="0" indent="-45720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Times New Roman" panose="02020603050405020304" pitchFamily="18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PT Bold Heading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75680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8A5F8511-C6DE-40F3-AF46-723C631BAF1E}"/>
              </a:ext>
            </a:extLst>
          </p:cNvPr>
          <p:cNvSpPr txBox="1">
            <a:spLocks/>
          </p:cNvSpPr>
          <p:nvPr/>
        </p:nvSpPr>
        <p:spPr>
          <a:xfrm>
            <a:off x="2356478" y="1695492"/>
            <a:ext cx="7479043" cy="26092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التّـهـيئة الحافـزة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CBB2B13-E2DE-4541-B2FF-611C5FC556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10266" y="4911074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118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827735F8-E630-40AF-B5C7-D60EDD2E217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6" r="469"/>
          <a:stretch/>
        </p:blipFill>
        <p:spPr>
          <a:xfrm>
            <a:off x="3619839" y="1172518"/>
            <a:ext cx="7668127" cy="5488535"/>
          </a:xfrm>
          <a:prstGeom prst="rect">
            <a:avLst/>
          </a:prstGeom>
          <a:solidFill>
            <a:srgbClr val="6699FF"/>
          </a:solidFill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A40E11D3-D662-4C54-A0BA-FBD3C485AA26}"/>
              </a:ext>
            </a:extLst>
          </p:cNvPr>
          <p:cNvSpPr/>
          <p:nvPr/>
        </p:nvSpPr>
        <p:spPr>
          <a:xfrm>
            <a:off x="5197873" y="5036234"/>
            <a:ext cx="1456145" cy="916375"/>
          </a:xfrm>
          <a:custGeom>
            <a:avLst/>
            <a:gdLst>
              <a:gd name="connsiteX0" fmla="*/ 147850 w 1456145"/>
              <a:gd name="connsiteY0" fmla="*/ 15117 h 917424"/>
              <a:gd name="connsiteX1" fmla="*/ 401069 w 1456145"/>
              <a:gd name="connsiteY1" fmla="*/ 43252 h 917424"/>
              <a:gd name="connsiteX2" fmla="*/ 682422 w 1456145"/>
              <a:gd name="connsiteY2" fmla="*/ 57320 h 917424"/>
              <a:gd name="connsiteX3" fmla="*/ 823099 w 1456145"/>
              <a:gd name="connsiteY3" fmla="*/ 71387 h 917424"/>
              <a:gd name="connsiteX4" fmla="*/ 1076318 w 1456145"/>
              <a:gd name="connsiteY4" fmla="*/ 85455 h 917424"/>
              <a:gd name="connsiteX5" fmla="*/ 1202927 w 1456145"/>
              <a:gd name="connsiteY5" fmla="*/ 99523 h 917424"/>
              <a:gd name="connsiteX6" fmla="*/ 1343604 w 1456145"/>
              <a:gd name="connsiteY6" fmla="*/ 113590 h 917424"/>
              <a:gd name="connsiteX7" fmla="*/ 1456145 w 1456145"/>
              <a:gd name="connsiteY7" fmla="*/ 141726 h 917424"/>
              <a:gd name="connsiteX8" fmla="*/ 1442078 w 1456145"/>
              <a:gd name="connsiteY8" fmla="*/ 268335 h 917424"/>
              <a:gd name="connsiteX9" fmla="*/ 1385807 w 1456145"/>
              <a:gd name="connsiteY9" fmla="*/ 324606 h 917424"/>
              <a:gd name="connsiteX10" fmla="*/ 1245130 w 1456145"/>
              <a:gd name="connsiteY10" fmla="*/ 493418 h 917424"/>
              <a:gd name="connsiteX11" fmla="*/ 1202927 w 1456145"/>
              <a:gd name="connsiteY11" fmla="*/ 521553 h 917424"/>
              <a:gd name="connsiteX12" fmla="*/ 1132589 w 1456145"/>
              <a:gd name="connsiteY12" fmla="*/ 591892 h 917424"/>
              <a:gd name="connsiteX13" fmla="*/ 1005979 w 1456145"/>
              <a:gd name="connsiteY13" fmla="*/ 662230 h 917424"/>
              <a:gd name="connsiteX14" fmla="*/ 963776 w 1456145"/>
              <a:gd name="connsiteY14" fmla="*/ 690366 h 917424"/>
              <a:gd name="connsiteX15" fmla="*/ 921573 w 1456145"/>
              <a:gd name="connsiteY15" fmla="*/ 704433 h 917424"/>
              <a:gd name="connsiteX16" fmla="*/ 893438 w 1456145"/>
              <a:gd name="connsiteY16" fmla="*/ 732569 h 917424"/>
              <a:gd name="connsiteX17" fmla="*/ 851235 w 1456145"/>
              <a:gd name="connsiteY17" fmla="*/ 746637 h 917424"/>
              <a:gd name="connsiteX18" fmla="*/ 766829 w 1456145"/>
              <a:gd name="connsiteY18" fmla="*/ 802907 h 917424"/>
              <a:gd name="connsiteX19" fmla="*/ 640219 w 1456145"/>
              <a:gd name="connsiteY19" fmla="*/ 845110 h 917424"/>
              <a:gd name="connsiteX20" fmla="*/ 598016 w 1456145"/>
              <a:gd name="connsiteY20" fmla="*/ 859178 h 917424"/>
              <a:gd name="connsiteX21" fmla="*/ 555813 w 1456145"/>
              <a:gd name="connsiteY21" fmla="*/ 873246 h 917424"/>
              <a:gd name="connsiteX22" fmla="*/ 499542 w 1456145"/>
              <a:gd name="connsiteY22" fmla="*/ 887313 h 917424"/>
              <a:gd name="connsiteX23" fmla="*/ 457339 w 1456145"/>
              <a:gd name="connsiteY23" fmla="*/ 901381 h 917424"/>
              <a:gd name="connsiteX24" fmla="*/ 344798 w 1456145"/>
              <a:gd name="connsiteY24" fmla="*/ 915449 h 917424"/>
              <a:gd name="connsiteX25" fmla="*/ 63444 w 1456145"/>
              <a:gd name="connsiteY25" fmla="*/ 901381 h 917424"/>
              <a:gd name="connsiteX26" fmla="*/ 35309 w 1456145"/>
              <a:gd name="connsiteY26" fmla="*/ 816975 h 917424"/>
              <a:gd name="connsiteX27" fmla="*/ 7173 w 1456145"/>
              <a:gd name="connsiteY27" fmla="*/ 577824 h 917424"/>
              <a:gd name="connsiteX28" fmla="*/ 21241 w 1456145"/>
              <a:gd name="connsiteY28" fmla="*/ 366809 h 917424"/>
              <a:gd name="connsiteX29" fmla="*/ 147850 w 1456145"/>
              <a:gd name="connsiteY29" fmla="*/ 352741 h 917424"/>
              <a:gd name="connsiteX30" fmla="*/ 161918 w 1456145"/>
              <a:gd name="connsiteY30" fmla="*/ 310538 h 917424"/>
              <a:gd name="connsiteX31" fmla="*/ 147850 w 1456145"/>
              <a:gd name="connsiteY31" fmla="*/ 15117 h 917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456145" h="917424">
                <a:moveTo>
                  <a:pt x="147850" y="15117"/>
                </a:moveTo>
                <a:cubicBezTo>
                  <a:pt x="187708" y="-29431"/>
                  <a:pt x="324673" y="38159"/>
                  <a:pt x="401069" y="43252"/>
                </a:cubicBezTo>
                <a:cubicBezTo>
                  <a:pt x="494763" y="49498"/>
                  <a:pt x="588728" y="51074"/>
                  <a:pt x="682422" y="57320"/>
                </a:cubicBezTo>
                <a:cubicBezTo>
                  <a:pt x="729444" y="60455"/>
                  <a:pt x="776093" y="68029"/>
                  <a:pt x="823099" y="71387"/>
                </a:cubicBezTo>
                <a:cubicBezTo>
                  <a:pt x="907421" y="77410"/>
                  <a:pt x="991912" y="80766"/>
                  <a:pt x="1076318" y="85455"/>
                </a:cubicBezTo>
                <a:lnTo>
                  <a:pt x="1202927" y="99523"/>
                </a:lnTo>
                <a:cubicBezTo>
                  <a:pt x="1249794" y="104456"/>
                  <a:pt x="1297119" y="105843"/>
                  <a:pt x="1343604" y="113590"/>
                </a:cubicBezTo>
                <a:cubicBezTo>
                  <a:pt x="1381746" y="119947"/>
                  <a:pt x="1456145" y="141726"/>
                  <a:pt x="1456145" y="141726"/>
                </a:cubicBezTo>
                <a:cubicBezTo>
                  <a:pt x="1451456" y="183929"/>
                  <a:pt x="1457321" y="228703"/>
                  <a:pt x="1442078" y="268335"/>
                </a:cubicBezTo>
                <a:cubicBezTo>
                  <a:pt x="1432556" y="293093"/>
                  <a:pt x="1400521" y="302535"/>
                  <a:pt x="1385807" y="324606"/>
                </a:cubicBezTo>
                <a:cubicBezTo>
                  <a:pt x="1344286" y="386887"/>
                  <a:pt x="1310119" y="450093"/>
                  <a:pt x="1245130" y="493418"/>
                </a:cubicBezTo>
                <a:cubicBezTo>
                  <a:pt x="1231062" y="502796"/>
                  <a:pt x="1215651" y="510420"/>
                  <a:pt x="1202927" y="521553"/>
                </a:cubicBezTo>
                <a:cubicBezTo>
                  <a:pt x="1177973" y="543388"/>
                  <a:pt x="1160178" y="573499"/>
                  <a:pt x="1132589" y="591892"/>
                </a:cubicBezTo>
                <a:cubicBezTo>
                  <a:pt x="1035844" y="656388"/>
                  <a:pt x="1080262" y="637470"/>
                  <a:pt x="1005979" y="662230"/>
                </a:cubicBezTo>
                <a:cubicBezTo>
                  <a:pt x="991911" y="671609"/>
                  <a:pt x="978898" y="682805"/>
                  <a:pt x="963776" y="690366"/>
                </a:cubicBezTo>
                <a:cubicBezTo>
                  <a:pt x="950513" y="696998"/>
                  <a:pt x="934288" y="696804"/>
                  <a:pt x="921573" y="704433"/>
                </a:cubicBezTo>
                <a:cubicBezTo>
                  <a:pt x="910200" y="711257"/>
                  <a:pt x="904811" y="725745"/>
                  <a:pt x="893438" y="732569"/>
                </a:cubicBezTo>
                <a:cubicBezTo>
                  <a:pt x="880723" y="740198"/>
                  <a:pt x="864198" y="739436"/>
                  <a:pt x="851235" y="746637"/>
                </a:cubicBezTo>
                <a:cubicBezTo>
                  <a:pt x="821676" y="763059"/>
                  <a:pt x="798908" y="792214"/>
                  <a:pt x="766829" y="802907"/>
                </a:cubicBezTo>
                <a:lnTo>
                  <a:pt x="640219" y="845110"/>
                </a:lnTo>
                <a:lnTo>
                  <a:pt x="598016" y="859178"/>
                </a:lnTo>
                <a:cubicBezTo>
                  <a:pt x="583948" y="863867"/>
                  <a:pt x="570199" y="869650"/>
                  <a:pt x="555813" y="873246"/>
                </a:cubicBezTo>
                <a:cubicBezTo>
                  <a:pt x="537056" y="877935"/>
                  <a:pt x="518132" y="882002"/>
                  <a:pt x="499542" y="887313"/>
                </a:cubicBezTo>
                <a:cubicBezTo>
                  <a:pt x="485284" y="891387"/>
                  <a:pt x="471928" y="898728"/>
                  <a:pt x="457339" y="901381"/>
                </a:cubicBezTo>
                <a:cubicBezTo>
                  <a:pt x="420143" y="908144"/>
                  <a:pt x="382312" y="910760"/>
                  <a:pt x="344798" y="915449"/>
                </a:cubicBezTo>
                <a:cubicBezTo>
                  <a:pt x="251013" y="910760"/>
                  <a:pt x="152925" y="929852"/>
                  <a:pt x="63444" y="901381"/>
                </a:cubicBezTo>
                <a:cubicBezTo>
                  <a:pt x="35183" y="892389"/>
                  <a:pt x="35309" y="816975"/>
                  <a:pt x="35309" y="816975"/>
                </a:cubicBezTo>
                <a:cubicBezTo>
                  <a:pt x="26796" y="757384"/>
                  <a:pt x="7173" y="629925"/>
                  <a:pt x="7173" y="577824"/>
                </a:cubicBezTo>
                <a:cubicBezTo>
                  <a:pt x="7173" y="507330"/>
                  <a:pt x="-16121" y="426588"/>
                  <a:pt x="21241" y="366809"/>
                </a:cubicBezTo>
                <a:cubicBezTo>
                  <a:pt x="43746" y="330801"/>
                  <a:pt x="105647" y="357430"/>
                  <a:pt x="147850" y="352741"/>
                </a:cubicBezTo>
                <a:cubicBezTo>
                  <a:pt x="152539" y="338673"/>
                  <a:pt x="159821" y="325218"/>
                  <a:pt x="161918" y="310538"/>
                </a:cubicBezTo>
                <a:cubicBezTo>
                  <a:pt x="191089" y="106343"/>
                  <a:pt x="107992" y="59665"/>
                  <a:pt x="147850" y="15117"/>
                </a:cubicBezTo>
                <a:close/>
              </a:path>
            </a:pathLst>
          </a:custGeom>
          <a:solidFill>
            <a:srgbClr val="92D050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348286B6-0B73-4BDC-BE69-8A7AA2B30412}"/>
              </a:ext>
            </a:extLst>
          </p:cNvPr>
          <p:cNvSpPr/>
          <p:nvPr/>
        </p:nvSpPr>
        <p:spPr>
          <a:xfrm>
            <a:off x="5331655" y="4557932"/>
            <a:ext cx="1434905" cy="647114"/>
          </a:xfrm>
          <a:custGeom>
            <a:avLst/>
            <a:gdLst>
              <a:gd name="connsiteX0" fmla="*/ 84407 w 1434905"/>
              <a:gd name="connsiteY0" fmla="*/ 0 h 604911"/>
              <a:gd name="connsiteX1" fmla="*/ 1322363 w 1434905"/>
              <a:gd name="connsiteY1" fmla="*/ 14068 h 604911"/>
              <a:gd name="connsiteX2" fmla="*/ 1434905 w 1434905"/>
              <a:gd name="connsiteY2" fmla="*/ 70339 h 604911"/>
              <a:gd name="connsiteX3" fmla="*/ 1406770 w 1434905"/>
              <a:gd name="connsiteY3" fmla="*/ 323557 h 604911"/>
              <a:gd name="connsiteX4" fmla="*/ 1378634 w 1434905"/>
              <a:gd name="connsiteY4" fmla="*/ 422031 h 604911"/>
              <a:gd name="connsiteX5" fmla="*/ 1364567 w 1434905"/>
              <a:gd name="connsiteY5" fmla="*/ 520505 h 604911"/>
              <a:gd name="connsiteX6" fmla="*/ 1350499 w 1434905"/>
              <a:gd name="connsiteY6" fmla="*/ 590843 h 604911"/>
              <a:gd name="connsiteX7" fmla="*/ 1294228 w 1434905"/>
              <a:gd name="connsiteY7" fmla="*/ 604911 h 604911"/>
              <a:gd name="connsiteX8" fmla="*/ 1097280 w 1434905"/>
              <a:gd name="connsiteY8" fmla="*/ 576776 h 604911"/>
              <a:gd name="connsiteX9" fmla="*/ 956603 w 1434905"/>
              <a:gd name="connsiteY9" fmla="*/ 562708 h 604911"/>
              <a:gd name="connsiteX10" fmla="*/ 787791 w 1434905"/>
              <a:gd name="connsiteY10" fmla="*/ 534573 h 604911"/>
              <a:gd name="connsiteX11" fmla="*/ 717453 w 1434905"/>
              <a:gd name="connsiteY11" fmla="*/ 520505 h 604911"/>
              <a:gd name="connsiteX12" fmla="*/ 604911 w 1434905"/>
              <a:gd name="connsiteY12" fmla="*/ 506437 h 604911"/>
              <a:gd name="connsiteX13" fmla="*/ 520505 w 1434905"/>
              <a:gd name="connsiteY13" fmla="*/ 492370 h 604911"/>
              <a:gd name="connsiteX14" fmla="*/ 407963 w 1434905"/>
              <a:gd name="connsiteY14" fmla="*/ 478302 h 604911"/>
              <a:gd name="connsiteX15" fmla="*/ 351693 w 1434905"/>
              <a:gd name="connsiteY15" fmla="*/ 464234 h 604911"/>
              <a:gd name="connsiteX16" fmla="*/ 0 w 1434905"/>
              <a:gd name="connsiteY16" fmla="*/ 436099 h 604911"/>
              <a:gd name="connsiteX17" fmla="*/ 14068 w 1434905"/>
              <a:gd name="connsiteY17" fmla="*/ 295422 h 604911"/>
              <a:gd name="connsiteX18" fmla="*/ 42203 w 1434905"/>
              <a:gd name="connsiteY18" fmla="*/ 196948 h 604911"/>
              <a:gd name="connsiteX19" fmla="*/ 70339 w 1434905"/>
              <a:gd name="connsiteY19" fmla="*/ 154745 h 604911"/>
              <a:gd name="connsiteX20" fmla="*/ 98474 w 1434905"/>
              <a:gd name="connsiteY20" fmla="*/ 70339 h 604911"/>
              <a:gd name="connsiteX21" fmla="*/ 112542 w 1434905"/>
              <a:gd name="connsiteY21" fmla="*/ 42203 h 60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1434905" h="604911">
                <a:moveTo>
                  <a:pt x="84407" y="0"/>
                </a:moveTo>
                <a:lnTo>
                  <a:pt x="1322363" y="14068"/>
                </a:lnTo>
                <a:cubicBezTo>
                  <a:pt x="1430890" y="16353"/>
                  <a:pt x="1412421" y="2887"/>
                  <a:pt x="1434905" y="70339"/>
                </a:cubicBezTo>
                <a:cubicBezTo>
                  <a:pt x="1425527" y="154745"/>
                  <a:pt x="1433626" y="242990"/>
                  <a:pt x="1406770" y="323557"/>
                </a:cubicBezTo>
                <a:cubicBezTo>
                  <a:pt x="1394717" y="359715"/>
                  <a:pt x="1385699" y="383171"/>
                  <a:pt x="1378634" y="422031"/>
                </a:cubicBezTo>
                <a:cubicBezTo>
                  <a:pt x="1372703" y="454654"/>
                  <a:pt x="1370018" y="487798"/>
                  <a:pt x="1364567" y="520505"/>
                </a:cubicBezTo>
                <a:cubicBezTo>
                  <a:pt x="1360636" y="544090"/>
                  <a:pt x="1365806" y="572475"/>
                  <a:pt x="1350499" y="590843"/>
                </a:cubicBezTo>
                <a:cubicBezTo>
                  <a:pt x="1338121" y="605696"/>
                  <a:pt x="1312985" y="600222"/>
                  <a:pt x="1294228" y="604911"/>
                </a:cubicBezTo>
                <a:cubicBezTo>
                  <a:pt x="1202006" y="574169"/>
                  <a:pt x="1269877" y="593214"/>
                  <a:pt x="1097280" y="576776"/>
                </a:cubicBezTo>
                <a:lnTo>
                  <a:pt x="956603" y="562708"/>
                </a:lnTo>
                <a:cubicBezTo>
                  <a:pt x="865889" y="532469"/>
                  <a:pt x="952697" y="558131"/>
                  <a:pt x="787791" y="534573"/>
                </a:cubicBezTo>
                <a:cubicBezTo>
                  <a:pt x="764121" y="531192"/>
                  <a:pt x="741085" y="524141"/>
                  <a:pt x="717453" y="520505"/>
                </a:cubicBezTo>
                <a:cubicBezTo>
                  <a:pt x="680087" y="514756"/>
                  <a:pt x="642337" y="511783"/>
                  <a:pt x="604911" y="506437"/>
                </a:cubicBezTo>
                <a:cubicBezTo>
                  <a:pt x="576674" y="502403"/>
                  <a:pt x="548742" y="496404"/>
                  <a:pt x="520505" y="492370"/>
                </a:cubicBezTo>
                <a:cubicBezTo>
                  <a:pt x="483079" y="487024"/>
                  <a:pt x="445477" y="482991"/>
                  <a:pt x="407963" y="478302"/>
                </a:cubicBezTo>
                <a:cubicBezTo>
                  <a:pt x="389206" y="473613"/>
                  <a:pt x="370833" y="466968"/>
                  <a:pt x="351693" y="464234"/>
                </a:cubicBezTo>
                <a:cubicBezTo>
                  <a:pt x="259451" y="451056"/>
                  <a:pt x="80657" y="441476"/>
                  <a:pt x="0" y="436099"/>
                </a:cubicBezTo>
                <a:cubicBezTo>
                  <a:pt x="4689" y="389207"/>
                  <a:pt x="7403" y="342075"/>
                  <a:pt x="14068" y="295422"/>
                </a:cubicBezTo>
                <a:cubicBezTo>
                  <a:pt x="15870" y="282806"/>
                  <a:pt x="34188" y="212978"/>
                  <a:pt x="42203" y="196948"/>
                </a:cubicBezTo>
                <a:cubicBezTo>
                  <a:pt x="49764" y="181826"/>
                  <a:pt x="63472" y="170195"/>
                  <a:pt x="70339" y="154745"/>
                </a:cubicBezTo>
                <a:cubicBezTo>
                  <a:pt x="82384" y="127644"/>
                  <a:pt x="85211" y="96865"/>
                  <a:pt x="98474" y="70339"/>
                </a:cubicBezTo>
                <a:lnTo>
                  <a:pt x="112542" y="42203"/>
                </a:lnTo>
              </a:path>
            </a:pathLst>
          </a:custGeom>
          <a:solidFill>
            <a:srgbClr val="66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AE"/>
          </a:p>
        </p:txBody>
      </p:sp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57EAB1C6-043C-4307-B461-7F1A0C090C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85" y="2110153"/>
            <a:ext cx="1628655" cy="160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68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rrect Answer Bell and Applause Version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A3F5809E-9A19-4250-A20A-4E603AC6DF5C}"/>
              </a:ext>
            </a:extLst>
          </p:cNvPr>
          <p:cNvSpPr txBox="1">
            <a:spLocks/>
          </p:cNvSpPr>
          <p:nvPr/>
        </p:nvSpPr>
        <p:spPr>
          <a:xfrm>
            <a:off x="1500053" y="1790113"/>
            <a:ext cx="944511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الجلسة القرائية </a:t>
            </a:r>
          </a:p>
          <a:p>
            <a:pPr lvl="0" rtl="1"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النّص المعلوماتي / اتباع الإِرْشادات</a:t>
            </a:r>
            <a:endParaRPr lang="ar-AE" sz="4800" b="1" dirty="0">
              <a:solidFill>
                <a:srgbClr val="F79646">
                  <a:lumMod val="60000"/>
                  <a:lumOff val="40000"/>
                </a:srgbClr>
              </a:solidFill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CB885A5D-0461-4042-B59B-9B8D46A93C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07214" y="4587333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605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6ECD9131-3630-48C6-8EAB-FF0B923A0031}"/>
              </a:ext>
            </a:extLst>
          </p:cNvPr>
          <p:cNvSpPr/>
          <p:nvPr/>
        </p:nvSpPr>
        <p:spPr>
          <a:xfrm>
            <a:off x="5857875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A7A3CBE-0A87-47D5-9341-F21D553029FA}"/>
              </a:ext>
            </a:extLst>
          </p:cNvPr>
          <p:cNvSpPr/>
          <p:nvPr/>
        </p:nvSpPr>
        <p:spPr>
          <a:xfrm flipH="1">
            <a:off x="40711" y="120691"/>
            <a:ext cx="5931464" cy="6769510"/>
          </a:xfrm>
          <a:custGeom>
            <a:avLst/>
            <a:gdLst>
              <a:gd name="connsiteX0" fmla="*/ 0 w 5970793"/>
              <a:gd name="connsiteY0" fmla="*/ 0 h 6858000"/>
              <a:gd name="connsiteX1" fmla="*/ 5970793 w 5970793"/>
              <a:gd name="connsiteY1" fmla="*/ 0 h 6858000"/>
              <a:gd name="connsiteX2" fmla="*/ 5970793 w 5970793"/>
              <a:gd name="connsiteY2" fmla="*/ 6858000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858000"/>
              <a:gd name="connsiteX1" fmla="*/ 5970793 w 5970793"/>
              <a:gd name="connsiteY1" fmla="*/ 216310 h 6858000"/>
              <a:gd name="connsiteX2" fmla="*/ 5970793 w 5970793"/>
              <a:gd name="connsiteY2" fmla="*/ 6858000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858000"/>
              <a:gd name="connsiteX1" fmla="*/ 5970793 w 5970793"/>
              <a:gd name="connsiteY1" fmla="*/ 216310 h 6858000"/>
              <a:gd name="connsiteX2" fmla="*/ 5970793 w 5970793"/>
              <a:gd name="connsiteY2" fmla="*/ 6858000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858000"/>
              <a:gd name="connsiteX1" fmla="*/ 5970793 w 5970793"/>
              <a:gd name="connsiteY1" fmla="*/ 216310 h 6858000"/>
              <a:gd name="connsiteX2" fmla="*/ 5970793 w 5970793"/>
              <a:gd name="connsiteY2" fmla="*/ 6749845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858000"/>
              <a:gd name="connsiteX1" fmla="*/ 5970793 w 5970793"/>
              <a:gd name="connsiteY1" fmla="*/ 216310 h 6858000"/>
              <a:gd name="connsiteX2" fmla="*/ 5970793 w 5970793"/>
              <a:gd name="connsiteY2" fmla="*/ 6749845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858000"/>
              <a:gd name="connsiteX1" fmla="*/ 5970793 w 5970793"/>
              <a:gd name="connsiteY1" fmla="*/ 216310 h 6858000"/>
              <a:gd name="connsiteX2" fmla="*/ 5970793 w 5970793"/>
              <a:gd name="connsiteY2" fmla="*/ 6749845 h 6858000"/>
              <a:gd name="connsiteX3" fmla="*/ 0 w 5970793"/>
              <a:gd name="connsiteY3" fmla="*/ 6858000 h 6858000"/>
              <a:gd name="connsiteX4" fmla="*/ 0 w 5970793"/>
              <a:gd name="connsiteY4" fmla="*/ 0 h 6858000"/>
              <a:gd name="connsiteX0" fmla="*/ 0 w 5970793"/>
              <a:gd name="connsiteY0" fmla="*/ 0 h 6779342"/>
              <a:gd name="connsiteX1" fmla="*/ 5970793 w 5970793"/>
              <a:gd name="connsiteY1" fmla="*/ 216310 h 6779342"/>
              <a:gd name="connsiteX2" fmla="*/ 5970793 w 5970793"/>
              <a:gd name="connsiteY2" fmla="*/ 6749845 h 6779342"/>
              <a:gd name="connsiteX3" fmla="*/ 19664 w 5970793"/>
              <a:gd name="connsiteY3" fmla="*/ 6779342 h 6779342"/>
              <a:gd name="connsiteX4" fmla="*/ 0 w 5970793"/>
              <a:gd name="connsiteY4" fmla="*/ 0 h 6779342"/>
              <a:gd name="connsiteX0" fmla="*/ 0 w 5970793"/>
              <a:gd name="connsiteY0" fmla="*/ 0 h 6749845"/>
              <a:gd name="connsiteX1" fmla="*/ 5970793 w 5970793"/>
              <a:gd name="connsiteY1" fmla="*/ 216310 h 6749845"/>
              <a:gd name="connsiteX2" fmla="*/ 5970793 w 5970793"/>
              <a:gd name="connsiteY2" fmla="*/ 6749845 h 6749845"/>
              <a:gd name="connsiteX3" fmla="*/ 9832 w 5970793"/>
              <a:gd name="connsiteY3" fmla="*/ 6179574 h 6749845"/>
              <a:gd name="connsiteX4" fmla="*/ 0 w 5970793"/>
              <a:gd name="connsiteY4" fmla="*/ 0 h 6749845"/>
              <a:gd name="connsiteX0" fmla="*/ 0 w 5970793"/>
              <a:gd name="connsiteY0" fmla="*/ 0 h 6769510"/>
              <a:gd name="connsiteX1" fmla="*/ 5970793 w 5970793"/>
              <a:gd name="connsiteY1" fmla="*/ 216310 h 6769510"/>
              <a:gd name="connsiteX2" fmla="*/ 5970793 w 5970793"/>
              <a:gd name="connsiteY2" fmla="*/ 6749845 h 6769510"/>
              <a:gd name="connsiteX3" fmla="*/ 108155 w 5970793"/>
              <a:gd name="connsiteY3" fmla="*/ 6769510 h 6769510"/>
              <a:gd name="connsiteX4" fmla="*/ 0 w 5970793"/>
              <a:gd name="connsiteY4" fmla="*/ 0 h 6769510"/>
              <a:gd name="connsiteX0" fmla="*/ 0 w 5921632"/>
              <a:gd name="connsiteY0" fmla="*/ 0 h 6769510"/>
              <a:gd name="connsiteX1" fmla="*/ 5921632 w 5921632"/>
              <a:gd name="connsiteY1" fmla="*/ 216310 h 6769510"/>
              <a:gd name="connsiteX2" fmla="*/ 5921632 w 5921632"/>
              <a:gd name="connsiteY2" fmla="*/ 6749845 h 6769510"/>
              <a:gd name="connsiteX3" fmla="*/ 58994 w 5921632"/>
              <a:gd name="connsiteY3" fmla="*/ 6769510 h 6769510"/>
              <a:gd name="connsiteX4" fmla="*/ 0 w 5921632"/>
              <a:gd name="connsiteY4" fmla="*/ 0 h 6769510"/>
              <a:gd name="connsiteX0" fmla="*/ 0 w 5931464"/>
              <a:gd name="connsiteY0" fmla="*/ 0 h 6769510"/>
              <a:gd name="connsiteX1" fmla="*/ 5921632 w 5931464"/>
              <a:gd name="connsiteY1" fmla="*/ 216310 h 6769510"/>
              <a:gd name="connsiteX2" fmla="*/ 5931464 w 5931464"/>
              <a:gd name="connsiteY2" fmla="*/ 6681019 h 6769510"/>
              <a:gd name="connsiteX3" fmla="*/ 58994 w 5931464"/>
              <a:gd name="connsiteY3" fmla="*/ 6769510 h 6769510"/>
              <a:gd name="connsiteX4" fmla="*/ 0 w 5931464"/>
              <a:gd name="connsiteY4" fmla="*/ 0 h 6769510"/>
              <a:gd name="connsiteX0" fmla="*/ 0 w 5931464"/>
              <a:gd name="connsiteY0" fmla="*/ 0 h 6769510"/>
              <a:gd name="connsiteX1" fmla="*/ 5921632 w 5931464"/>
              <a:gd name="connsiteY1" fmla="*/ 216310 h 6769510"/>
              <a:gd name="connsiteX2" fmla="*/ 5931464 w 5931464"/>
              <a:gd name="connsiteY2" fmla="*/ 6681019 h 6769510"/>
              <a:gd name="connsiteX3" fmla="*/ 58994 w 5931464"/>
              <a:gd name="connsiteY3" fmla="*/ 6769510 h 6769510"/>
              <a:gd name="connsiteX4" fmla="*/ 0 w 5931464"/>
              <a:gd name="connsiteY4" fmla="*/ 0 h 6769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31464" h="6769510">
                <a:moveTo>
                  <a:pt x="0" y="0"/>
                </a:moveTo>
                <a:cubicBezTo>
                  <a:pt x="1990264" y="72103"/>
                  <a:pt x="3931368" y="75381"/>
                  <a:pt x="5921632" y="216310"/>
                </a:cubicBezTo>
                <a:cubicBezTo>
                  <a:pt x="5924909" y="2371213"/>
                  <a:pt x="5928187" y="4526116"/>
                  <a:pt x="5931464" y="6681019"/>
                </a:cubicBezTo>
                <a:lnTo>
                  <a:pt x="58994" y="6769510"/>
                </a:lnTo>
                <a:cubicBezTo>
                  <a:pt x="52439" y="4509729"/>
                  <a:pt x="6555" y="2259781"/>
                  <a:pt x="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7CC062E-8C32-4499-8397-6579A188C700}"/>
              </a:ext>
            </a:extLst>
          </p:cNvPr>
          <p:cNvSpPr/>
          <p:nvPr/>
        </p:nvSpPr>
        <p:spPr>
          <a:xfrm>
            <a:off x="255639" y="310182"/>
            <a:ext cx="5497661" cy="6420982"/>
          </a:xfrm>
          <a:custGeom>
            <a:avLst/>
            <a:gdLst>
              <a:gd name="connsiteX0" fmla="*/ 0 w 5478411"/>
              <a:gd name="connsiteY0" fmla="*/ 0 h 5987845"/>
              <a:gd name="connsiteX1" fmla="*/ 5478411 w 5478411"/>
              <a:gd name="connsiteY1" fmla="*/ 0 h 5987845"/>
              <a:gd name="connsiteX2" fmla="*/ 5478411 w 5478411"/>
              <a:gd name="connsiteY2" fmla="*/ 5987845 h 5987845"/>
              <a:gd name="connsiteX3" fmla="*/ 0 w 5478411"/>
              <a:gd name="connsiteY3" fmla="*/ 5987845 h 5987845"/>
              <a:gd name="connsiteX4" fmla="*/ 0 w 5478411"/>
              <a:gd name="connsiteY4" fmla="*/ 0 h 5987845"/>
              <a:gd name="connsiteX0" fmla="*/ 0 w 5497661"/>
              <a:gd name="connsiteY0" fmla="*/ 250257 h 6238102"/>
              <a:gd name="connsiteX1" fmla="*/ 5497661 w 5497661"/>
              <a:gd name="connsiteY1" fmla="*/ 0 h 6238102"/>
              <a:gd name="connsiteX2" fmla="*/ 5478411 w 5497661"/>
              <a:gd name="connsiteY2" fmla="*/ 6238102 h 6238102"/>
              <a:gd name="connsiteX3" fmla="*/ 0 w 5497661"/>
              <a:gd name="connsiteY3" fmla="*/ 6238102 h 6238102"/>
              <a:gd name="connsiteX4" fmla="*/ 0 w 5497661"/>
              <a:gd name="connsiteY4" fmla="*/ 250257 h 6238102"/>
              <a:gd name="connsiteX0" fmla="*/ 0 w 5497661"/>
              <a:gd name="connsiteY0" fmla="*/ 250257 h 6420982"/>
              <a:gd name="connsiteX1" fmla="*/ 5497661 w 5497661"/>
              <a:gd name="connsiteY1" fmla="*/ 0 h 6420982"/>
              <a:gd name="connsiteX2" fmla="*/ 5449535 w 5497661"/>
              <a:gd name="connsiteY2" fmla="*/ 6420982 h 6420982"/>
              <a:gd name="connsiteX3" fmla="*/ 0 w 5497661"/>
              <a:gd name="connsiteY3" fmla="*/ 6238102 h 6420982"/>
              <a:gd name="connsiteX4" fmla="*/ 0 w 5497661"/>
              <a:gd name="connsiteY4" fmla="*/ 250257 h 6420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97661" h="6420982">
                <a:moveTo>
                  <a:pt x="0" y="250257"/>
                </a:moveTo>
                <a:lnTo>
                  <a:pt x="5497661" y="0"/>
                </a:lnTo>
                <a:cubicBezTo>
                  <a:pt x="5491244" y="2079367"/>
                  <a:pt x="5455952" y="4341615"/>
                  <a:pt x="5449535" y="6420982"/>
                </a:cubicBezTo>
                <a:lnTo>
                  <a:pt x="0" y="6238102"/>
                </a:lnTo>
                <a:lnTo>
                  <a:pt x="0" y="250257"/>
                </a:lnTo>
                <a:close/>
              </a:path>
            </a:pathLst>
          </a:custGeom>
          <a:gradFill>
            <a:gsLst>
              <a:gs pos="0">
                <a:schemeClr val="accent4">
                  <a:lumMod val="110000"/>
                  <a:satMod val="105000"/>
                  <a:tint val="67000"/>
                </a:schemeClr>
              </a:gs>
              <a:gs pos="50000">
                <a:schemeClr val="bg1"/>
              </a:gs>
              <a:gs pos="100000">
                <a:schemeClr val="accent4">
                  <a:lumMod val="105000"/>
                  <a:satMod val="109000"/>
                  <a:tint val="81000"/>
                </a:schemeClr>
              </a:gs>
            </a:gsLst>
          </a:gra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A7338039-578A-4299-B58C-F050E69AF69F}"/>
              </a:ext>
            </a:extLst>
          </p:cNvPr>
          <p:cNvSpPr/>
          <p:nvPr/>
        </p:nvSpPr>
        <p:spPr>
          <a:xfrm>
            <a:off x="495300" y="531094"/>
            <a:ext cx="5010751" cy="5994834"/>
          </a:xfrm>
          <a:custGeom>
            <a:avLst/>
            <a:gdLst>
              <a:gd name="connsiteX0" fmla="*/ 0 w 4953000"/>
              <a:gd name="connsiteY0" fmla="*/ 0 h 5619449"/>
              <a:gd name="connsiteX1" fmla="*/ 4953000 w 4953000"/>
              <a:gd name="connsiteY1" fmla="*/ 0 h 5619449"/>
              <a:gd name="connsiteX2" fmla="*/ 4953000 w 4953000"/>
              <a:gd name="connsiteY2" fmla="*/ 5619449 h 5619449"/>
              <a:gd name="connsiteX3" fmla="*/ 0 w 4953000"/>
              <a:gd name="connsiteY3" fmla="*/ 5619449 h 5619449"/>
              <a:gd name="connsiteX4" fmla="*/ 0 w 4953000"/>
              <a:gd name="connsiteY4" fmla="*/ 0 h 5619449"/>
              <a:gd name="connsiteX0" fmla="*/ 0 w 5010751"/>
              <a:gd name="connsiteY0" fmla="*/ 221381 h 5840830"/>
              <a:gd name="connsiteX1" fmla="*/ 5010751 w 5010751"/>
              <a:gd name="connsiteY1" fmla="*/ 0 h 5840830"/>
              <a:gd name="connsiteX2" fmla="*/ 4953000 w 5010751"/>
              <a:gd name="connsiteY2" fmla="*/ 5840830 h 5840830"/>
              <a:gd name="connsiteX3" fmla="*/ 0 w 5010751"/>
              <a:gd name="connsiteY3" fmla="*/ 5840830 h 5840830"/>
              <a:gd name="connsiteX4" fmla="*/ 0 w 5010751"/>
              <a:gd name="connsiteY4" fmla="*/ 221381 h 5840830"/>
              <a:gd name="connsiteX0" fmla="*/ 0 w 5010751"/>
              <a:gd name="connsiteY0" fmla="*/ 221381 h 5994834"/>
              <a:gd name="connsiteX1" fmla="*/ 5010751 w 5010751"/>
              <a:gd name="connsiteY1" fmla="*/ 0 h 5994834"/>
              <a:gd name="connsiteX2" fmla="*/ 4924124 w 5010751"/>
              <a:gd name="connsiteY2" fmla="*/ 5994834 h 5994834"/>
              <a:gd name="connsiteX3" fmla="*/ 0 w 5010751"/>
              <a:gd name="connsiteY3" fmla="*/ 5840830 h 5994834"/>
              <a:gd name="connsiteX4" fmla="*/ 0 w 5010751"/>
              <a:gd name="connsiteY4" fmla="*/ 221381 h 59948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10751" h="5994834">
                <a:moveTo>
                  <a:pt x="0" y="221381"/>
                </a:moveTo>
                <a:lnTo>
                  <a:pt x="5010751" y="0"/>
                </a:lnTo>
                <a:lnTo>
                  <a:pt x="4924124" y="5994834"/>
                </a:lnTo>
                <a:lnTo>
                  <a:pt x="0" y="5840830"/>
                </a:lnTo>
                <a:lnTo>
                  <a:pt x="0" y="221381"/>
                </a:lnTo>
                <a:close/>
              </a:path>
            </a:pathLst>
          </a:custGeom>
          <a:solidFill>
            <a:schemeClr val="tx1">
              <a:alpha val="46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614A76D-6D38-4E39-9B21-234EFA03840C}"/>
              </a:ext>
            </a:extLst>
          </p:cNvPr>
          <p:cNvSpPr/>
          <p:nvPr/>
        </p:nvSpPr>
        <p:spPr>
          <a:xfrm>
            <a:off x="637551" y="1612681"/>
            <a:ext cx="4726247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Mohammad Bold Normal" pitchFamily="2" charset="-78"/>
              </a:rPr>
              <a:t>كَـــــــيْفَ تَصْنَعُ </a:t>
            </a:r>
            <a:r>
              <a:rPr kumimoji="0" lang="ar-AE" sz="6600" b="1" i="0" u="none" strike="noStrike" kern="1200" cap="none" spc="0" normalizeH="0" baseline="0" noProof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Mohammad Bold Normal" pitchFamily="2" charset="-78"/>
              </a:rPr>
              <a:t>بِطاقةَ تَهْنِئَة </a:t>
            </a:r>
            <a:r>
              <a:rPr kumimoji="0" lang="ar-AE" sz="66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/>
                <a:uLnTx/>
                <a:uFillTx/>
                <a:latin typeface="Calibri" panose="020F0502020204030204"/>
                <a:ea typeface="+mn-ea"/>
                <a:cs typeface="Mohammad Bold Normal" pitchFamily="2" charset="-78"/>
              </a:rPr>
              <a:t>؟؟</a:t>
            </a:r>
            <a:endParaRPr kumimoji="0" lang="en-US" sz="6600" b="1" i="0" u="none" strike="noStrike" kern="1200" cap="none" spc="0" normalizeH="0" baseline="0" noProof="0" dirty="0">
              <a:ln w="12700" cmpd="sng">
                <a:solidFill>
                  <a:srgbClr val="FFC000"/>
                </a:solidFill>
                <a:prstDash val="solid"/>
              </a:ln>
              <a:gradFill>
                <a:gsLst>
                  <a:gs pos="0">
                    <a:srgbClr val="FFC000"/>
                  </a:gs>
                  <a:gs pos="4000">
                    <a:srgbClr val="FFC000">
                      <a:lumMod val="60000"/>
                      <a:lumOff val="40000"/>
                    </a:srgbClr>
                  </a:gs>
                  <a:gs pos="87000">
                    <a:srgbClr val="FFC000">
                      <a:lumMod val="20000"/>
                      <a:lumOff val="80000"/>
                    </a:srgbClr>
                  </a:gs>
                </a:gsLst>
                <a:lin ang="5400000"/>
              </a:gradFill>
              <a:effectLst/>
              <a:uLnTx/>
              <a:uFillTx/>
              <a:latin typeface="Calibri" panose="020F0502020204030204"/>
              <a:ea typeface="+mn-ea"/>
              <a:cs typeface="Mohammad Bold Normal" pitchFamily="2" charset="-78"/>
            </a:endParaRPr>
          </a:p>
        </p:txBody>
      </p:sp>
      <p:pic>
        <p:nvPicPr>
          <p:cNvPr id="1026" name="Picture 2" descr="طريقة عمل بطاقة التهنئة بمناسبةحلول شهر رمضان/ بطاقة تهنئة - YouTube">
            <a:extLst>
              <a:ext uri="{FF2B5EF4-FFF2-40B4-BE49-F238E27FC236}">
                <a16:creationId xmlns:a16="http://schemas.microsoft.com/office/drawing/2014/main" id="{4A24F571-CE3D-4BE1-9BCD-7F7DBD7CB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06" y="3330616"/>
            <a:ext cx="5715000" cy="3361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تهاني شهر رمضان المبارك | تغريدات و رسائل وعبارات تهنئة | موقع اسكتشات">
            <a:extLst>
              <a:ext uri="{FF2B5EF4-FFF2-40B4-BE49-F238E27FC236}">
                <a16:creationId xmlns:a16="http://schemas.microsoft.com/office/drawing/2014/main" id="{375DB0D2-F6C4-4662-961F-7D05AEBAB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606" y="120691"/>
            <a:ext cx="57150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89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مفاجأة / طريقة بسيطة وسهلة لتصميم كتاب إلكتروني متحرك علي البوربوينت  powerpoint في اقل من 10 دقائق - YouTube">
            <a:extLst>
              <a:ext uri="{FF2B5EF4-FFF2-40B4-BE49-F238E27FC236}">
                <a16:creationId xmlns:a16="http://schemas.microsoft.com/office/drawing/2014/main" id="{12883539-44FB-47F4-8982-7B7833D8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5694" r="7655" b="6111"/>
          <a:stretch/>
        </p:blipFill>
        <p:spPr bwMode="auto">
          <a:xfrm>
            <a:off x="0" y="0"/>
            <a:ext cx="1206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D9131-3630-48C6-8EAB-FF0B923A0031}"/>
              </a:ext>
            </a:extLst>
          </p:cNvPr>
          <p:cNvSpPr/>
          <p:nvPr/>
        </p:nvSpPr>
        <p:spPr>
          <a:xfrm>
            <a:off x="5857875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DFFE79-01D6-428A-A2FF-7D44DCEAF433}"/>
              </a:ext>
            </a:extLst>
          </p:cNvPr>
          <p:cNvSpPr/>
          <p:nvPr/>
        </p:nvSpPr>
        <p:spPr>
          <a:xfrm>
            <a:off x="6076949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3C297E-03E2-4B28-BA5F-8A6382F253FB}"/>
              </a:ext>
            </a:extLst>
          </p:cNvPr>
          <p:cNvGrpSpPr/>
          <p:nvPr/>
        </p:nvGrpSpPr>
        <p:grpSpPr>
          <a:xfrm>
            <a:off x="295275" y="87455"/>
            <a:ext cx="5600701" cy="6706144"/>
            <a:chOff x="295275" y="87455"/>
            <a:chExt cx="5600701" cy="670614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07ADA-8B36-4478-A842-DBC0FAB16BB8}"/>
                </a:ext>
              </a:extLst>
            </p:cNvPr>
            <p:cNvSpPr/>
            <p:nvPr/>
          </p:nvSpPr>
          <p:spPr>
            <a:xfrm>
              <a:off x="295275" y="87455"/>
              <a:ext cx="5600701" cy="6706144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0 w 5610226"/>
                <a:gd name="connsiteY0" fmla="*/ 133350 h 6524625"/>
                <a:gd name="connsiteX1" fmla="*/ 5610226 w 5610226"/>
                <a:gd name="connsiteY1" fmla="*/ 0 h 6524625"/>
                <a:gd name="connsiteX2" fmla="*/ 5610226 w 5610226"/>
                <a:gd name="connsiteY2" fmla="*/ 6524625 h 6524625"/>
                <a:gd name="connsiteX3" fmla="*/ 0 w 5610226"/>
                <a:gd name="connsiteY3" fmla="*/ 6524625 h 6524625"/>
                <a:gd name="connsiteX4" fmla="*/ 0 w 5610226"/>
                <a:gd name="connsiteY4" fmla="*/ 133350 h 6524625"/>
                <a:gd name="connsiteX0" fmla="*/ 0 w 5610226"/>
                <a:gd name="connsiteY0" fmla="*/ 154328 h 6545603"/>
                <a:gd name="connsiteX1" fmla="*/ 5610226 w 5610226"/>
                <a:gd name="connsiteY1" fmla="*/ 20978 h 6545603"/>
                <a:gd name="connsiteX2" fmla="*/ 5610226 w 5610226"/>
                <a:gd name="connsiteY2" fmla="*/ 6545603 h 6545603"/>
                <a:gd name="connsiteX3" fmla="*/ 0 w 5610226"/>
                <a:gd name="connsiteY3" fmla="*/ 6545603 h 6545603"/>
                <a:gd name="connsiteX4" fmla="*/ 0 w 5610226"/>
                <a:gd name="connsiteY4" fmla="*/ 154328 h 6545603"/>
                <a:gd name="connsiteX0" fmla="*/ 0 w 5610226"/>
                <a:gd name="connsiteY0" fmla="*/ 169040 h 6560315"/>
                <a:gd name="connsiteX1" fmla="*/ 5610226 w 5610226"/>
                <a:gd name="connsiteY1" fmla="*/ 35690 h 6560315"/>
                <a:gd name="connsiteX2" fmla="*/ 5610226 w 5610226"/>
                <a:gd name="connsiteY2" fmla="*/ 6560315 h 6560315"/>
                <a:gd name="connsiteX3" fmla="*/ 0 w 5610226"/>
                <a:gd name="connsiteY3" fmla="*/ 6560315 h 6560315"/>
                <a:gd name="connsiteX4" fmla="*/ 0 w 5610226"/>
                <a:gd name="connsiteY4" fmla="*/ 169040 h 6560315"/>
                <a:gd name="connsiteX0" fmla="*/ 0 w 5610226"/>
                <a:gd name="connsiteY0" fmla="*/ 204499 h 6595774"/>
                <a:gd name="connsiteX1" fmla="*/ 5610226 w 5610226"/>
                <a:gd name="connsiteY1" fmla="*/ 71149 h 6595774"/>
                <a:gd name="connsiteX2" fmla="*/ 5610226 w 5610226"/>
                <a:gd name="connsiteY2" fmla="*/ 6595774 h 6595774"/>
                <a:gd name="connsiteX3" fmla="*/ 0 w 5610226"/>
                <a:gd name="connsiteY3" fmla="*/ 6595774 h 6595774"/>
                <a:gd name="connsiteX4" fmla="*/ 0 w 5610226"/>
                <a:gd name="connsiteY4" fmla="*/ 204499 h 6595774"/>
                <a:gd name="connsiteX0" fmla="*/ 0 w 5610226"/>
                <a:gd name="connsiteY0" fmla="*/ 204499 h 6662449"/>
                <a:gd name="connsiteX1" fmla="*/ 5610226 w 5610226"/>
                <a:gd name="connsiteY1" fmla="*/ 71149 h 6662449"/>
                <a:gd name="connsiteX2" fmla="*/ 5610226 w 5610226"/>
                <a:gd name="connsiteY2" fmla="*/ 6662449 h 6662449"/>
                <a:gd name="connsiteX3" fmla="*/ 0 w 5610226"/>
                <a:gd name="connsiteY3" fmla="*/ 6595774 h 6662449"/>
                <a:gd name="connsiteX4" fmla="*/ 0 w 5610226"/>
                <a:gd name="connsiteY4" fmla="*/ 204499 h 6662449"/>
                <a:gd name="connsiteX0" fmla="*/ 0 w 5610226"/>
                <a:gd name="connsiteY0" fmla="*/ 204499 h 6674723"/>
                <a:gd name="connsiteX1" fmla="*/ 5610226 w 5610226"/>
                <a:gd name="connsiteY1" fmla="*/ 71149 h 6674723"/>
                <a:gd name="connsiteX2" fmla="*/ 5610226 w 5610226"/>
                <a:gd name="connsiteY2" fmla="*/ 6662449 h 6674723"/>
                <a:gd name="connsiteX3" fmla="*/ 0 w 5610226"/>
                <a:gd name="connsiteY3" fmla="*/ 6595774 h 6674723"/>
                <a:gd name="connsiteX4" fmla="*/ 0 w 5610226"/>
                <a:gd name="connsiteY4" fmla="*/ 204499 h 6674723"/>
                <a:gd name="connsiteX0" fmla="*/ 0 w 5610226"/>
                <a:gd name="connsiteY0" fmla="*/ 204499 h 6706144"/>
                <a:gd name="connsiteX1" fmla="*/ 5610226 w 5610226"/>
                <a:gd name="connsiteY1" fmla="*/ 71149 h 6706144"/>
                <a:gd name="connsiteX2" fmla="*/ 5610226 w 5610226"/>
                <a:gd name="connsiteY2" fmla="*/ 6662449 h 6706144"/>
                <a:gd name="connsiteX3" fmla="*/ 0 w 5610226"/>
                <a:gd name="connsiteY3" fmla="*/ 6595774 h 6706144"/>
                <a:gd name="connsiteX4" fmla="*/ 0 w 5610226"/>
                <a:gd name="connsiteY4" fmla="*/ 204499 h 670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0226" h="6706144">
                  <a:moveTo>
                    <a:pt x="0" y="204499"/>
                  </a:moveTo>
                  <a:cubicBezTo>
                    <a:pt x="1870075" y="160049"/>
                    <a:pt x="3759201" y="-132051"/>
                    <a:pt x="5610226" y="71149"/>
                  </a:cubicBezTo>
                  <a:lnTo>
                    <a:pt x="5610226" y="6662449"/>
                  </a:lnTo>
                  <a:cubicBezTo>
                    <a:pt x="3683001" y="6783099"/>
                    <a:pt x="1870075" y="6617999"/>
                    <a:pt x="0" y="6595774"/>
                  </a:cubicBezTo>
                  <a:lnTo>
                    <a:pt x="0" y="204499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BE01B8-C2A6-4875-B611-9C0D2D081D5F}"/>
                </a:ext>
              </a:extLst>
            </p:cNvPr>
            <p:cNvCxnSpPr/>
            <p:nvPr/>
          </p:nvCxnSpPr>
          <p:spPr>
            <a:xfrm>
              <a:off x="509587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63CBED-2EED-4558-8222-6105EF42C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74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FDAC9A-2FBF-4F75-BDA7-FB2C3E1E4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0489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5ED79C-816D-43B8-A079-60F132853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5204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9F5009-EF6E-45C2-98EB-378C11E67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9919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578EC5-B184-4E8C-96A2-5AB19D2E3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4633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F342A6-EE75-4D3F-BAAC-38D04A2F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9348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0F6499-B513-44EA-8E01-9E977FA28D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4063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9A0FA4-3C5C-4F0E-A7DD-781A56302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8778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A7765B-D0E2-4D7D-93AE-FB6D5054B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3493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330ECC-933B-4CE6-B8AB-7DBA43883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8208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3A6776-9B81-46DC-B473-E44F22EB0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2923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A0C9E9-30AD-4534-AFE9-32D888FD7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638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AB66A1-CF38-4B9B-93DE-0B4BAC356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62352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B664F-7F02-41D8-AC0E-49962ACB33E7}"/>
              </a:ext>
            </a:extLst>
          </p:cNvPr>
          <p:cNvGrpSpPr/>
          <p:nvPr/>
        </p:nvGrpSpPr>
        <p:grpSpPr>
          <a:xfrm>
            <a:off x="6096000" y="77837"/>
            <a:ext cx="5695949" cy="6725381"/>
            <a:chOff x="6096000" y="77837"/>
            <a:chExt cx="5695949" cy="672538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D63410-84A2-48E1-87EF-92E83F3B14CF}"/>
                </a:ext>
              </a:extLst>
            </p:cNvPr>
            <p:cNvSpPr/>
            <p:nvPr/>
          </p:nvSpPr>
          <p:spPr>
            <a:xfrm>
              <a:off x="6096000" y="77837"/>
              <a:ext cx="5695949" cy="6725381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19050 w 5610226"/>
                <a:gd name="connsiteY0" fmla="*/ 0 h 6515100"/>
                <a:gd name="connsiteX1" fmla="*/ 5610226 w 5610226"/>
                <a:gd name="connsiteY1" fmla="*/ 123825 h 6515100"/>
                <a:gd name="connsiteX2" fmla="*/ 5610226 w 5610226"/>
                <a:gd name="connsiteY2" fmla="*/ 6515100 h 6515100"/>
                <a:gd name="connsiteX3" fmla="*/ 0 w 5610226"/>
                <a:gd name="connsiteY3" fmla="*/ 6515100 h 6515100"/>
                <a:gd name="connsiteX4" fmla="*/ 19050 w 5610226"/>
                <a:gd name="connsiteY4" fmla="*/ 0 h 6515100"/>
                <a:gd name="connsiteX0" fmla="*/ 19050 w 5610226"/>
                <a:gd name="connsiteY0" fmla="*/ 26449 h 6541549"/>
                <a:gd name="connsiteX1" fmla="*/ 5610226 w 5610226"/>
                <a:gd name="connsiteY1" fmla="*/ 150274 h 6541549"/>
                <a:gd name="connsiteX2" fmla="*/ 5610226 w 5610226"/>
                <a:gd name="connsiteY2" fmla="*/ 6541549 h 6541549"/>
                <a:gd name="connsiteX3" fmla="*/ 0 w 5610226"/>
                <a:gd name="connsiteY3" fmla="*/ 6541549 h 6541549"/>
                <a:gd name="connsiteX4" fmla="*/ 19050 w 5610226"/>
                <a:gd name="connsiteY4" fmla="*/ 26449 h 6541549"/>
                <a:gd name="connsiteX0" fmla="*/ 9525 w 5610226"/>
                <a:gd name="connsiteY0" fmla="*/ 24543 h 6558693"/>
                <a:gd name="connsiteX1" fmla="*/ 5610226 w 5610226"/>
                <a:gd name="connsiteY1" fmla="*/ 167418 h 6558693"/>
                <a:gd name="connsiteX2" fmla="*/ 5610226 w 5610226"/>
                <a:gd name="connsiteY2" fmla="*/ 6558693 h 6558693"/>
                <a:gd name="connsiteX3" fmla="*/ 0 w 5610226"/>
                <a:gd name="connsiteY3" fmla="*/ 6558693 h 6558693"/>
                <a:gd name="connsiteX4" fmla="*/ 9525 w 5610226"/>
                <a:gd name="connsiteY4" fmla="*/ 24543 h 6558693"/>
                <a:gd name="connsiteX0" fmla="*/ 9525 w 5610226"/>
                <a:gd name="connsiteY0" fmla="*/ 62585 h 6596735"/>
                <a:gd name="connsiteX1" fmla="*/ 5610226 w 5610226"/>
                <a:gd name="connsiteY1" fmla="*/ 205460 h 6596735"/>
                <a:gd name="connsiteX2" fmla="*/ 5610226 w 5610226"/>
                <a:gd name="connsiteY2" fmla="*/ 6596735 h 6596735"/>
                <a:gd name="connsiteX3" fmla="*/ 0 w 5610226"/>
                <a:gd name="connsiteY3" fmla="*/ 6596735 h 6596735"/>
                <a:gd name="connsiteX4" fmla="*/ 9525 w 5610226"/>
                <a:gd name="connsiteY4" fmla="*/ 62585 h 6596735"/>
                <a:gd name="connsiteX0" fmla="*/ 9525 w 5610226"/>
                <a:gd name="connsiteY0" fmla="*/ 74562 h 6608712"/>
                <a:gd name="connsiteX1" fmla="*/ 5610226 w 5610226"/>
                <a:gd name="connsiteY1" fmla="*/ 217437 h 6608712"/>
                <a:gd name="connsiteX2" fmla="*/ 5610226 w 5610226"/>
                <a:gd name="connsiteY2" fmla="*/ 6608712 h 6608712"/>
                <a:gd name="connsiteX3" fmla="*/ 0 w 5610226"/>
                <a:gd name="connsiteY3" fmla="*/ 6608712 h 6608712"/>
                <a:gd name="connsiteX4" fmla="*/ 9525 w 5610226"/>
                <a:gd name="connsiteY4" fmla="*/ 74562 h 6608712"/>
                <a:gd name="connsiteX0" fmla="*/ 0 w 5600701"/>
                <a:gd name="connsiteY0" fmla="*/ 74562 h 6694437"/>
                <a:gd name="connsiteX1" fmla="*/ 5600701 w 5600701"/>
                <a:gd name="connsiteY1" fmla="*/ 217437 h 6694437"/>
                <a:gd name="connsiteX2" fmla="*/ 5600701 w 5600701"/>
                <a:gd name="connsiteY2" fmla="*/ 6608712 h 6694437"/>
                <a:gd name="connsiteX3" fmla="*/ 9525 w 5600701"/>
                <a:gd name="connsiteY3" fmla="*/ 6694437 h 6694437"/>
                <a:gd name="connsiteX4" fmla="*/ 0 w 5600701"/>
                <a:gd name="connsiteY4" fmla="*/ 74562 h 6694437"/>
                <a:gd name="connsiteX0" fmla="*/ 0 w 5600701"/>
                <a:gd name="connsiteY0" fmla="*/ 74562 h 6725381"/>
                <a:gd name="connsiteX1" fmla="*/ 5600701 w 5600701"/>
                <a:gd name="connsiteY1" fmla="*/ 217437 h 6725381"/>
                <a:gd name="connsiteX2" fmla="*/ 5600701 w 5600701"/>
                <a:gd name="connsiteY2" fmla="*/ 6608712 h 6725381"/>
                <a:gd name="connsiteX3" fmla="*/ 9525 w 5600701"/>
                <a:gd name="connsiteY3" fmla="*/ 6694437 h 6725381"/>
                <a:gd name="connsiteX4" fmla="*/ 0 w 5600701"/>
                <a:gd name="connsiteY4" fmla="*/ 74562 h 672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01" h="6725381">
                  <a:moveTo>
                    <a:pt x="0" y="74562"/>
                  </a:moveTo>
                  <a:cubicBezTo>
                    <a:pt x="1844675" y="-141338"/>
                    <a:pt x="3736976" y="176162"/>
                    <a:pt x="5600701" y="217437"/>
                  </a:cubicBezTo>
                  <a:lnTo>
                    <a:pt x="5600701" y="6608712"/>
                  </a:lnTo>
                  <a:cubicBezTo>
                    <a:pt x="3736976" y="6637287"/>
                    <a:pt x="1901825" y="6789687"/>
                    <a:pt x="9525" y="6694437"/>
                  </a:cubicBezTo>
                  <a:lnTo>
                    <a:pt x="0" y="7456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41EC3F-7BD1-46B4-99CF-40F40890658B}"/>
                </a:ext>
              </a:extLst>
            </p:cNvPr>
            <p:cNvCxnSpPr/>
            <p:nvPr/>
          </p:nvCxnSpPr>
          <p:spPr>
            <a:xfrm>
              <a:off x="1128712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55FA9A-3DC8-4055-BBCA-05871694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7298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130504-D688-422A-9C1F-B3BFCDFB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2013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5AEDE7-3E2F-44D3-B1D6-927B4D728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6728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537799-EF5A-4CFC-999E-3BBACA99E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1443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051E13E-3823-47F2-8091-282DBAB53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6157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20709A5-E040-4B7F-8F69-22AAF2461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0872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9CBF712-3937-4968-8097-FF3326C86B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5587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021268-CB8E-4188-9F01-5A0641F0A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0302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F0C40B8-E26A-4FEE-9FEE-B83539CB2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5017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F203094-0D04-4BBD-B07B-0F6E540B3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9732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68BA75-FD53-42A0-8C71-63FD49E5D4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4447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6B5C19-AF3B-4022-9A00-01A694CE0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9162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7EB209-1B80-477C-8EC4-7481EAF1D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63876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2" descr="شرح طريقة ظهور النص في شريحة البوربوينت على شكل كتابة يدوية - YouTube">
            <a:extLst>
              <a:ext uri="{FF2B5EF4-FFF2-40B4-BE49-F238E27FC236}">
                <a16:creationId xmlns:a16="http://schemas.microsoft.com/office/drawing/2014/main" id="{6E77FFA9-465D-462A-A6FB-9EDC1718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2999190"/>
            <a:ext cx="1371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8D8AFD-7731-4F42-AE97-3594C5CD1A79}"/>
              </a:ext>
            </a:extLst>
          </p:cNvPr>
          <p:cNvSpPr txBox="1"/>
          <p:nvPr/>
        </p:nvSpPr>
        <p:spPr>
          <a:xfrm>
            <a:off x="6267451" y="729193"/>
            <a:ext cx="48196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do Misr" panose="02000500030000020004" pitchFamily="2" charset="-78"/>
                <a:ea typeface="GE SS Two Medium" panose="020A0503020102020204" pitchFamily="18" charset="-78"/>
                <a:cs typeface="Abdo Misr" panose="02000500030000020004" pitchFamily="2" charset="-78"/>
              </a:rPr>
              <a:t>الْأَدَواتُ الْمُسْتَخْدَمةُ : </a:t>
            </a:r>
            <a:endParaRPr kumimoji="0" lang="ar-JO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do Misr" panose="02000500030000020004" pitchFamily="2" charset="-78"/>
              <a:ea typeface="GE SS Two Medium" panose="020A0503020102020204" pitchFamily="18" charset="-78"/>
              <a:cs typeface="Abdo Misr" panose="02000500030000020004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216101A1-AADA-4FA0-AFAF-E545A0886D8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94" t="35343" r="8457" b="34589"/>
          <a:stretch/>
        </p:blipFill>
        <p:spPr>
          <a:xfrm>
            <a:off x="466728" y="1259751"/>
            <a:ext cx="4619622" cy="473980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BFA349-A964-4B89-A34F-FBA1E58EC37C}"/>
              </a:ext>
            </a:extLst>
          </p:cNvPr>
          <p:cNvGrpSpPr/>
          <p:nvPr/>
        </p:nvGrpSpPr>
        <p:grpSpPr>
          <a:xfrm>
            <a:off x="6609719" y="1706167"/>
            <a:ext cx="3807245" cy="4155257"/>
            <a:chOff x="6609719" y="1706167"/>
            <a:chExt cx="3807245" cy="4155257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640A5293-E763-4AB9-B8E9-AE0E1F7FDEF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1" t="64124" r="1352" b="8571"/>
            <a:stretch/>
          </p:blipFill>
          <p:spPr>
            <a:xfrm>
              <a:off x="6609719" y="3558773"/>
              <a:ext cx="3807245" cy="2302651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8BD0CF01-6147-4FC4-BBA9-531101A425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69" t="40924" r="61118" b="35875"/>
            <a:stretch/>
          </p:blipFill>
          <p:spPr>
            <a:xfrm>
              <a:off x="6609719" y="1706167"/>
              <a:ext cx="1280205" cy="1880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5016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2891 -0.32431 L 0.02891 -0.32408 C 0.03568 -0.32315 0.03711 -0.32871 0.0392 -0.31829 C 0.03933 -0.3169 0.03946 -0.31528 0.04011 -0.31389 C 0.0392 -0.31296 0.03868 -0.31158 0.03802 -0.31088 C 0.03672 -0.30996 0.03568 -0.30996 0.03451 -0.30949 C 0.03347 -0.30903 0.03282 -0.30833 0.0319 -0.30787 C 0.02761 -0.30833 0.02253 -0.30417 0.01875 -0.30949 C 0.01654 -0.31227 0.01914 -0.32176 0.0181 -0.32708 C 0.01758 -0.33056 0.01576 -0.33125 0.01446 -0.3331 C 0.01381 -0.33403 0.01198 -0.33658 0.01276 -0.33611 C 0.01329 -0.33565 0.01407 -0.33542 0.01446 -0.33449 C 0.01511 -0.3338 0.01576 -0.33264 0.01628 -0.33171 C 0.01654 -0.33009 0.01654 -0.32871 0.01693 -0.32708 C 0.01927 -0.31574 0.01719 -0.3294 0.01875 -0.31829 C 0.01862 -0.31574 0.01875 -0.31296 0.0181 -0.31088 C 0.01771 -0.30949 0.01693 -0.30996 0.01628 -0.30949 C 0.0155 -0.3088 0.01472 -0.30833 0.01381 -0.30787 C 0.01094 -0.30833 0.00821 -0.30764 0.0056 -0.30949 C 0.00469 -0.30996 0.00443 -0.31204 0.0043 -0.31389 C 0.00417 -0.31597 0.00456 -0.31806 0.00482 -0.31968 C 0.0056 -0.32292 0.00743 -0.32523 0.0086 -0.32708 C 0.01146 -0.32246 0.01016 -0.32593 0.01159 -0.31528 L 0.01211 -0.31088 C 0.01094 -0.30996 0.01016 -0.30857 0.00912 -0.30787 C 0.00417 -0.30463 -0.00013 -0.30718 -0.00533 -0.30787 C -0.0056 -0.30949 -0.00546 -0.31158 -0.00599 -0.31227 C -0.00664 -0.3132 -0.00703 -0.31088 -0.00768 -0.31088 C -0.00898 -0.31088 -0.01028 -0.31181 -0.01119 -0.31227 C -0.01328 -0.33102 -0.0108 -0.30787 -0.0125 -0.32269 C -0.01289 -0.32477 -0.01263 -0.32708 -0.01328 -0.32871 C -0.0138 -0.33033 -0.0164 -0.33102 -0.01549 -0.33171 C -0.01419 -0.33264 -0.01276 -0.33056 -0.01119 -0.33009 C -0.01093 -0.32871 -0.01028 -0.32755 -0.01028 -0.3257 C -0.01002 -0.32083 -0.01015 -0.31551 -0.0108 -0.31088 C -0.01093 -0.30949 -0.01185 -0.30996 -0.0125 -0.30949 C -0.01341 -0.3088 -0.01406 -0.3081 -0.01497 -0.30787 C -0.01705 -0.30764 -0.0194 -0.30787 -0.02161 -0.30787 L -0.03476 -0.33171 C -0.03658 -0.33218 -0.03854 -0.33403 -0.04023 -0.3331 C -0.04088 -0.33287 -0.0414 -0.33056 -0.0414 -0.32871 C -0.04153 -0.32639 -0.04088 -0.31736 -0.04023 -0.31389 C -0.03984 -0.31227 -0.03945 -0.31088 -0.03906 -0.30949 C -0.03971 -0.30903 -0.04062 -0.30857 -0.0414 -0.30787 C -0.04205 -0.30741 -0.04257 -0.30648 -0.04323 -0.30648 C -0.04518 -0.30648 -0.04726 -0.30741 -0.04921 -0.30787 C -0.04987 -0.30949 -0.05039 -0.31204 -0.05117 -0.31227 C -0.05182 -0.31273 -0.05208 -0.30949 -0.05299 -0.30949 C -0.05573 -0.30903 -0.05859 -0.31042 -0.06145 -0.31088 C -0.0625 -0.31551 -0.0625 -0.31458 -0.06302 -0.31968 C -0.06341 -0.32361 -0.06341 -0.32824 -0.06445 -0.33171 C -0.06471 -0.33333 -0.06588 -0.33264 -0.06653 -0.3331 C -0.06731 -0.33357 -0.06796 -0.33403 -0.06862 -0.33449 C -0.06823 -0.3331 -0.06796 -0.33125 -0.06731 -0.33009 C -0.06679 -0.32917 -0.06588 -0.32986 -0.06549 -0.32871 C -0.0651 -0.32755 -0.0651 -0.3257 -0.06497 -0.32431 C -0.06445 -0.32269 -0.06406 -0.32153 -0.06367 -0.31968 C -0.06315 -0.3169 -0.06237 -0.31088 -0.06237 -0.31065 C -0.06302 -0.30996 -0.06354 -0.30857 -0.06445 -0.30787 C -0.06679 -0.30579 -0.06979 -0.30648 -0.07213 -0.30648 L -0.08658 -0.33912 C -0.08593 -0.33403 -0.08528 -0.32917 -0.08476 -0.32431 C -0.0845 -0.32222 -0.08437 -0.32037 -0.08424 -0.31829 C -0.08385 -0.31296 -0.08346 -0.30208 -0.08346 -0.30185 L -0.08945 -0.3419 C -0.08971 -0.33704 -0.08971 -0.33218 -0.09036 -0.32708 C -0.09049 -0.3257 -0.09075 -0.32431 -0.09088 -0.32269 C -0.09114 -0.3169 -0.09127 -0.31088 -0.0914 -0.30486 C -0.09257 -0.30509 -0.09935 -0.3044 -0.10234 -0.30787 C -0.10299 -0.3088 -0.10338 -0.30996 -0.10403 -0.31088 C -0.1056 -0.32199 -0.10351 -0.30833 -0.10586 -0.31968 C -0.10612 -0.3213 -0.10612 -0.32269 -0.10638 -0.32431 C -0.10599 -0.33472 -0.10729 -0.33519 -0.10403 -0.33912 C -0.10351 -0.33982 -0.10286 -0.34005 -0.10234 -0.34051 C -0.10039 -0.33889 -0.10026 -0.33982 -0.09935 -0.33449 C -0.09882 -0.33171 -0.09804 -0.3257 -0.09804 -0.32546 C -0.0983 -0.32431 -0.0983 -0.32246 -0.09869 -0.3213 C -0.09935 -0.31968 -0.10182 -0.31759 -0.10286 -0.3169 C -0.10429 -0.31574 -0.10573 -0.31435 -0.10703 -0.31389 C -0.10833 -0.31343 -0.12461 -0.31111 -0.12526 -0.31088 C -0.12578 -0.31134 -0.12669 -0.31088 -0.12682 -0.31227 C -0.12721 -0.31389 -0.12669 -0.31551 -0.1263 -0.3169 C -0.12591 -0.31829 -0.12526 -0.31898 -0.12461 -0.31968 C -0.12252 -0.32269 -0.12239 -0.32269 -0.12044 -0.32431 C -0.12057 -0.31736 -0.12005 -0.31019 -0.12096 -0.30347 C -0.12109 -0.30208 -0.12213 -0.30417 -0.12265 -0.30486 C -0.1233 -0.30579 -0.12395 -0.30718 -0.12461 -0.30787 C -0.12942 -0.31412 -0.12304 -0.30394 -0.12812 -0.31227 L -0.12942 -0.3213 C -0.1306 -0.33079 -0.12994 -0.32408 -0.12994 -0.3419 L -0.14323 -0.3375 L -0.13841 -0.3331 C -0.13776 -0.33264 -0.13711 -0.33264 -0.13658 -0.33171 C -0.13632 -0.33056 -0.13632 -0.32871 -0.13606 -0.32708 C -0.13632 -0.32477 -0.13567 -0.32153 -0.13658 -0.31968 C -0.1375 -0.31783 -0.13906 -0.31898 -0.14023 -0.31829 C -0.14205 -0.31736 -0.14401 -0.31435 -0.14557 -0.31227 C -0.14765 -0.30486 -0.14817 -0.30533 -0.14622 -0.29167 C -0.14609 -0.29005 -0.14505 -0.29074 -0.1444 -0.29005 C -0.14114 -0.29074 -0.13789 -0.28958 -0.13476 -0.29167 C -0.13424 -0.29213 -0.13541 -0.29607 -0.13541 -0.29583 L -0.15651 -0.32708 C -0.15729 -0.32315 -0.1582 -0.31945 -0.15885 -0.31528 C -0.1595 -0.3125 -0.16002 -0.30648 -0.16002 -0.30625 C -0.16315 -0.30741 -0.16653 -0.30556 -0.16901 -0.30949 C -0.17057 -0.31158 -0.1694 -0.31736 -0.16966 -0.3213 C -0.16992 -0.32431 -0.16966 -0.32917 -0.17096 -0.33009 L -0.17448 -0.3331 C -0.17864 -0.33264 -0.18294 -0.33287 -0.18711 -0.33171 C -0.18776 -0.33148 -0.18593 -0.33056 -0.18541 -0.33009 C -0.18411 -0.3294 -0.18294 -0.32894 -0.18164 -0.32871 C -0.17838 -0.32801 -0.17487 -0.32778 -0.17161 -0.32708 C -0.17096 -0.3257 -0.17005 -0.32454 -0.16966 -0.32269 C -0.16901 -0.32014 -0.16849 -0.31389 -0.16849 -0.31366 C -0.17096 -0.29537 -0.16966 -0.29977 -0.18841 -0.31088 C -0.18971 -0.31181 -0.1888 -0.31783 -0.18906 -0.3213 C -0.18906 -0.31736 -0.18815 -0.31111 -0.18958 -0.30949 C -0.19388 -0.30417 -0.19635 -0.30926 -0.19921 -0.31389 C -0.20078 -0.32454 -0.19948 -0.32107 -0.20234 -0.3257 C -0.20364 -0.32523 -0.20507 -0.3257 -0.20638 -0.32431 C -0.20703 -0.32361 -0.20755 -0.32153 -0.20768 -0.31968 C -0.20768 -0.31667 -0.20703 -0.31019 -0.20586 -0.30787 C -0.20546 -0.30695 -0.20455 -0.30718 -0.20403 -0.30648 C -0.20338 -0.30556 -0.20286 -0.3044 -0.20234 -0.30347 C -0.20286 -0.30255 -0.20338 -0.3007 -0.20403 -0.30046 C -0.20755 -0.3 -0.2108 -0.30116 -0.21432 -0.30347 C -0.21484 -0.30394 -0.21536 -0.3044 -0.21601 -0.30486 C -0.21914 -0.3169 -0.21849 -0.30996 -0.21783 -0.32269 C -0.21783 -0.32315 -0.21783 -0.32384 -0.21783 -0.32431 L -0.2194 -0.3169 " pathEditMode="relative" rAng="0" ptsTypes="AAAAAAAAAAAAAAAAAAAAAAAAAAAAAAAAAAAAAAAAAAAAAAAAAAAAAAAAAAAAAAAAAAAAAAAAAAAAAAAAAAAAAAAAAAAAAAAAAAAAAAAAAAAAAAAAAAAAAAAAAAAAAAAAAA">
                                      <p:cBhvr>
                                        <p:cTn id="11" dur="58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62" y="833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مفاجأة / طريقة بسيطة وسهلة لتصميم كتاب إلكتروني متحرك علي البوربوينت  powerpoint في اقل من 10 دقائق - YouTube">
            <a:extLst>
              <a:ext uri="{FF2B5EF4-FFF2-40B4-BE49-F238E27FC236}">
                <a16:creationId xmlns:a16="http://schemas.microsoft.com/office/drawing/2014/main" id="{12883539-44FB-47F4-8982-7B7833D8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5694" r="7655" b="6111"/>
          <a:stretch/>
        </p:blipFill>
        <p:spPr bwMode="auto">
          <a:xfrm>
            <a:off x="0" y="0"/>
            <a:ext cx="1206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D9131-3630-48C6-8EAB-FF0B923A0031}"/>
              </a:ext>
            </a:extLst>
          </p:cNvPr>
          <p:cNvSpPr/>
          <p:nvPr/>
        </p:nvSpPr>
        <p:spPr>
          <a:xfrm>
            <a:off x="5857875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DFFE79-01D6-428A-A2FF-7D44DCEAF433}"/>
              </a:ext>
            </a:extLst>
          </p:cNvPr>
          <p:cNvSpPr/>
          <p:nvPr/>
        </p:nvSpPr>
        <p:spPr>
          <a:xfrm>
            <a:off x="6076949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3C297E-03E2-4B28-BA5F-8A6382F253FB}"/>
              </a:ext>
            </a:extLst>
          </p:cNvPr>
          <p:cNvGrpSpPr/>
          <p:nvPr/>
        </p:nvGrpSpPr>
        <p:grpSpPr>
          <a:xfrm>
            <a:off x="295275" y="87455"/>
            <a:ext cx="5600701" cy="6706144"/>
            <a:chOff x="295275" y="87455"/>
            <a:chExt cx="5600701" cy="670614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07ADA-8B36-4478-A842-DBC0FAB16BB8}"/>
                </a:ext>
              </a:extLst>
            </p:cNvPr>
            <p:cNvSpPr/>
            <p:nvPr/>
          </p:nvSpPr>
          <p:spPr>
            <a:xfrm>
              <a:off x="295275" y="87455"/>
              <a:ext cx="5600701" cy="6706144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0 w 5610226"/>
                <a:gd name="connsiteY0" fmla="*/ 133350 h 6524625"/>
                <a:gd name="connsiteX1" fmla="*/ 5610226 w 5610226"/>
                <a:gd name="connsiteY1" fmla="*/ 0 h 6524625"/>
                <a:gd name="connsiteX2" fmla="*/ 5610226 w 5610226"/>
                <a:gd name="connsiteY2" fmla="*/ 6524625 h 6524625"/>
                <a:gd name="connsiteX3" fmla="*/ 0 w 5610226"/>
                <a:gd name="connsiteY3" fmla="*/ 6524625 h 6524625"/>
                <a:gd name="connsiteX4" fmla="*/ 0 w 5610226"/>
                <a:gd name="connsiteY4" fmla="*/ 133350 h 6524625"/>
                <a:gd name="connsiteX0" fmla="*/ 0 w 5610226"/>
                <a:gd name="connsiteY0" fmla="*/ 154328 h 6545603"/>
                <a:gd name="connsiteX1" fmla="*/ 5610226 w 5610226"/>
                <a:gd name="connsiteY1" fmla="*/ 20978 h 6545603"/>
                <a:gd name="connsiteX2" fmla="*/ 5610226 w 5610226"/>
                <a:gd name="connsiteY2" fmla="*/ 6545603 h 6545603"/>
                <a:gd name="connsiteX3" fmla="*/ 0 w 5610226"/>
                <a:gd name="connsiteY3" fmla="*/ 6545603 h 6545603"/>
                <a:gd name="connsiteX4" fmla="*/ 0 w 5610226"/>
                <a:gd name="connsiteY4" fmla="*/ 154328 h 6545603"/>
                <a:gd name="connsiteX0" fmla="*/ 0 w 5610226"/>
                <a:gd name="connsiteY0" fmla="*/ 169040 h 6560315"/>
                <a:gd name="connsiteX1" fmla="*/ 5610226 w 5610226"/>
                <a:gd name="connsiteY1" fmla="*/ 35690 h 6560315"/>
                <a:gd name="connsiteX2" fmla="*/ 5610226 w 5610226"/>
                <a:gd name="connsiteY2" fmla="*/ 6560315 h 6560315"/>
                <a:gd name="connsiteX3" fmla="*/ 0 w 5610226"/>
                <a:gd name="connsiteY3" fmla="*/ 6560315 h 6560315"/>
                <a:gd name="connsiteX4" fmla="*/ 0 w 5610226"/>
                <a:gd name="connsiteY4" fmla="*/ 169040 h 6560315"/>
                <a:gd name="connsiteX0" fmla="*/ 0 w 5610226"/>
                <a:gd name="connsiteY0" fmla="*/ 204499 h 6595774"/>
                <a:gd name="connsiteX1" fmla="*/ 5610226 w 5610226"/>
                <a:gd name="connsiteY1" fmla="*/ 71149 h 6595774"/>
                <a:gd name="connsiteX2" fmla="*/ 5610226 w 5610226"/>
                <a:gd name="connsiteY2" fmla="*/ 6595774 h 6595774"/>
                <a:gd name="connsiteX3" fmla="*/ 0 w 5610226"/>
                <a:gd name="connsiteY3" fmla="*/ 6595774 h 6595774"/>
                <a:gd name="connsiteX4" fmla="*/ 0 w 5610226"/>
                <a:gd name="connsiteY4" fmla="*/ 204499 h 6595774"/>
                <a:gd name="connsiteX0" fmla="*/ 0 w 5610226"/>
                <a:gd name="connsiteY0" fmla="*/ 204499 h 6662449"/>
                <a:gd name="connsiteX1" fmla="*/ 5610226 w 5610226"/>
                <a:gd name="connsiteY1" fmla="*/ 71149 h 6662449"/>
                <a:gd name="connsiteX2" fmla="*/ 5610226 w 5610226"/>
                <a:gd name="connsiteY2" fmla="*/ 6662449 h 6662449"/>
                <a:gd name="connsiteX3" fmla="*/ 0 w 5610226"/>
                <a:gd name="connsiteY3" fmla="*/ 6595774 h 6662449"/>
                <a:gd name="connsiteX4" fmla="*/ 0 w 5610226"/>
                <a:gd name="connsiteY4" fmla="*/ 204499 h 6662449"/>
                <a:gd name="connsiteX0" fmla="*/ 0 w 5610226"/>
                <a:gd name="connsiteY0" fmla="*/ 204499 h 6674723"/>
                <a:gd name="connsiteX1" fmla="*/ 5610226 w 5610226"/>
                <a:gd name="connsiteY1" fmla="*/ 71149 h 6674723"/>
                <a:gd name="connsiteX2" fmla="*/ 5610226 w 5610226"/>
                <a:gd name="connsiteY2" fmla="*/ 6662449 h 6674723"/>
                <a:gd name="connsiteX3" fmla="*/ 0 w 5610226"/>
                <a:gd name="connsiteY3" fmla="*/ 6595774 h 6674723"/>
                <a:gd name="connsiteX4" fmla="*/ 0 w 5610226"/>
                <a:gd name="connsiteY4" fmla="*/ 204499 h 6674723"/>
                <a:gd name="connsiteX0" fmla="*/ 0 w 5610226"/>
                <a:gd name="connsiteY0" fmla="*/ 204499 h 6706144"/>
                <a:gd name="connsiteX1" fmla="*/ 5610226 w 5610226"/>
                <a:gd name="connsiteY1" fmla="*/ 71149 h 6706144"/>
                <a:gd name="connsiteX2" fmla="*/ 5610226 w 5610226"/>
                <a:gd name="connsiteY2" fmla="*/ 6662449 h 6706144"/>
                <a:gd name="connsiteX3" fmla="*/ 0 w 5610226"/>
                <a:gd name="connsiteY3" fmla="*/ 6595774 h 6706144"/>
                <a:gd name="connsiteX4" fmla="*/ 0 w 5610226"/>
                <a:gd name="connsiteY4" fmla="*/ 204499 h 670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0226" h="6706144">
                  <a:moveTo>
                    <a:pt x="0" y="204499"/>
                  </a:moveTo>
                  <a:cubicBezTo>
                    <a:pt x="1870075" y="160049"/>
                    <a:pt x="3759201" y="-132051"/>
                    <a:pt x="5610226" y="71149"/>
                  </a:cubicBezTo>
                  <a:lnTo>
                    <a:pt x="5610226" y="6662449"/>
                  </a:lnTo>
                  <a:cubicBezTo>
                    <a:pt x="3683001" y="6783099"/>
                    <a:pt x="1870075" y="6617999"/>
                    <a:pt x="0" y="6595774"/>
                  </a:cubicBezTo>
                  <a:lnTo>
                    <a:pt x="0" y="204499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BE01B8-C2A6-4875-B611-9C0D2D081D5F}"/>
                </a:ext>
              </a:extLst>
            </p:cNvPr>
            <p:cNvCxnSpPr/>
            <p:nvPr/>
          </p:nvCxnSpPr>
          <p:spPr>
            <a:xfrm>
              <a:off x="509587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63CBED-2EED-4558-8222-6105EF42C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74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FDAC9A-2FBF-4F75-BDA7-FB2C3E1E4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0489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5ED79C-816D-43B8-A079-60F132853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5204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9F5009-EF6E-45C2-98EB-378C11E67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9919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578EC5-B184-4E8C-96A2-5AB19D2E3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4633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F342A6-EE75-4D3F-BAAC-38D04A2F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9348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0F6499-B513-44EA-8E01-9E977FA28D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4063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9A0FA4-3C5C-4F0E-A7DD-781A56302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8778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A7765B-D0E2-4D7D-93AE-FB6D5054B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3493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330ECC-933B-4CE6-B8AB-7DBA43883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8208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3A6776-9B81-46DC-B473-E44F22EB0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2923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A0C9E9-30AD-4534-AFE9-32D888FD7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638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AB66A1-CF38-4B9B-93DE-0B4BAC356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62352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B664F-7F02-41D8-AC0E-49962ACB33E7}"/>
              </a:ext>
            </a:extLst>
          </p:cNvPr>
          <p:cNvGrpSpPr/>
          <p:nvPr/>
        </p:nvGrpSpPr>
        <p:grpSpPr>
          <a:xfrm>
            <a:off x="6096000" y="77837"/>
            <a:ext cx="5695949" cy="6725381"/>
            <a:chOff x="6096000" y="77837"/>
            <a:chExt cx="5695949" cy="672538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D63410-84A2-48E1-87EF-92E83F3B14CF}"/>
                </a:ext>
              </a:extLst>
            </p:cNvPr>
            <p:cNvSpPr/>
            <p:nvPr/>
          </p:nvSpPr>
          <p:spPr>
            <a:xfrm>
              <a:off x="6096000" y="77837"/>
              <a:ext cx="5695949" cy="6725381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19050 w 5610226"/>
                <a:gd name="connsiteY0" fmla="*/ 0 h 6515100"/>
                <a:gd name="connsiteX1" fmla="*/ 5610226 w 5610226"/>
                <a:gd name="connsiteY1" fmla="*/ 123825 h 6515100"/>
                <a:gd name="connsiteX2" fmla="*/ 5610226 w 5610226"/>
                <a:gd name="connsiteY2" fmla="*/ 6515100 h 6515100"/>
                <a:gd name="connsiteX3" fmla="*/ 0 w 5610226"/>
                <a:gd name="connsiteY3" fmla="*/ 6515100 h 6515100"/>
                <a:gd name="connsiteX4" fmla="*/ 19050 w 5610226"/>
                <a:gd name="connsiteY4" fmla="*/ 0 h 6515100"/>
                <a:gd name="connsiteX0" fmla="*/ 19050 w 5610226"/>
                <a:gd name="connsiteY0" fmla="*/ 26449 h 6541549"/>
                <a:gd name="connsiteX1" fmla="*/ 5610226 w 5610226"/>
                <a:gd name="connsiteY1" fmla="*/ 150274 h 6541549"/>
                <a:gd name="connsiteX2" fmla="*/ 5610226 w 5610226"/>
                <a:gd name="connsiteY2" fmla="*/ 6541549 h 6541549"/>
                <a:gd name="connsiteX3" fmla="*/ 0 w 5610226"/>
                <a:gd name="connsiteY3" fmla="*/ 6541549 h 6541549"/>
                <a:gd name="connsiteX4" fmla="*/ 19050 w 5610226"/>
                <a:gd name="connsiteY4" fmla="*/ 26449 h 6541549"/>
                <a:gd name="connsiteX0" fmla="*/ 9525 w 5610226"/>
                <a:gd name="connsiteY0" fmla="*/ 24543 h 6558693"/>
                <a:gd name="connsiteX1" fmla="*/ 5610226 w 5610226"/>
                <a:gd name="connsiteY1" fmla="*/ 167418 h 6558693"/>
                <a:gd name="connsiteX2" fmla="*/ 5610226 w 5610226"/>
                <a:gd name="connsiteY2" fmla="*/ 6558693 h 6558693"/>
                <a:gd name="connsiteX3" fmla="*/ 0 w 5610226"/>
                <a:gd name="connsiteY3" fmla="*/ 6558693 h 6558693"/>
                <a:gd name="connsiteX4" fmla="*/ 9525 w 5610226"/>
                <a:gd name="connsiteY4" fmla="*/ 24543 h 6558693"/>
                <a:gd name="connsiteX0" fmla="*/ 9525 w 5610226"/>
                <a:gd name="connsiteY0" fmla="*/ 62585 h 6596735"/>
                <a:gd name="connsiteX1" fmla="*/ 5610226 w 5610226"/>
                <a:gd name="connsiteY1" fmla="*/ 205460 h 6596735"/>
                <a:gd name="connsiteX2" fmla="*/ 5610226 w 5610226"/>
                <a:gd name="connsiteY2" fmla="*/ 6596735 h 6596735"/>
                <a:gd name="connsiteX3" fmla="*/ 0 w 5610226"/>
                <a:gd name="connsiteY3" fmla="*/ 6596735 h 6596735"/>
                <a:gd name="connsiteX4" fmla="*/ 9525 w 5610226"/>
                <a:gd name="connsiteY4" fmla="*/ 62585 h 6596735"/>
                <a:gd name="connsiteX0" fmla="*/ 9525 w 5610226"/>
                <a:gd name="connsiteY0" fmla="*/ 74562 h 6608712"/>
                <a:gd name="connsiteX1" fmla="*/ 5610226 w 5610226"/>
                <a:gd name="connsiteY1" fmla="*/ 217437 h 6608712"/>
                <a:gd name="connsiteX2" fmla="*/ 5610226 w 5610226"/>
                <a:gd name="connsiteY2" fmla="*/ 6608712 h 6608712"/>
                <a:gd name="connsiteX3" fmla="*/ 0 w 5610226"/>
                <a:gd name="connsiteY3" fmla="*/ 6608712 h 6608712"/>
                <a:gd name="connsiteX4" fmla="*/ 9525 w 5610226"/>
                <a:gd name="connsiteY4" fmla="*/ 74562 h 6608712"/>
                <a:gd name="connsiteX0" fmla="*/ 0 w 5600701"/>
                <a:gd name="connsiteY0" fmla="*/ 74562 h 6694437"/>
                <a:gd name="connsiteX1" fmla="*/ 5600701 w 5600701"/>
                <a:gd name="connsiteY1" fmla="*/ 217437 h 6694437"/>
                <a:gd name="connsiteX2" fmla="*/ 5600701 w 5600701"/>
                <a:gd name="connsiteY2" fmla="*/ 6608712 h 6694437"/>
                <a:gd name="connsiteX3" fmla="*/ 9525 w 5600701"/>
                <a:gd name="connsiteY3" fmla="*/ 6694437 h 6694437"/>
                <a:gd name="connsiteX4" fmla="*/ 0 w 5600701"/>
                <a:gd name="connsiteY4" fmla="*/ 74562 h 6694437"/>
                <a:gd name="connsiteX0" fmla="*/ 0 w 5600701"/>
                <a:gd name="connsiteY0" fmla="*/ 74562 h 6725381"/>
                <a:gd name="connsiteX1" fmla="*/ 5600701 w 5600701"/>
                <a:gd name="connsiteY1" fmla="*/ 217437 h 6725381"/>
                <a:gd name="connsiteX2" fmla="*/ 5600701 w 5600701"/>
                <a:gd name="connsiteY2" fmla="*/ 6608712 h 6725381"/>
                <a:gd name="connsiteX3" fmla="*/ 9525 w 5600701"/>
                <a:gd name="connsiteY3" fmla="*/ 6694437 h 6725381"/>
                <a:gd name="connsiteX4" fmla="*/ 0 w 5600701"/>
                <a:gd name="connsiteY4" fmla="*/ 74562 h 672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01" h="6725381">
                  <a:moveTo>
                    <a:pt x="0" y="74562"/>
                  </a:moveTo>
                  <a:cubicBezTo>
                    <a:pt x="1844675" y="-141338"/>
                    <a:pt x="3736976" y="176162"/>
                    <a:pt x="5600701" y="217437"/>
                  </a:cubicBezTo>
                  <a:lnTo>
                    <a:pt x="5600701" y="6608712"/>
                  </a:lnTo>
                  <a:cubicBezTo>
                    <a:pt x="3736976" y="6637287"/>
                    <a:pt x="1901825" y="6789687"/>
                    <a:pt x="9525" y="6694437"/>
                  </a:cubicBezTo>
                  <a:lnTo>
                    <a:pt x="0" y="7456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41EC3F-7BD1-46B4-99CF-40F40890658B}"/>
                </a:ext>
              </a:extLst>
            </p:cNvPr>
            <p:cNvCxnSpPr/>
            <p:nvPr/>
          </p:nvCxnSpPr>
          <p:spPr>
            <a:xfrm>
              <a:off x="1128712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55FA9A-3DC8-4055-BBCA-05871694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7298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130504-D688-422A-9C1F-B3BFCDFB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2013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5AEDE7-3E2F-44D3-B1D6-927B4D728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6728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537799-EF5A-4CFC-999E-3BBACA99E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1443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051E13E-3823-47F2-8091-282DBAB53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6157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20709A5-E040-4B7F-8F69-22AAF2461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0872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9CBF712-3937-4968-8097-FF3326C86B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5587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021268-CB8E-4188-9F01-5A0641F0A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0302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F0C40B8-E26A-4FEE-9FEE-B83539CB2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5017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F203094-0D04-4BBD-B07B-0F6E540B3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9732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68BA75-FD53-42A0-8C71-63FD49E5D4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4447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6B5C19-AF3B-4022-9A00-01A694CE0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9162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7EB209-1B80-477C-8EC4-7481EAF1D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63876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36" name="Picture 12" descr="شرح طريقة ظهور النص في شريحة البوربوينت على شكل كتابة يدوية - YouTube">
            <a:extLst>
              <a:ext uri="{FF2B5EF4-FFF2-40B4-BE49-F238E27FC236}">
                <a16:creationId xmlns:a16="http://schemas.microsoft.com/office/drawing/2014/main" id="{6E77FFA9-465D-462A-A6FB-9EDC171827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175" y="2999190"/>
            <a:ext cx="13716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A88D8AFD-7731-4F42-AE97-3594C5CD1A79}"/>
              </a:ext>
            </a:extLst>
          </p:cNvPr>
          <p:cNvSpPr txBox="1"/>
          <p:nvPr/>
        </p:nvSpPr>
        <p:spPr>
          <a:xfrm>
            <a:off x="6267451" y="729193"/>
            <a:ext cx="481965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do Misr" panose="02000500030000020004" pitchFamily="2" charset="-78"/>
                <a:ea typeface="GE SS Two Medium" panose="020A0503020102020204" pitchFamily="18" charset="-78"/>
                <a:cs typeface="Abdo Misr" panose="02000500030000020004" pitchFamily="2" charset="-78"/>
              </a:rPr>
              <a:t>الْخُطُواتُ</a:t>
            </a:r>
            <a:r>
              <a:rPr kumimoji="0" lang="ar-AE" sz="4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bdo Misr" panose="02000500030000020004" pitchFamily="2" charset="-78"/>
                <a:ea typeface="GE SS Two Medium" panose="020A0503020102020204" pitchFamily="18" charset="-78"/>
                <a:cs typeface="Abdo Misr" panose="02000500030000020004" pitchFamily="2" charset="-78"/>
              </a:rPr>
              <a:t> / اتباع الإرْشادات</a:t>
            </a:r>
            <a:endParaRPr kumimoji="0" lang="ar-JO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bdo Misr" panose="02000500030000020004" pitchFamily="2" charset="-78"/>
              <a:ea typeface="GE SS Two Medium" panose="020A0503020102020204" pitchFamily="18" charset="-78"/>
              <a:cs typeface="Abdo Misr" panose="02000500030000020004" pitchFamily="2" charset="-78"/>
            </a:endParaRP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id="{4A0D4986-CEF6-49D6-AE91-9EB4562F8E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53" t="19459" r="6336" b="70761"/>
          <a:stretch/>
        </p:blipFill>
        <p:spPr>
          <a:xfrm>
            <a:off x="396682" y="1048934"/>
            <a:ext cx="4727767" cy="1414464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2379FBE4-8F23-4089-983E-C29E38DE9FD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5" t="20856" r="74670" b="60715"/>
          <a:stretch/>
        </p:blipFill>
        <p:spPr>
          <a:xfrm>
            <a:off x="1554552" y="2958945"/>
            <a:ext cx="2452958" cy="279524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63827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6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0.00365 -0.32338 L 0.00365 -0.32269 C 0.01224 -0.32083 0.01407 -0.33287 0.0168 -0.31042 C 0.01693 -0.30741 0.01719 -0.30394 0.01797 -0.30116 C 0.0168 -0.29908 0.01615 -0.29607 0.01524 -0.29445 C 0.01368 -0.29259 0.01224 -0.29259 0.01068 -0.29167 C 0.00951 -0.29051 0.0086 -0.28889 0.00756 -0.2882 C 0.00183 -0.28889 -0.00455 -0.28009 -0.00937 -0.29167 C -0.01224 -0.29746 -0.00885 -0.31806 -0.01015 -0.3294 C -0.01093 -0.33681 -0.01328 -0.3382 -0.01484 -0.34236 C -0.01562 -0.34421 -0.01796 -0.34954 -0.01705 -0.34861 C -0.0164 -0.34792 -0.01536 -0.34722 -0.01484 -0.34514 C -0.01393 -0.34375 -0.01328 -0.34121 -0.0125 -0.33935 C -0.01224 -0.33565 -0.01224 -0.33287 -0.01171 -0.3294 C -0.00872 -0.30509 -0.01145 -0.33426 -0.00937 -0.31042 C -0.00963 -0.30509 -0.00937 -0.29908 -0.01015 -0.29445 C -0.0108 -0.29167 -0.01171 -0.29259 -0.0125 -0.29167 C -0.01354 -0.29005 -0.01445 -0.28889 -0.01562 -0.2882 C -0.01927 -0.28889 -0.02291 -0.28773 -0.02617 -0.29167 C -0.02721 -0.29259 -0.02773 -0.29699 -0.02786 -0.30116 C -0.02799 -0.30533 -0.0276 -0.30972 -0.02721 -0.31343 C -0.02617 -0.32037 -0.02395 -0.32546 -0.02239 -0.3294 C -0.01875 -0.31921 -0.02044 -0.32685 -0.01862 -0.30394 L -0.01796 -0.29445 C -0.01927 -0.29259 -0.02044 -0.28958 -0.02161 -0.2882 C -0.02799 -0.28102 -0.03346 -0.28658 -0.0401 -0.2882 C -0.04049 -0.29167 -0.04036 -0.29607 -0.04114 -0.29746 C -0.04192 -0.29954 -0.04244 -0.29445 -0.04336 -0.29445 C -0.04479 -0.29445 -0.04648 -0.29653 -0.04778 -0.29746 C -0.05039 -0.33773 -0.04713 -0.2882 -0.04948 -0.31991 C -0.04987 -0.32431 -0.04961 -0.3294 -0.05039 -0.33287 C -0.05104 -0.33611 -0.05429 -0.33773 -0.05325 -0.33935 C -0.05156 -0.34121 -0.04974 -0.33681 -0.04778 -0.33565 C -0.04739 -0.33287 -0.04648 -0.33033 -0.04648 -0.32639 C -0.04622 -0.31597 -0.04635 -0.30463 -0.04713 -0.29445 C -0.04739 -0.29167 -0.04856 -0.29259 -0.04948 -0.29167 C -0.05052 -0.29005 -0.05143 -0.28843 -0.0526 -0.2882 C -0.0552 -0.28773 -0.0582 -0.2882 -0.06093 -0.2882 L -0.07799 -0.33935 C -0.0802 -0.34005 -0.08268 -0.34421 -0.08502 -0.34236 C -0.0858 -0.34167 -0.08632 -0.33681 -0.08632 -0.33287 C -0.08645 -0.32778 -0.0858 -0.30857 -0.08502 -0.30116 C -0.08437 -0.29746 -0.08385 -0.29445 -0.08333 -0.29167 C -0.08424 -0.29051 -0.08528 -0.28958 -0.08632 -0.2882 C -0.08724 -0.28704 -0.08789 -0.28496 -0.08867 -0.28496 C -0.09127 -0.28496 -0.09388 -0.28704 -0.09648 -0.2882 C -0.09726 -0.29167 -0.09778 -0.29699 -0.09882 -0.29746 C -0.09961 -0.29838 -0.10013 -0.29167 -0.1013 -0.29167 C -0.10468 -0.29051 -0.10833 -0.29352 -0.11198 -0.29445 C -0.11341 -0.30463 -0.11341 -0.30232 -0.11406 -0.31343 C -0.11445 -0.32199 -0.11445 -0.33171 -0.11575 -0.33935 C -0.11627 -0.34283 -0.1177 -0.34121 -0.11862 -0.34236 C -0.11966 -0.34329 -0.12031 -0.34421 -0.12109 -0.34514 C -0.1207 -0.34236 -0.12031 -0.3382 -0.11966 -0.33565 C -0.11888 -0.3338 -0.1177 -0.33542 -0.11718 -0.33287 C -0.11653 -0.33033 -0.11679 -0.32639 -0.1164 -0.32338 C -0.11588 -0.31991 -0.11536 -0.31736 -0.11484 -0.31343 C -0.11419 -0.30741 -0.11328 -0.29445 -0.11328 -0.29398 C -0.11406 -0.29259 -0.11471 -0.28958 -0.11575 -0.2882 C -0.11888 -0.2838 -0.12265 -0.28496 -0.12565 -0.28496 L -0.14401 -0.35509 C -0.14336 -0.34421 -0.14257 -0.3338 -0.14179 -0.32338 C -0.14166 -0.31875 -0.14127 -0.31482 -0.14114 -0.31042 C -0.14075 -0.29908 -0.14023 -0.27546 -0.14023 -0.27523 L -0.14791 -0.36088 C -0.14817 -0.3507 -0.14817 -0.34005 -0.14895 -0.3294 C -0.14908 -0.32639 -0.14961 -0.32338 -0.14974 -0.31991 C -0.15 -0.30741 -0.15013 -0.29445 -0.15039 -0.28148 C -0.15182 -0.28218 -0.16041 -0.28056 -0.16432 -0.2882 C -0.1651 -0.29005 -0.16575 -0.29259 -0.16653 -0.29445 C -0.16849 -0.31829 -0.16588 -0.28889 -0.16875 -0.31343 C -0.16927 -0.3169 -0.16927 -0.31991 -0.16953 -0.32338 C -0.16888 -0.3456 -0.1707 -0.34676 -0.16653 -0.35509 C -0.16588 -0.35671 -0.16497 -0.35695 -0.16432 -0.3581 C -0.16171 -0.35463 -0.16158 -0.35671 -0.16041 -0.34514 C -0.15976 -0.33935 -0.15885 -0.32639 -0.15885 -0.32593 C -0.15911 -0.32338 -0.15911 -0.31921 -0.15963 -0.3169 C -0.16041 -0.31343 -0.16367 -0.30903 -0.16497 -0.30741 C -0.16679 -0.30509 -0.16862 -0.30185 -0.17031 -0.30116 C -0.172 -0.3 -0.1927 -0.29514 -0.19362 -0.29445 C -0.19427 -0.2956 -0.19544 -0.29445 -0.1957 -0.29746 C -0.19609 -0.30116 -0.19557 -0.30463 -0.19492 -0.30741 C -0.1944 -0.31042 -0.19362 -0.31181 -0.1927 -0.31343 C -0.1901 -0.31991 -0.18997 -0.31991 -0.18737 -0.32338 C -0.18763 -0.30857 -0.18698 -0.29283 -0.18802 -0.27871 C -0.18828 -0.27546 -0.18971 -0.28009 -0.19036 -0.28148 C -0.19127 -0.2838 -0.19192 -0.28658 -0.1927 -0.2882 C -0.19895 -0.30139 -0.19075 -0.27963 -0.19739 -0.29746 L -0.19895 -0.3169 C -0.20052 -0.33727 -0.19961 -0.32269 -0.19961 -0.36088 L -0.21666 -0.35185 L -0.21041 -0.34236 C -0.20976 -0.34121 -0.20885 -0.34121 -0.2082 -0.33935 C -0.20768 -0.33681 -0.20768 -0.33287 -0.20755 -0.3294 C -0.20768 -0.32431 -0.20703 -0.31736 -0.2082 -0.31343 C -0.20924 -0.30949 -0.21119 -0.31181 -0.21276 -0.31042 C -0.21523 -0.30857 -0.2177 -0.30185 -0.21966 -0.29746 C -0.22239 -0.28148 -0.22291 -0.28264 -0.22044 -0.25324 C -0.22031 -0.24954 -0.21901 -0.25116 -0.2181 -0.24954 C -0.21393 -0.25116 -0.20989 -0.24884 -0.20573 -0.25324 C -0.20507 -0.25417 -0.20664 -0.2625 -0.20664 -0.26227 L -0.23372 -0.3294 C -0.23463 -0.32083 -0.2358 -0.31296 -0.23658 -0.30394 C -0.2375 -0.29792 -0.23815 -0.28496 -0.23815 -0.28449 C -0.24218 -0.28704 -0.24648 -0.2831 -0.24961 -0.29167 C -0.25169 -0.29607 -0.25013 -0.30857 -0.25039 -0.3169 C -0.25078 -0.32338 -0.25039 -0.3338 -0.25208 -0.33565 L -0.25664 -0.34236 C -0.26211 -0.34121 -0.26757 -0.34167 -0.27278 -0.33935 C -0.27369 -0.33889 -0.27135 -0.33681 -0.27057 -0.33565 C -0.26901 -0.33426 -0.26757 -0.33333 -0.26575 -0.33287 C -0.26158 -0.33125 -0.25716 -0.33102 -0.25286 -0.3294 C -0.25208 -0.32639 -0.25091 -0.32384 -0.25039 -0.31991 C -0.24961 -0.31435 -0.24895 -0.30116 -0.24895 -0.30046 C -0.25221 -0.26134 -0.25052 -0.27083 -0.27448 -0.29445 C -0.27604 -0.29653 -0.27487 -0.30949 -0.27513 -0.3169 C -0.27539 -0.30857 -0.27408 -0.29514 -0.27591 -0.29167 C -0.28138 -0.28009 -0.28463 -0.29097 -0.28828 -0.30116 C -0.29023 -0.32384 -0.28867 -0.31644 -0.29231 -0.32639 C -0.29401 -0.32546 -0.29583 -0.32639 -0.29752 -0.32338 C -0.2983 -0.32199 -0.29895 -0.31736 -0.29908 -0.31343 C -0.29908 -0.30695 -0.29817 -0.29283 -0.29674 -0.2882 C -0.29622 -0.28611 -0.29518 -0.28658 -0.2944 -0.28496 C -0.29349 -0.2831 -0.29283 -0.28056 -0.29231 -0.27871 C -0.29283 -0.27662 -0.29349 -0.27269 -0.2944 -0.27199 C -0.29895 -0.2713 -0.30312 -0.27361 -0.30755 -0.27871 C -0.30833 -0.27963 -0.30898 -0.28056 -0.30963 -0.28148 C -0.3138 -0.30741 -0.31302 -0.29259 -0.31211 -0.31991 C -0.31211 -0.32083 -0.31211 -0.32246 -0.31211 -0.32338 L -0.31406 -0.30741 " pathEditMode="relative" rAng="0" ptsTypes="AAAAAAAAAAAAAAAAAAAAAAAAAAAAAAAAAAAAAAAAAAAAAAAAAAAAAAAAAAAAAAAAAAAAAAAAAAAAAAAAAAAAAAAAAAAAAAAAAAAAAAAAAAAAAAAAAAAAAAAAAAAAAAAAAA">
                                      <p:cBhvr>
                                        <p:cTn id="11" dur="58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69" y="180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مفاجأة / طريقة بسيطة وسهلة لتصميم كتاب إلكتروني متحرك علي البوربوينت  powerpoint في اقل من 10 دقائق - YouTube">
            <a:extLst>
              <a:ext uri="{FF2B5EF4-FFF2-40B4-BE49-F238E27FC236}">
                <a16:creationId xmlns:a16="http://schemas.microsoft.com/office/drawing/2014/main" id="{12883539-44FB-47F4-8982-7B7833D8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5694" r="7655" b="6111"/>
          <a:stretch/>
        </p:blipFill>
        <p:spPr bwMode="auto">
          <a:xfrm>
            <a:off x="0" y="0"/>
            <a:ext cx="1206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D9131-3630-48C6-8EAB-FF0B923A0031}"/>
              </a:ext>
            </a:extLst>
          </p:cNvPr>
          <p:cNvSpPr/>
          <p:nvPr/>
        </p:nvSpPr>
        <p:spPr>
          <a:xfrm>
            <a:off x="5857875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DFFE79-01D6-428A-A2FF-7D44DCEAF433}"/>
              </a:ext>
            </a:extLst>
          </p:cNvPr>
          <p:cNvSpPr/>
          <p:nvPr/>
        </p:nvSpPr>
        <p:spPr>
          <a:xfrm>
            <a:off x="6076949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3C297E-03E2-4B28-BA5F-8A6382F253FB}"/>
              </a:ext>
            </a:extLst>
          </p:cNvPr>
          <p:cNvGrpSpPr/>
          <p:nvPr/>
        </p:nvGrpSpPr>
        <p:grpSpPr>
          <a:xfrm>
            <a:off x="295275" y="87455"/>
            <a:ext cx="5600701" cy="6706144"/>
            <a:chOff x="295275" y="87455"/>
            <a:chExt cx="5600701" cy="670614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07ADA-8B36-4478-A842-DBC0FAB16BB8}"/>
                </a:ext>
              </a:extLst>
            </p:cNvPr>
            <p:cNvSpPr/>
            <p:nvPr/>
          </p:nvSpPr>
          <p:spPr>
            <a:xfrm>
              <a:off x="295275" y="87455"/>
              <a:ext cx="5600701" cy="6706144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0 w 5610226"/>
                <a:gd name="connsiteY0" fmla="*/ 133350 h 6524625"/>
                <a:gd name="connsiteX1" fmla="*/ 5610226 w 5610226"/>
                <a:gd name="connsiteY1" fmla="*/ 0 h 6524625"/>
                <a:gd name="connsiteX2" fmla="*/ 5610226 w 5610226"/>
                <a:gd name="connsiteY2" fmla="*/ 6524625 h 6524625"/>
                <a:gd name="connsiteX3" fmla="*/ 0 w 5610226"/>
                <a:gd name="connsiteY3" fmla="*/ 6524625 h 6524625"/>
                <a:gd name="connsiteX4" fmla="*/ 0 w 5610226"/>
                <a:gd name="connsiteY4" fmla="*/ 133350 h 6524625"/>
                <a:gd name="connsiteX0" fmla="*/ 0 w 5610226"/>
                <a:gd name="connsiteY0" fmla="*/ 154328 h 6545603"/>
                <a:gd name="connsiteX1" fmla="*/ 5610226 w 5610226"/>
                <a:gd name="connsiteY1" fmla="*/ 20978 h 6545603"/>
                <a:gd name="connsiteX2" fmla="*/ 5610226 w 5610226"/>
                <a:gd name="connsiteY2" fmla="*/ 6545603 h 6545603"/>
                <a:gd name="connsiteX3" fmla="*/ 0 w 5610226"/>
                <a:gd name="connsiteY3" fmla="*/ 6545603 h 6545603"/>
                <a:gd name="connsiteX4" fmla="*/ 0 w 5610226"/>
                <a:gd name="connsiteY4" fmla="*/ 154328 h 6545603"/>
                <a:gd name="connsiteX0" fmla="*/ 0 w 5610226"/>
                <a:gd name="connsiteY0" fmla="*/ 169040 h 6560315"/>
                <a:gd name="connsiteX1" fmla="*/ 5610226 w 5610226"/>
                <a:gd name="connsiteY1" fmla="*/ 35690 h 6560315"/>
                <a:gd name="connsiteX2" fmla="*/ 5610226 w 5610226"/>
                <a:gd name="connsiteY2" fmla="*/ 6560315 h 6560315"/>
                <a:gd name="connsiteX3" fmla="*/ 0 w 5610226"/>
                <a:gd name="connsiteY3" fmla="*/ 6560315 h 6560315"/>
                <a:gd name="connsiteX4" fmla="*/ 0 w 5610226"/>
                <a:gd name="connsiteY4" fmla="*/ 169040 h 6560315"/>
                <a:gd name="connsiteX0" fmla="*/ 0 w 5610226"/>
                <a:gd name="connsiteY0" fmla="*/ 204499 h 6595774"/>
                <a:gd name="connsiteX1" fmla="*/ 5610226 w 5610226"/>
                <a:gd name="connsiteY1" fmla="*/ 71149 h 6595774"/>
                <a:gd name="connsiteX2" fmla="*/ 5610226 w 5610226"/>
                <a:gd name="connsiteY2" fmla="*/ 6595774 h 6595774"/>
                <a:gd name="connsiteX3" fmla="*/ 0 w 5610226"/>
                <a:gd name="connsiteY3" fmla="*/ 6595774 h 6595774"/>
                <a:gd name="connsiteX4" fmla="*/ 0 w 5610226"/>
                <a:gd name="connsiteY4" fmla="*/ 204499 h 6595774"/>
                <a:gd name="connsiteX0" fmla="*/ 0 w 5610226"/>
                <a:gd name="connsiteY0" fmla="*/ 204499 h 6662449"/>
                <a:gd name="connsiteX1" fmla="*/ 5610226 w 5610226"/>
                <a:gd name="connsiteY1" fmla="*/ 71149 h 6662449"/>
                <a:gd name="connsiteX2" fmla="*/ 5610226 w 5610226"/>
                <a:gd name="connsiteY2" fmla="*/ 6662449 h 6662449"/>
                <a:gd name="connsiteX3" fmla="*/ 0 w 5610226"/>
                <a:gd name="connsiteY3" fmla="*/ 6595774 h 6662449"/>
                <a:gd name="connsiteX4" fmla="*/ 0 w 5610226"/>
                <a:gd name="connsiteY4" fmla="*/ 204499 h 6662449"/>
                <a:gd name="connsiteX0" fmla="*/ 0 w 5610226"/>
                <a:gd name="connsiteY0" fmla="*/ 204499 h 6674723"/>
                <a:gd name="connsiteX1" fmla="*/ 5610226 w 5610226"/>
                <a:gd name="connsiteY1" fmla="*/ 71149 h 6674723"/>
                <a:gd name="connsiteX2" fmla="*/ 5610226 w 5610226"/>
                <a:gd name="connsiteY2" fmla="*/ 6662449 h 6674723"/>
                <a:gd name="connsiteX3" fmla="*/ 0 w 5610226"/>
                <a:gd name="connsiteY3" fmla="*/ 6595774 h 6674723"/>
                <a:gd name="connsiteX4" fmla="*/ 0 w 5610226"/>
                <a:gd name="connsiteY4" fmla="*/ 204499 h 6674723"/>
                <a:gd name="connsiteX0" fmla="*/ 0 w 5610226"/>
                <a:gd name="connsiteY0" fmla="*/ 204499 h 6706144"/>
                <a:gd name="connsiteX1" fmla="*/ 5610226 w 5610226"/>
                <a:gd name="connsiteY1" fmla="*/ 71149 h 6706144"/>
                <a:gd name="connsiteX2" fmla="*/ 5610226 w 5610226"/>
                <a:gd name="connsiteY2" fmla="*/ 6662449 h 6706144"/>
                <a:gd name="connsiteX3" fmla="*/ 0 w 5610226"/>
                <a:gd name="connsiteY3" fmla="*/ 6595774 h 6706144"/>
                <a:gd name="connsiteX4" fmla="*/ 0 w 5610226"/>
                <a:gd name="connsiteY4" fmla="*/ 204499 h 670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0226" h="6706144">
                  <a:moveTo>
                    <a:pt x="0" y="204499"/>
                  </a:moveTo>
                  <a:cubicBezTo>
                    <a:pt x="1870075" y="160049"/>
                    <a:pt x="3759201" y="-132051"/>
                    <a:pt x="5610226" y="71149"/>
                  </a:cubicBezTo>
                  <a:lnTo>
                    <a:pt x="5610226" y="6662449"/>
                  </a:lnTo>
                  <a:cubicBezTo>
                    <a:pt x="3683001" y="6783099"/>
                    <a:pt x="1870075" y="6617999"/>
                    <a:pt x="0" y="6595774"/>
                  </a:cubicBezTo>
                  <a:lnTo>
                    <a:pt x="0" y="204499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BE01B8-C2A6-4875-B611-9C0D2D081D5F}"/>
                </a:ext>
              </a:extLst>
            </p:cNvPr>
            <p:cNvCxnSpPr/>
            <p:nvPr/>
          </p:nvCxnSpPr>
          <p:spPr>
            <a:xfrm>
              <a:off x="509587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63CBED-2EED-4558-8222-6105EF42C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74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FDAC9A-2FBF-4F75-BDA7-FB2C3E1E4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0489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5ED79C-816D-43B8-A079-60F132853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5204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9F5009-EF6E-45C2-98EB-378C11E67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9919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578EC5-B184-4E8C-96A2-5AB19D2E3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4633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F342A6-EE75-4D3F-BAAC-38D04A2F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9348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0F6499-B513-44EA-8E01-9E977FA28D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4063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9A0FA4-3C5C-4F0E-A7DD-781A56302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8778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A7765B-D0E2-4D7D-93AE-FB6D5054B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3493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330ECC-933B-4CE6-B8AB-7DBA43883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8208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3A6776-9B81-46DC-B473-E44F22EB0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2923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A0C9E9-30AD-4534-AFE9-32D888FD7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638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AB66A1-CF38-4B9B-93DE-0B4BAC356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62352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B664F-7F02-41D8-AC0E-49962ACB33E7}"/>
              </a:ext>
            </a:extLst>
          </p:cNvPr>
          <p:cNvGrpSpPr/>
          <p:nvPr/>
        </p:nvGrpSpPr>
        <p:grpSpPr>
          <a:xfrm>
            <a:off x="6096000" y="77837"/>
            <a:ext cx="5695949" cy="6725381"/>
            <a:chOff x="6096000" y="77837"/>
            <a:chExt cx="5695949" cy="672538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D63410-84A2-48E1-87EF-92E83F3B14CF}"/>
                </a:ext>
              </a:extLst>
            </p:cNvPr>
            <p:cNvSpPr/>
            <p:nvPr/>
          </p:nvSpPr>
          <p:spPr>
            <a:xfrm>
              <a:off x="6096000" y="77837"/>
              <a:ext cx="5695949" cy="6725381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19050 w 5610226"/>
                <a:gd name="connsiteY0" fmla="*/ 0 h 6515100"/>
                <a:gd name="connsiteX1" fmla="*/ 5610226 w 5610226"/>
                <a:gd name="connsiteY1" fmla="*/ 123825 h 6515100"/>
                <a:gd name="connsiteX2" fmla="*/ 5610226 w 5610226"/>
                <a:gd name="connsiteY2" fmla="*/ 6515100 h 6515100"/>
                <a:gd name="connsiteX3" fmla="*/ 0 w 5610226"/>
                <a:gd name="connsiteY3" fmla="*/ 6515100 h 6515100"/>
                <a:gd name="connsiteX4" fmla="*/ 19050 w 5610226"/>
                <a:gd name="connsiteY4" fmla="*/ 0 h 6515100"/>
                <a:gd name="connsiteX0" fmla="*/ 19050 w 5610226"/>
                <a:gd name="connsiteY0" fmla="*/ 26449 h 6541549"/>
                <a:gd name="connsiteX1" fmla="*/ 5610226 w 5610226"/>
                <a:gd name="connsiteY1" fmla="*/ 150274 h 6541549"/>
                <a:gd name="connsiteX2" fmla="*/ 5610226 w 5610226"/>
                <a:gd name="connsiteY2" fmla="*/ 6541549 h 6541549"/>
                <a:gd name="connsiteX3" fmla="*/ 0 w 5610226"/>
                <a:gd name="connsiteY3" fmla="*/ 6541549 h 6541549"/>
                <a:gd name="connsiteX4" fmla="*/ 19050 w 5610226"/>
                <a:gd name="connsiteY4" fmla="*/ 26449 h 6541549"/>
                <a:gd name="connsiteX0" fmla="*/ 9525 w 5610226"/>
                <a:gd name="connsiteY0" fmla="*/ 24543 h 6558693"/>
                <a:gd name="connsiteX1" fmla="*/ 5610226 w 5610226"/>
                <a:gd name="connsiteY1" fmla="*/ 167418 h 6558693"/>
                <a:gd name="connsiteX2" fmla="*/ 5610226 w 5610226"/>
                <a:gd name="connsiteY2" fmla="*/ 6558693 h 6558693"/>
                <a:gd name="connsiteX3" fmla="*/ 0 w 5610226"/>
                <a:gd name="connsiteY3" fmla="*/ 6558693 h 6558693"/>
                <a:gd name="connsiteX4" fmla="*/ 9525 w 5610226"/>
                <a:gd name="connsiteY4" fmla="*/ 24543 h 6558693"/>
                <a:gd name="connsiteX0" fmla="*/ 9525 w 5610226"/>
                <a:gd name="connsiteY0" fmla="*/ 62585 h 6596735"/>
                <a:gd name="connsiteX1" fmla="*/ 5610226 w 5610226"/>
                <a:gd name="connsiteY1" fmla="*/ 205460 h 6596735"/>
                <a:gd name="connsiteX2" fmla="*/ 5610226 w 5610226"/>
                <a:gd name="connsiteY2" fmla="*/ 6596735 h 6596735"/>
                <a:gd name="connsiteX3" fmla="*/ 0 w 5610226"/>
                <a:gd name="connsiteY3" fmla="*/ 6596735 h 6596735"/>
                <a:gd name="connsiteX4" fmla="*/ 9525 w 5610226"/>
                <a:gd name="connsiteY4" fmla="*/ 62585 h 6596735"/>
                <a:gd name="connsiteX0" fmla="*/ 9525 w 5610226"/>
                <a:gd name="connsiteY0" fmla="*/ 74562 h 6608712"/>
                <a:gd name="connsiteX1" fmla="*/ 5610226 w 5610226"/>
                <a:gd name="connsiteY1" fmla="*/ 217437 h 6608712"/>
                <a:gd name="connsiteX2" fmla="*/ 5610226 w 5610226"/>
                <a:gd name="connsiteY2" fmla="*/ 6608712 h 6608712"/>
                <a:gd name="connsiteX3" fmla="*/ 0 w 5610226"/>
                <a:gd name="connsiteY3" fmla="*/ 6608712 h 6608712"/>
                <a:gd name="connsiteX4" fmla="*/ 9525 w 5610226"/>
                <a:gd name="connsiteY4" fmla="*/ 74562 h 6608712"/>
                <a:gd name="connsiteX0" fmla="*/ 0 w 5600701"/>
                <a:gd name="connsiteY0" fmla="*/ 74562 h 6694437"/>
                <a:gd name="connsiteX1" fmla="*/ 5600701 w 5600701"/>
                <a:gd name="connsiteY1" fmla="*/ 217437 h 6694437"/>
                <a:gd name="connsiteX2" fmla="*/ 5600701 w 5600701"/>
                <a:gd name="connsiteY2" fmla="*/ 6608712 h 6694437"/>
                <a:gd name="connsiteX3" fmla="*/ 9525 w 5600701"/>
                <a:gd name="connsiteY3" fmla="*/ 6694437 h 6694437"/>
                <a:gd name="connsiteX4" fmla="*/ 0 w 5600701"/>
                <a:gd name="connsiteY4" fmla="*/ 74562 h 6694437"/>
                <a:gd name="connsiteX0" fmla="*/ 0 w 5600701"/>
                <a:gd name="connsiteY0" fmla="*/ 74562 h 6725381"/>
                <a:gd name="connsiteX1" fmla="*/ 5600701 w 5600701"/>
                <a:gd name="connsiteY1" fmla="*/ 217437 h 6725381"/>
                <a:gd name="connsiteX2" fmla="*/ 5600701 w 5600701"/>
                <a:gd name="connsiteY2" fmla="*/ 6608712 h 6725381"/>
                <a:gd name="connsiteX3" fmla="*/ 9525 w 5600701"/>
                <a:gd name="connsiteY3" fmla="*/ 6694437 h 6725381"/>
                <a:gd name="connsiteX4" fmla="*/ 0 w 5600701"/>
                <a:gd name="connsiteY4" fmla="*/ 74562 h 672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01" h="6725381">
                  <a:moveTo>
                    <a:pt x="0" y="74562"/>
                  </a:moveTo>
                  <a:cubicBezTo>
                    <a:pt x="1844675" y="-141338"/>
                    <a:pt x="3736976" y="176162"/>
                    <a:pt x="5600701" y="217437"/>
                  </a:cubicBezTo>
                  <a:lnTo>
                    <a:pt x="5600701" y="6608712"/>
                  </a:lnTo>
                  <a:cubicBezTo>
                    <a:pt x="3736976" y="6637287"/>
                    <a:pt x="1901825" y="6789687"/>
                    <a:pt x="9525" y="6694437"/>
                  </a:cubicBezTo>
                  <a:lnTo>
                    <a:pt x="0" y="7456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41EC3F-7BD1-46B4-99CF-40F40890658B}"/>
                </a:ext>
              </a:extLst>
            </p:cNvPr>
            <p:cNvCxnSpPr/>
            <p:nvPr/>
          </p:nvCxnSpPr>
          <p:spPr>
            <a:xfrm>
              <a:off x="1128712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55FA9A-3DC8-4055-BBCA-05871694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7298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130504-D688-422A-9C1F-B3BFCDFB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2013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5AEDE7-3E2F-44D3-B1D6-927B4D728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6728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537799-EF5A-4CFC-999E-3BBACA99E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1443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051E13E-3823-47F2-8091-282DBAB53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6157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20709A5-E040-4B7F-8F69-22AAF2461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0872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9CBF712-3937-4968-8097-FF3326C86B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5587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021268-CB8E-4188-9F01-5A0641F0A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0302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F0C40B8-E26A-4FEE-9FEE-B83539CB2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5017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F203094-0D04-4BBD-B07B-0F6E540B3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9732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68BA75-FD53-42A0-8C71-63FD49E5D4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4447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6B5C19-AF3B-4022-9A00-01A694CE0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9162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7EB209-1B80-477C-8EC4-7481EAF1D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63876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EA03E0E5-CFB2-4703-90C1-9DED9AE9C04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9" t="28717" r="6337" b="57129"/>
          <a:stretch/>
        </p:blipFill>
        <p:spPr>
          <a:xfrm>
            <a:off x="6391273" y="758118"/>
            <a:ext cx="4800603" cy="1857677"/>
          </a:xfrm>
          <a:prstGeom prst="rect">
            <a:avLst/>
          </a:prstGeom>
        </p:spPr>
      </p:pic>
      <p:pic>
        <p:nvPicPr>
          <p:cNvPr id="3" name="Picture 2" descr="A screen shot of a computer&#10;&#10;Description automatically generated with low confidence">
            <a:extLst>
              <a:ext uri="{FF2B5EF4-FFF2-40B4-BE49-F238E27FC236}">
                <a16:creationId xmlns:a16="http://schemas.microsoft.com/office/drawing/2014/main" id="{D25DB554-9809-468C-8133-4516736B36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4493" y="3087281"/>
            <a:ext cx="2501558" cy="2828924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457C98E-D025-4B6A-A6E0-A2DD96224B1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9" t="42366" r="6057" b="47175"/>
          <a:stretch/>
        </p:blipFill>
        <p:spPr>
          <a:xfrm>
            <a:off x="295275" y="1317776"/>
            <a:ext cx="4724401" cy="1145622"/>
          </a:xfrm>
          <a:prstGeom prst="rect">
            <a:avLst/>
          </a:prstGeom>
        </p:spPr>
      </p:pic>
      <p:pic>
        <p:nvPicPr>
          <p:cNvPr id="5" name="Picture 4" descr="A picture containing text, businesscard, envelope&#10;&#10;Description automatically generated">
            <a:extLst>
              <a:ext uri="{FF2B5EF4-FFF2-40B4-BE49-F238E27FC236}">
                <a16:creationId xmlns:a16="http://schemas.microsoft.com/office/drawing/2014/main" id="{CED657C7-92AD-4811-B305-FD470DAE42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585"/>
          <a:stretch/>
        </p:blipFill>
        <p:spPr>
          <a:xfrm>
            <a:off x="1401845" y="2973434"/>
            <a:ext cx="2606509" cy="2780755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1597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https://lh4.googleusercontent.com/t7wvpAzIXq1Av6gHfzudQNc2yZHhPgX-w36odWgqSMoPQipBIqI-RZVlrNS5zqL8kdCtucjH9agSnc4U4CmwdnpnBv_HdpsuITBSennFGhicNZCthw8R4PskXvAkcVo9KfW7uaFSJbM">
            <a:extLst>
              <a:ext uri="{FF2B5EF4-FFF2-40B4-BE49-F238E27FC236}">
                <a16:creationId xmlns:a16="http://schemas.microsoft.com/office/drawing/2014/main" id="{B4F7AC9E-4021-49B5-B65C-08FA8A0AC5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2" t="2941" r="1262" b="3014"/>
          <a:stretch/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C486C98-3809-4DB9-BC33-4AF8AC2B20D6}"/>
              </a:ext>
            </a:extLst>
          </p:cNvPr>
          <p:cNvSpPr txBox="1">
            <a:spLocks/>
          </p:cNvSpPr>
          <p:nvPr/>
        </p:nvSpPr>
        <p:spPr>
          <a:xfrm>
            <a:off x="936500" y="689318"/>
            <a:ext cx="10584939" cy="590358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rtl="1">
              <a:lnSpc>
                <a:spcPct val="150000"/>
              </a:lnSpc>
              <a:defRPr/>
            </a:pPr>
            <a:r>
              <a:rPr lang="ar-AE" sz="66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اللغة العربية - الصّف الأول</a:t>
            </a:r>
          </a:p>
          <a:p>
            <a:pPr rtl="1">
              <a:lnSpc>
                <a:spcPct val="150000"/>
              </a:lnSpc>
              <a:defRPr/>
            </a:pPr>
            <a:r>
              <a:rPr lang="ar-AE" sz="60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الْوَحْدَةُ الثّالثَةُ : رَمَضانُ شَهْرُ الْخَيْرِ</a:t>
            </a:r>
            <a:endParaRPr lang="ar-AE" sz="6000" b="1" dirty="0">
              <a:solidFill>
                <a:srgbClr val="F79646">
                  <a:lumMod val="60000"/>
                  <a:lumOff val="40000"/>
                </a:srgbClr>
              </a:solidFill>
              <a:latin typeface="Calibri"/>
              <a:cs typeface="Arial" panose="020B0604020202020204" pitchFamily="34" charset="0"/>
            </a:endParaRPr>
          </a:p>
          <a:p>
            <a:pPr rtl="1">
              <a:defRPr/>
            </a:pP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النّص الْمعلوماتي ( كَـيْف تَـصْنَعُ بِطاقَةَ تَهْنِئَةٍ )</a:t>
            </a:r>
          </a:p>
          <a:p>
            <a:pPr rtl="1">
              <a:defRPr/>
            </a:pPr>
            <a:r>
              <a:rPr lang="ar-AE" sz="60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قــراءة &amp; أنـشـطــة</a:t>
            </a:r>
          </a:p>
          <a:p>
            <a:pPr algn="l" rtl="1">
              <a:defRPr/>
            </a:pPr>
            <a:endParaRPr lang="ar-AE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  <a:p>
            <a:pPr algn="l" rtl="1">
              <a:defRPr/>
            </a:pPr>
            <a:r>
              <a:rPr lang="ar-AE" sz="32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إعداد / أحلام فوزي</a:t>
            </a:r>
          </a:p>
          <a:p>
            <a:pPr algn="l" rtl="1">
              <a:defRPr/>
            </a:pPr>
            <a:r>
              <a:rPr lang="ar-AE" sz="2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 مدرسة الجوري</a:t>
            </a:r>
          </a:p>
          <a:p>
            <a:pPr rtl="1">
              <a:defRPr/>
            </a:pPr>
            <a:endParaRPr lang="ar-AE" sz="48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5293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مفاجأة / طريقة بسيطة وسهلة لتصميم كتاب إلكتروني متحرك علي البوربوينت  powerpoint في اقل من 10 دقائق - YouTube">
            <a:extLst>
              <a:ext uri="{FF2B5EF4-FFF2-40B4-BE49-F238E27FC236}">
                <a16:creationId xmlns:a16="http://schemas.microsoft.com/office/drawing/2014/main" id="{12883539-44FB-47F4-8982-7B7833D8A8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3" t="5694" r="7655" b="6111"/>
          <a:stretch/>
        </p:blipFill>
        <p:spPr bwMode="auto">
          <a:xfrm>
            <a:off x="0" y="0"/>
            <a:ext cx="12068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6ECD9131-3630-48C6-8EAB-FF0B923A0031}"/>
              </a:ext>
            </a:extLst>
          </p:cNvPr>
          <p:cNvSpPr/>
          <p:nvPr/>
        </p:nvSpPr>
        <p:spPr>
          <a:xfrm>
            <a:off x="5857875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BDFFE79-01D6-428A-A2FF-7D44DCEAF433}"/>
              </a:ext>
            </a:extLst>
          </p:cNvPr>
          <p:cNvSpPr/>
          <p:nvPr/>
        </p:nvSpPr>
        <p:spPr>
          <a:xfrm>
            <a:off x="6076949" y="180975"/>
            <a:ext cx="114300" cy="6622243"/>
          </a:xfrm>
          <a:prstGeom prst="rect">
            <a:avLst/>
          </a:prstGeom>
          <a:solidFill>
            <a:srgbClr val="C5C5C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JO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A3C297E-03E2-4B28-BA5F-8A6382F253FB}"/>
              </a:ext>
            </a:extLst>
          </p:cNvPr>
          <p:cNvGrpSpPr/>
          <p:nvPr/>
        </p:nvGrpSpPr>
        <p:grpSpPr>
          <a:xfrm>
            <a:off x="295275" y="87455"/>
            <a:ext cx="5600701" cy="6706144"/>
            <a:chOff x="295275" y="87455"/>
            <a:chExt cx="5600701" cy="6706144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2507ADA-8B36-4478-A842-DBC0FAB16BB8}"/>
                </a:ext>
              </a:extLst>
            </p:cNvPr>
            <p:cNvSpPr/>
            <p:nvPr/>
          </p:nvSpPr>
          <p:spPr>
            <a:xfrm>
              <a:off x="295275" y="87455"/>
              <a:ext cx="5600701" cy="6706144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0 w 5610226"/>
                <a:gd name="connsiteY0" fmla="*/ 133350 h 6524625"/>
                <a:gd name="connsiteX1" fmla="*/ 5610226 w 5610226"/>
                <a:gd name="connsiteY1" fmla="*/ 0 h 6524625"/>
                <a:gd name="connsiteX2" fmla="*/ 5610226 w 5610226"/>
                <a:gd name="connsiteY2" fmla="*/ 6524625 h 6524625"/>
                <a:gd name="connsiteX3" fmla="*/ 0 w 5610226"/>
                <a:gd name="connsiteY3" fmla="*/ 6524625 h 6524625"/>
                <a:gd name="connsiteX4" fmla="*/ 0 w 5610226"/>
                <a:gd name="connsiteY4" fmla="*/ 133350 h 6524625"/>
                <a:gd name="connsiteX0" fmla="*/ 0 w 5610226"/>
                <a:gd name="connsiteY0" fmla="*/ 154328 h 6545603"/>
                <a:gd name="connsiteX1" fmla="*/ 5610226 w 5610226"/>
                <a:gd name="connsiteY1" fmla="*/ 20978 h 6545603"/>
                <a:gd name="connsiteX2" fmla="*/ 5610226 w 5610226"/>
                <a:gd name="connsiteY2" fmla="*/ 6545603 h 6545603"/>
                <a:gd name="connsiteX3" fmla="*/ 0 w 5610226"/>
                <a:gd name="connsiteY3" fmla="*/ 6545603 h 6545603"/>
                <a:gd name="connsiteX4" fmla="*/ 0 w 5610226"/>
                <a:gd name="connsiteY4" fmla="*/ 154328 h 6545603"/>
                <a:gd name="connsiteX0" fmla="*/ 0 w 5610226"/>
                <a:gd name="connsiteY0" fmla="*/ 169040 h 6560315"/>
                <a:gd name="connsiteX1" fmla="*/ 5610226 w 5610226"/>
                <a:gd name="connsiteY1" fmla="*/ 35690 h 6560315"/>
                <a:gd name="connsiteX2" fmla="*/ 5610226 w 5610226"/>
                <a:gd name="connsiteY2" fmla="*/ 6560315 h 6560315"/>
                <a:gd name="connsiteX3" fmla="*/ 0 w 5610226"/>
                <a:gd name="connsiteY3" fmla="*/ 6560315 h 6560315"/>
                <a:gd name="connsiteX4" fmla="*/ 0 w 5610226"/>
                <a:gd name="connsiteY4" fmla="*/ 169040 h 6560315"/>
                <a:gd name="connsiteX0" fmla="*/ 0 w 5610226"/>
                <a:gd name="connsiteY0" fmla="*/ 204499 h 6595774"/>
                <a:gd name="connsiteX1" fmla="*/ 5610226 w 5610226"/>
                <a:gd name="connsiteY1" fmla="*/ 71149 h 6595774"/>
                <a:gd name="connsiteX2" fmla="*/ 5610226 w 5610226"/>
                <a:gd name="connsiteY2" fmla="*/ 6595774 h 6595774"/>
                <a:gd name="connsiteX3" fmla="*/ 0 w 5610226"/>
                <a:gd name="connsiteY3" fmla="*/ 6595774 h 6595774"/>
                <a:gd name="connsiteX4" fmla="*/ 0 w 5610226"/>
                <a:gd name="connsiteY4" fmla="*/ 204499 h 6595774"/>
                <a:gd name="connsiteX0" fmla="*/ 0 w 5610226"/>
                <a:gd name="connsiteY0" fmla="*/ 204499 h 6662449"/>
                <a:gd name="connsiteX1" fmla="*/ 5610226 w 5610226"/>
                <a:gd name="connsiteY1" fmla="*/ 71149 h 6662449"/>
                <a:gd name="connsiteX2" fmla="*/ 5610226 w 5610226"/>
                <a:gd name="connsiteY2" fmla="*/ 6662449 h 6662449"/>
                <a:gd name="connsiteX3" fmla="*/ 0 w 5610226"/>
                <a:gd name="connsiteY3" fmla="*/ 6595774 h 6662449"/>
                <a:gd name="connsiteX4" fmla="*/ 0 w 5610226"/>
                <a:gd name="connsiteY4" fmla="*/ 204499 h 6662449"/>
                <a:gd name="connsiteX0" fmla="*/ 0 w 5610226"/>
                <a:gd name="connsiteY0" fmla="*/ 204499 h 6674723"/>
                <a:gd name="connsiteX1" fmla="*/ 5610226 w 5610226"/>
                <a:gd name="connsiteY1" fmla="*/ 71149 h 6674723"/>
                <a:gd name="connsiteX2" fmla="*/ 5610226 w 5610226"/>
                <a:gd name="connsiteY2" fmla="*/ 6662449 h 6674723"/>
                <a:gd name="connsiteX3" fmla="*/ 0 w 5610226"/>
                <a:gd name="connsiteY3" fmla="*/ 6595774 h 6674723"/>
                <a:gd name="connsiteX4" fmla="*/ 0 w 5610226"/>
                <a:gd name="connsiteY4" fmla="*/ 204499 h 6674723"/>
                <a:gd name="connsiteX0" fmla="*/ 0 w 5610226"/>
                <a:gd name="connsiteY0" fmla="*/ 204499 h 6706144"/>
                <a:gd name="connsiteX1" fmla="*/ 5610226 w 5610226"/>
                <a:gd name="connsiteY1" fmla="*/ 71149 h 6706144"/>
                <a:gd name="connsiteX2" fmla="*/ 5610226 w 5610226"/>
                <a:gd name="connsiteY2" fmla="*/ 6662449 h 6706144"/>
                <a:gd name="connsiteX3" fmla="*/ 0 w 5610226"/>
                <a:gd name="connsiteY3" fmla="*/ 6595774 h 6706144"/>
                <a:gd name="connsiteX4" fmla="*/ 0 w 5610226"/>
                <a:gd name="connsiteY4" fmla="*/ 204499 h 67061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10226" h="6706144">
                  <a:moveTo>
                    <a:pt x="0" y="204499"/>
                  </a:moveTo>
                  <a:cubicBezTo>
                    <a:pt x="1870075" y="160049"/>
                    <a:pt x="3759201" y="-132051"/>
                    <a:pt x="5610226" y="71149"/>
                  </a:cubicBezTo>
                  <a:lnTo>
                    <a:pt x="5610226" y="6662449"/>
                  </a:lnTo>
                  <a:cubicBezTo>
                    <a:pt x="3683001" y="6783099"/>
                    <a:pt x="1870075" y="6617999"/>
                    <a:pt x="0" y="6595774"/>
                  </a:cubicBezTo>
                  <a:lnTo>
                    <a:pt x="0" y="204499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EBE01B8-C2A6-4875-B611-9C0D2D081D5F}"/>
                </a:ext>
              </a:extLst>
            </p:cNvPr>
            <p:cNvCxnSpPr/>
            <p:nvPr/>
          </p:nvCxnSpPr>
          <p:spPr>
            <a:xfrm>
              <a:off x="509587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E963CBED-2EED-4558-8222-6105EF42C6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74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BFDAC9A-2FBF-4F75-BDA7-FB2C3E1E483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0489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735ED79C-816D-43B8-A079-60F132853B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5204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E19F5009-EF6E-45C2-98EB-378C11E67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19919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A1578EC5-B184-4E8C-96A2-5AB19D2E3BB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4633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5CF342A6-EE75-4D3F-BAAC-38D04A2FB1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29348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C40F6499-B513-44EA-8E01-9E977FA28D5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4063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E9A0FA4-3C5C-4F0E-A7DD-781A563028E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38778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1A7765B-D0E2-4D7D-93AE-FB6D5054B4D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3493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D2330ECC-933B-4CE6-B8AB-7DBA438833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48208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3A6776-9B81-46DC-B473-E44F22EB052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2923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B2A0C9E9-30AD-4534-AFE9-32D888FD7C7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57638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9AB66A1-CF38-4B9B-93DE-0B4BAC356C0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6750" y="62352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402B664F-7F02-41D8-AC0E-49962ACB33E7}"/>
              </a:ext>
            </a:extLst>
          </p:cNvPr>
          <p:cNvGrpSpPr/>
          <p:nvPr/>
        </p:nvGrpSpPr>
        <p:grpSpPr>
          <a:xfrm>
            <a:off x="6096000" y="77837"/>
            <a:ext cx="5695949" cy="6725381"/>
            <a:chOff x="6096000" y="77837"/>
            <a:chExt cx="5695949" cy="6725381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5D63410-84A2-48E1-87EF-92E83F3B14CF}"/>
                </a:ext>
              </a:extLst>
            </p:cNvPr>
            <p:cNvSpPr/>
            <p:nvPr/>
          </p:nvSpPr>
          <p:spPr>
            <a:xfrm>
              <a:off x="6096000" y="77837"/>
              <a:ext cx="5695949" cy="6725381"/>
            </a:xfrm>
            <a:custGeom>
              <a:avLst/>
              <a:gdLst>
                <a:gd name="connsiteX0" fmla="*/ 0 w 5610226"/>
                <a:gd name="connsiteY0" fmla="*/ 0 h 6391275"/>
                <a:gd name="connsiteX1" fmla="*/ 5610226 w 5610226"/>
                <a:gd name="connsiteY1" fmla="*/ 0 h 6391275"/>
                <a:gd name="connsiteX2" fmla="*/ 5610226 w 5610226"/>
                <a:gd name="connsiteY2" fmla="*/ 6391275 h 6391275"/>
                <a:gd name="connsiteX3" fmla="*/ 0 w 5610226"/>
                <a:gd name="connsiteY3" fmla="*/ 6391275 h 6391275"/>
                <a:gd name="connsiteX4" fmla="*/ 0 w 5610226"/>
                <a:gd name="connsiteY4" fmla="*/ 0 h 6391275"/>
                <a:gd name="connsiteX0" fmla="*/ 19050 w 5610226"/>
                <a:gd name="connsiteY0" fmla="*/ 0 h 6515100"/>
                <a:gd name="connsiteX1" fmla="*/ 5610226 w 5610226"/>
                <a:gd name="connsiteY1" fmla="*/ 123825 h 6515100"/>
                <a:gd name="connsiteX2" fmla="*/ 5610226 w 5610226"/>
                <a:gd name="connsiteY2" fmla="*/ 6515100 h 6515100"/>
                <a:gd name="connsiteX3" fmla="*/ 0 w 5610226"/>
                <a:gd name="connsiteY3" fmla="*/ 6515100 h 6515100"/>
                <a:gd name="connsiteX4" fmla="*/ 19050 w 5610226"/>
                <a:gd name="connsiteY4" fmla="*/ 0 h 6515100"/>
                <a:gd name="connsiteX0" fmla="*/ 19050 w 5610226"/>
                <a:gd name="connsiteY0" fmla="*/ 26449 h 6541549"/>
                <a:gd name="connsiteX1" fmla="*/ 5610226 w 5610226"/>
                <a:gd name="connsiteY1" fmla="*/ 150274 h 6541549"/>
                <a:gd name="connsiteX2" fmla="*/ 5610226 w 5610226"/>
                <a:gd name="connsiteY2" fmla="*/ 6541549 h 6541549"/>
                <a:gd name="connsiteX3" fmla="*/ 0 w 5610226"/>
                <a:gd name="connsiteY3" fmla="*/ 6541549 h 6541549"/>
                <a:gd name="connsiteX4" fmla="*/ 19050 w 5610226"/>
                <a:gd name="connsiteY4" fmla="*/ 26449 h 6541549"/>
                <a:gd name="connsiteX0" fmla="*/ 9525 w 5610226"/>
                <a:gd name="connsiteY0" fmla="*/ 24543 h 6558693"/>
                <a:gd name="connsiteX1" fmla="*/ 5610226 w 5610226"/>
                <a:gd name="connsiteY1" fmla="*/ 167418 h 6558693"/>
                <a:gd name="connsiteX2" fmla="*/ 5610226 w 5610226"/>
                <a:gd name="connsiteY2" fmla="*/ 6558693 h 6558693"/>
                <a:gd name="connsiteX3" fmla="*/ 0 w 5610226"/>
                <a:gd name="connsiteY3" fmla="*/ 6558693 h 6558693"/>
                <a:gd name="connsiteX4" fmla="*/ 9525 w 5610226"/>
                <a:gd name="connsiteY4" fmla="*/ 24543 h 6558693"/>
                <a:gd name="connsiteX0" fmla="*/ 9525 w 5610226"/>
                <a:gd name="connsiteY0" fmla="*/ 62585 h 6596735"/>
                <a:gd name="connsiteX1" fmla="*/ 5610226 w 5610226"/>
                <a:gd name="connsiteY1" fmla="*/ 205460 h 6596735"/>
                <a:gd name="connsiteX2" fmla="*/ 5610226 w 5610226"/>
                <a:gd name="connsiteY2" fmla="*/ 6596735 h 6596735"/>
                <a:gd name="connsiteX3" fmla="*/ 0 w 5610226"/>
                <a:gd name="connsiteY3" fmla="*/ 6596735 h 6596735"/>
                <a:gd name="connsiteX4" fmla="*/ 9525 w 5610226"/>
                <a:gd name="connsiteY4" fmla="*/ 62585 h 6596735"/>
                <a:gd name="connsiteX0" fmla="*/ 9525 w 5610226"/>
                <a:gd name="connsiteY0" fmla="*/ 74562 h 6608712"/>
                <a:gd name="connsiteX1" fmla="*/ 5610226 w 5610226"/>
                <a:gd name="connsiteY1" fmla="*/ 217437 h 6608712"/>
                <a:gd name="connsiteX2" fmla="*/ 5610226 w 5610226"/>
                <a:gd name="connsiteY2" fmla="*/ 6608712 h 6608712"/>
                <a:gd name="connsiteX3" fmla="*/ 0 w 5610226"/>
                <a:gd name="connsiteY3" fmla="*/ 6608712 h 6608712"/>
                <a:gd name="connsiteX4" fmla="*/ 9525 w 5610226"/>
                <a:gd name="connsiteY4" fmla="*/ 74562 h 6608712"/>
                <a:gd name="connsiteX0" fmla="*/ 0 w 5600701"/>
                <a:gd name="connsiteY0" fmla="*/ 74562 h 6694437"/>
                <a:gd name="connsiteX1" fmla="*/ 5600701 w 5600701"/>
                <a:gd name="connsiteY1" fmla="*/ 217437 h 6694437"/>
                <a:gd name="connsiteX2" fmla="*/ 5600701 w 5600701"/>
                <a:gd name="connsiteY2" fmla="*/ 6608712 h 6694437"/>
                <a:gd name="connsiteX3" fmla="*/ 9525 w 5600701"/>
                <a:gd name="connsiteY3" fmla="*/ 6694437 h 6694437"/>
                <a:gd name="connsiteX4" fmla="*/ 0 w 5600701"/>
                <a:gd name="connsiteY4" fmla="*/ 74562 h 6694437"/>
                <a:gd name="connsiteX0" fmla="*/ 0 w 5600701"/>
                <a:gd name="connsiteY0" fmla="*/ 74562 h 6725381"/>
                <a:gd name="connsiteX1" fmla="*/ 5600701 w 5600701"/>
                <a:gd name="connsiteY1" fmla="*/ 217437 h 6725381"/>
                <a:gd name="connsiteX2" fmla="*/ 5600701 w 5600701"/>
                <a:gd name="connsiteY2" fmla="*/ 6608712 h 6725381"/>
                <a:gd name="connsiteX3" fmla="*/ 9525 w 5600701"/>
                <a:gd name="connsiteY3" fmla="*/ 6694437 h 6725381"/>
                <a:gd name="connsiteX4" fmla="*/ 0 w 5600701"/>
                <a:gd name="connsiteY4" fmla="*/ 74562 h 6725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00701" h="6725381">
                  <a:moveTo>
                    <a:pt x="0" y="74562"/>
                  </a:moveTo>
                  <a:cubicBezTo>
                    <a:pt x="1844675" y="-141338"/>
                    <a:pt x="3736976" y="176162"/>
                    <a:pt x="5600701" y="217437"/>
                  </a:cubicBezTo>
                  <a:lnTo>
                    <a:pt x="5600701" y="6608712"/>
                  </a:lnTo>
                  <a:cubicBezTo>
                    <a:pt x="3736976" y="6637287"/>
                    <a:pt x="1901825" y="6789687"/>
                    <a:pt x="9525" y="6694437"/>
                  </a:cubicBezTo>
                  <a:lnTo>
                    <a:pt x="0" y="74562"/>
                  </a:lnTo>
                  <a:close/>
                </a:path>
              </a:pathLst>
            </a:custGeom>
            <a:solidFill>
              <a:srgbClr val="ECECE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ar-J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A41EC3F-7BD1-46B4-99CF-40F40890658B}"/>
                </a:ext>
              </a:extLst>
            </p:cNvPr>
            <p:cNvCxnSpPr/>
            <p:nvPr/>
          </p:nvCxnSpPr>
          <p:spPr>
            <a:xfrm>
              <a:off x="11287125" y="542925"/>
              <a:ext cx="0" cy="582930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C55FA9A-3DC8-4055-BBCA-0587169473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72984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58130504-D688-422A-9C1F-B3BFCDFBDF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20133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B5AEDE7-3E2F-44D3-B1D6-927B4D72891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16728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A537799-EF5A-4CFC-999E-3BBACA99EE2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144310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F051E13E-3823-47F2-8091-282DBAB539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261579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520709A5-E040-4B7F-8F69-22AAF2461B0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08728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09CBF712-3937-4968-8097-FF3326C86B4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3558774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90021268-CB8E-4188-9F01-5A0641F0A63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030261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5F0C40B8-E26A-4FEE-9FEE-B83539CB25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501748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0F203094-0D04-4BBD-B07B-0F6E540B322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4973235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6068BA75-FD53-42A0-8C71-63FD49E5D4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444722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196B5C19-AF3B-4022-9A00-01A694CE00E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5916209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397EB209-1B80-477C-8EC4-7481EAF1DBE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924675" y="6387696"/>
              <a:ext cx="4076700" cy="0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5" name="Picture 64">
            <a:extLst>
              <a:ext uri="{FF2B5EF4-FFF2-40B4-BE49-F238E27FC236}">
                <a16:creationId xmlns:a16="http://schemas.microsoft.com/office/drawing/2014/main" id="{EFA4043F-E516-44BF-BF26-4CA3E75BE2E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0" t="52769" r="6337" b="42772"/>
          <a:stretch/>
        </p:blipFill>
        <p:spPr>
          <a:xfrm>
            <a:off x="6391273" y="729847"/>
            <a:ext cx="4895849" cy="683430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E9842B45-7430-4644-AA41-5095AE9408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81" t="61856" r="51051" b="6143"/>
          <a:stretch/>
        </p:blipFill>
        <p:spPr>
          <a:xfrm>
            <a:off x="7448315" y="2144309"/>
            <a:ext cx="3069005" cy="3295220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85CC6C70-F623-4F24-925A-5A0528094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56"/>
          <a:stretch/>
        </p:blipFill>
        <p:spPr>
          <a:xfrm>
            <a:off x="257180" y="553881"/>
            <a:ext cx="4838695" cy="956921"/>
          </a:xfrm>
          <a:prstGeom prst="rect">
            <a:avLst/>
          </a:prstGeom>
        </p:spPr>
      </p:pic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9DC0BA5-ECDE-4F8C-AAFB-6F7E808AB3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2" t="15182" r="19743" b="10725"/>
          <a:stretch/>
        </p:blipFill>
        <p:spPr>
          <a:xfrm>
            <a:off x="3277292" y="1657355"/>
            <a:ext cx="1637901" cy="1429931"/>
          </a:xfrm>
          <a:prstGeom prst="rect">
            <a:avLst/>
          </a:prstGeom>
        </p:spPr>
      </p:pic>
      <p:pic>
        <p:nvPicPr>
          <p:cNvPr id="9" name="Picture 8" descr="A picture containing text, stationary, writing implement, pencil&#10;&#10;Description automatically generated">
            <a:extLst>
              <a:ext uri="{FF2B5EF4-FFF2-40B4-BE49-F238E27FC236}">
                <a16:creationId xmlns:a16="http://schemas.microsoft.com/office/drawing/2014/main" id="{4ED6C166-E075-47EE-B9D6-C372F9983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2" b="15939"/>
          <a:stretch/>
        </p:blipFill>
        <p:spPr>
          <a:xfrm>
            <a:off x="3277292" y="3396755"/>
            <a:ext cx="1618559" cy="1484341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C96F37C0-6081-4261-B7DE-D88BC05745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11"/>
          <a:stretch/>
        </p:blipFill>
        <p:spPr>
          <a:xfrm>
            <a:off x="380999" y="1607878"/>
            <a:ext cx="2657819" cy="4627415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5339E1AA-332B-499C-8337-B876548A52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842" y="5091540"/>
            <a:ext cx="1671734" cy="1211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1728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6A4F5D9-C249-4483-BD0D-C34C37C72E37}"/>
              </a:ext>
            </a:extLst>
          </p:cNvPr>
          <p:cNvSpPr txBox="1">
            <a:spLocks/>
          </p:cNvSpPr>
          <p:nvPr/>
        </p:nvSpPr>
        <p:spPr>
          <a:xfrm>
            <a:off x="2110180" y="1462310"/>
            <a:ext cx="829274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88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اتباع الإرشادات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التطبيق الفردي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4D3A3E2-01F8-4D9D-8EE6-AD40CB3DFF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696370" y="4499807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5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B42F3169-3CDE-4F05-A57B-5F06F7968478}"/>
              </a:ext>
            </a:extLst>
          </p:cNvPr>
          <p:cNvSpPr/>
          <p:nvPr/>
        </p:nvSpPr>
        <p:spPr>
          <a:xfrm>
            <a:off x="9795070" y="3954529"/>
            <a:ext cx="2316717" cy="2666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A03BD86-9D7E-4C69-891B-91360F3A8191}"/>
              </a:ext>
            </a:extLst>
          </p:cNvPr>
          <p:cNvSpPr/>
          <p:nvPr/>
        </p:nvSpPr>
        <p:spPr>
          <a:xfrm>
            <a:off x="7364688" y="3954529"/>
            <a:ext cx="2316717" cy="2666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2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45FAF3D-79B5-4EF5-AE20-384E939BB25C}"/>
              </a:ext>
            </a:extLst>
          </p:cNvPr>
          <p:cNvSpPr/>
          <p:nvPr/>
        </p:nvSpPr>
        <p:spPr>
          <a:xfrm>
            <a:off x="4934306" y="3954529"/>
            <a:ext cx="2316717" cy="2666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3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370BBBF-159F-4FDB-B3FB-E37D3867FADD}"/>
              </a:ext>
            </a:extLst>
          </p:cNvPr>
          <p:cNvSpPr/>
          <p:nvPr/>
        </p:nvSpPr>
        <p:spPr>
          <a:xfrm>
            <a:off x="2494553" y="3954529"/>
            <a:ext cx="2316717" cy="2666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4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00E66CF-A24B-4CC3-8E38-F433BD300003}"/>
              </a:ext>
            </a:extLst>
          </p:cNvPr>
          <p:cNvSpPr/>
          <p:nvPr/>
        </p:nvSpPr>
        <p:spPr>
          <a:xfrm>
            <a:off x="48114" y="3954529"/>
            <a:ext cx="2316717" cy="266685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9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8C4694-A15E-483F-8853-3C822C26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14" y="807013"/>
            <a:ext cx="2190301" cy="26668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3B4F62-B1C5-4701-B826-A8859670B5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4467" y="762150"/>
            <a:ext cx="2204237" cy="271171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18BAAED-7F06-494B-BDD8-F9CE31A98C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28548" y="717286"/>
            <a:ext cx="2200598" cy="2756577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8296D4C-5057-422E-8719-2F34D74CC5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64688" y="762149"/>
            <a:ext cx="2204237" cy="2711714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E4BDB59-DB34-4167-955F-F296CD05208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3256" r="39167" b="6604"/>
          <a:stretch/>
        </p:blipFill>
        <p:spPr>
          <a:xfrm>
            <a:off x="2494023" y="784581"/>
            <a:ext cx="2190301" cy="2666850"/>
          </a:xfrm>
          <a:prstGeom prst="rect">
            <a:avLst/>
          </a:prstGeom>
          <a:ln w="38100" cap="sq">
            <a:solidFill>
              <a:schemeClr val="accent2">
                <a:lumMod val="75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F751E61-E00B-4F7A-83EC-281436C74342}"/>
              </a:ext>
            </a:extLst>
          </p:cNvPr>
          <p:cNvSpPr txBox="1"/>
          <p:nvPr/>
        </p:nvSpPr>
        <p:spPr>
          <a:xfrm>
            <a:off x="3589174" y="19875"/>
            <a:ext cx="57345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AE" sz="2800" b="1" dirty="0"/>
              <a:t>أُرَتّـبُ صورَ خُطُـوات (كَـيْف تَـصْنَعُ بِطاقَةَ تَهْنِئَةٍ )</a:t>
            </a:r>
          </a:p>
        </p:txBody>
      </p:sp>
    </p:spTree>
    <p:extLst>
      <p:ext uri="{BB962C8B-B14F-4D97-AF65-F5344CB8AC3E}">
        <p14:creationId xmlns:p14="http://schemas.microsoft.com/office/powerpoint/2010/main" val="2320795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2.96296E-6 L 0.79674 0.4673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831" y="233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555 L -0.19948 0.47453 " pathEditMode="relative" rAng="0" ptsTypes="AA">
                                      <p:cBhvr>
                                        <p:cTn id="1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26" y="2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1296 L -0.00052 0.47523 " pathEditMode="relative" rAng="0" ptsTypes="AA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310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0.0074 L -0.39609 0.47801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05" y="235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20013 0.46898 " pathEditMode="relative" rAng="0" ptsTypes="AA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13" y="2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698783" y="1878202"/>
            <a:ext cx="5245448" cy="22823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بطاقة الخروج</a:t>
            </a: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0D7E492C-6F64-40C5-A83B-37AFED461A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19755" y="4573834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73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23D8A9F-66D7-4CB0-91BE-E9B0D058A7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t="6176" r="5461" b="71588"/>
          <a:stretch/>
        </p:blipFill>
        <p:spPr>
          <a:xfrm>
            <a:off x="2871538" y="872197"/>
            <a:ext cx="6736696" cy="1786598"/>
          </a:xfrm>
          <a:prstGeom prst="rect">
            <a:avLst/>
          </a:prstGeom>
        </p:spPr>
      </p:pic>
      <p:pic>
        <p:nvPicPr>
          <p:cNvPr id="8" name="عمل بطاقة تهنئة بمناسبة شهر ⭐رمضان🌛_ بطاقة تهنئة">
            <a:hlinkClick r:id="" action="ppaction://media"/>
            <a:extLst>
              <a:ext uri="{FF2B5EF4-FFF2-40B4-BE49-F238E27FC236}">
                <a16:creationId xmlns:a16="http://schemas.microsoft.com/office/drawing/2014/main" id="{E0D82156-4547-4824-831C-64F4FDE153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58997" y="2955459"/>
            <a:ext cx="7074565" cy="3619258"/>
          </a:xfrm>
          <a:prstGeom prst="snip2DiagRect">
            <a:avLst>
              <a:gd name="adj1" fmla="val 0"/>
              <a:gd name="adj2" fmla="val 6620"/>
            </a:avLst>
          </a:prstGeom>
          <a:ln w="31750" cap="flat">
            <a:solidFill>
              <a:schemeClr val="accent2"/>
            </a:solidFill>
          </a:ln>
          <a:effectLst>
            <a:glow rad="101600">
              <a:srgbClr val="969696">
                <a:alpha val="40000"/>
              </a:srgbClr>
            </a:glow>
          </a:effectLst>
          <a:scene3d>
            <a:camera prst="orthographicFront"/>
            <a:lightRig rig="twoPt" dir="t"/>
          </a:scene3d>
          <a:sp3d contourW="25400">
            <a:contourClr>
              <a:srgbClr val="262626"/>
            </a:contourClr>
          </a:sp3d>
        </p:spPr>
      </p:pic>
    </p:spTree>
    <p:extLst>
      <p:ext uri="{BB962C8B-B14F-4D97-AF65-F5344CB8AC3E}">
        <p14:creationId xmlns:p14="http://schemas.microsoft.com/office/powerpoint/2010/main" val="26523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6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1313264" y="1659355"/>
            <a:ext cx="9565472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الواجب المنزلي </a:t>
            </a:r>
          </a:p>
          <a:p>
            <a:pPr marL="0" marR="0" lvl="0" indent="0" algn="ctr" defTabSz="914400" rtl="1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7200" b="1" dirty="0">
                <a:solidFill>
                  <a:srgbClr val="FAC090"/>
                </a:solidFill>
                <a:latin typeface="Calibri"/>
                <a:cs typeface="Arial" panose="020B0604020202020204" pitchFamily="34" charset="0"/>
              </a:rPr>
              <a:t>استطلاع رأي الطّلبة</a:t>
            </a:r>
            <a:endParaRPr kumimoji="0" lang="ar-AE" sz="7200" b="1" i="0" u="none" strike="noStrike" kern="1200" cap="none" spc="0" normalizeH="0" baseline="0" noProof="0" dirty="0">
              <a:ln>
                <a:noFill/>
              </a:ln>
              <a:solidFill>
                <a:srgbClr val="FAC090"/>
              </a:solidFill>
              <a:effectLst/>
              <a:uLnTx/>
              <a:uFillTx/>
              <a:latin typeface="Calibri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9C1CF9B1-A721-4BDE-AC98-264CC5D8C2F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9589" y="5034972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982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3000" r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C5D2497-6774-4F48-A952-C55A2458FAA6}"/>
              </a:ext>
            </a:extLst>
          </p:cNvPr>
          <p:cNvSpPr/>
          <p:nvPr/>
        </p:nvSpPr>
        <p:spPr>
          <a:xfrm>
            <a:off x="2705686" y="394049"/>
            <a:ext cx="67806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حل أنشطة كتاب النشاط / في البيت</a:t>
            </a:r>
            <a:endParaRPr kumimoji="0" lang="ar-EG" sz="36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04EB778-FF51-4D80-A003-15AFD0F73A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212" y="1969477"/>
            <a:ext cx="4881490" cy="4888523"/>
          </a:xfrm>
          <a:prstGeom prst="rect">
            <a:avLst/>
          </a:prstGeom>
          <a:ln w="38100" cap="sq">
            <a:solidFill>
              <a:schemeClr val="accent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29176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876886" y="1574819"/>
            <a:ext cx="10438227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إلى اللقاء في الحصة القادمة </a:t>
            </a:r>
          </a:p>
        </p:txBody>
      </p:sp>
    </p:spTree>
    <p:extLst>
      <p:ext uri="{BB962C8B-B14F-4D97-AF65-F5344CB8AC3E}">
        <p14:creationId xmlns:p14="http://schemas.microsoft.com/office/powerpoint/2010/main" val="2218657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1_Trim">
            <a:hlinkClick r:id="" action="ppaction://media"/>
            <a:extLst>
              <a:ext uri="{FF2B5EF4-FFF2-40B4-BE49-F238E27FC236}">
                <a16:creationId xmlns:a16="http://schemas.microsoft.com/office/drawing/2014/main" id="{5581CE71-7A22-4348-B1D8-E6D57276B9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9318" y="172329"/>
            <a:ext cx="11015003" cy="6513342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5424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5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8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3821FB6F-7AC9-4421-9716-D3C82BA20E4C}"/>
              </a:ext>
            </a:extLst>
          </p:cNvPr>
          <p:cNvSpPr txBox="1">
            <a:spLocks/>
          </p:cNvSpPr>
          <p:nvPr/>
        </p:nvSpPr>
        <p:spPr>
          <a:xfrm>
            <a:off x="590844" y="0"/>
            <a:ext cx="7737230" cy="43314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اليــوم 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الإثنين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التاريخ :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3</a:t>
            </a: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 مـايـو </a:t>
            </a: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2021 م</a:t>
            </a:r>
          </a:p>
          <a:p>
            <a:pPr marL="0" marR="0" lvl="0" indent="0" algn="l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54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21 رمضان 1442 هـ</a:t>
            </a:r>
            <a:endParaRPr lang="en-US" sz="5400" b="1" dirty="0">
              <a:solidFill>
                <a:prstClr val="white"/>
              </a:solidFill>
              <a:latin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646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CF11E797-FAB4-4AE7-97C9-915C3434CBC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6" r="13358" b="2"/>
          <a:stretch/>
        </p:blipFill>
        <p:spPr>
          <a:xfrm>
            <a:off x="5978768" y="154745"/>
            <a:ext cx="5697415" cy="67032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E881871-DF6F-49A6-80A5-CAA15FDC4500}"/>
              </a:ext>
            </a:extLst>
          </p:cNvPr>
          <p:cNvSpPr/>
          <p:nvPr/>
        </p:nvSpPr>
        <p:spPr>
          <a:xfrm>
            <a:off x="1290718" y="3751611"/>
            <a:ext cx="4246675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الحضور والغياب</a:t>
            </a:r>
          </a:p>
        </p:txBody>
      </p:sp>
      <p:pic>
        <p:nvPicPr>
          <p:cNvPr id="4" name="VID-20210329-WA0022_Trim">
            <a:hlinkClick r:id="" action="ppaction://media"/>
            <a:extLst>
              <a:ext uri="{FF2B5EF4-FFF2-40B4-BE49-F238E27FC236}">
                <a16:creationId xmlns:a16="http://schemas.microsoft.com/office/drawing/2014/main" id="{EF5D4542-2D0E-41A0-BBBD-2DDD2548E3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10750" y="1336669"/>
            <a:ext cx="3606609" cy="2073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877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2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-20200830-WA0027">
            <a:hlinkClick r:id="" action="ppaction://media"/>
            <a:extLst>
              <a:ext uri="{FF2B5EF4-FFF2-40B4-BE49-F238E27FC236}">
                <a16:creationId xmlns:a16="http://schemas.microsoft.com/office/drawing/2014/main" id="{336E75F5-D929-4BD1-BC14-DB37603DEECC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734.666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774" y="182880"/>
            <a:ext cx="11113478" cy="6471138"/>
          </a:xfrm>
          <a:prstGeom prst="rect">
            <a:avLst/>
          </a:prstGeom>
          <a:ln w="57150"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93031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3000" t="-7000" r="-4000" b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27A36C98-DCBC-49C6-8C44-D526E3E9C3C8}"/>
              </a:ext>
            </a:extLst>
          </p:cNvPr>
          <p:cNvSpPr txBox="1">
            <a:spLocks/>
          </p:cNvSpPr>
          <p:nvPr/>
        </p:nvSpPr>
        <p:spPr>
          <a:xfrm>
            <a:off x="3198055" y="1560750"/>
            <a:ext cx="5795890" cy="327777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الـرّوتيـن اليـومي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60000"/>
                    <a:lumOff val="40000"/>
                  </a:srgbClr>
                </a:solidFill>
                <a:effectLst/>
                <a:uLnTx/>
                <a:uFillTx/>
                <a:latin typeface="Calibri"/>
                <a:ea typeface="+mj-ea"/>
                <a:cs typeface="Arial" panose="020B0604020202020204" pitchFamily="34" charset="0"/>
              </a:rPr>
              <a:t>القراءة والكتابة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j-ea"/>
              <a:cs typeface="Arial" panose="020B0604020202020204" pitchFamily="34" charset="0"/>
            </a:endParaRPr>
          </a:p>
        </p:txBody>
      </p:sp>
      <p:pic>
        <p:nvPicPr>
          <p:cNvPr id="3" name="لحن جميل لشهر رمضان">
            <a:hlinkClick r:id="" action="ppaction://media"/>
            <a:extLst>
              <a:ext uri="{FF2B5EF4-FFF2-40B4-BE49-F238E27FC236}">
                <a16:creationId xmlns:a16="http://schemas.microsoft.com/office/drawing/2014/main" id="{ABAF0670-006D-4D10-A1B2-ED7A9A490F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957778" y="4598247"/>
            <a:ext cx="480554" cy="480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740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t="-10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2920C2E2-3927-4B2C-92E1-3CF4EEC565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659" y="1247141"/>
            <a:ext cx="6962491" cy="863014"/>
          </a:xfrm>
          <a:prstGeom prst="rect">
            <a:avLst/>
          </a:prstGeom>
        </p:spPr>
      </p:pic>
      <p:pic>
        <p:nvPicPr>
          <p:cNvPr id="12" name="Picture 11" descr="Text, letter&#10;&#10;Description automatically generated">
            <a:extLst>
              <a:ext uri="{FF2B5EF4-FFF2-40B4-BE49-F238E27FC236}">
                <a16:creationId xmlns:a16="http://schemas.microsoft.com/office/drawing/2014/main" id="{F72AAE87-2099-4817-B027-ADC8E97D35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" r="17008"/>
          <a:stretch/>
        </p:blipFill>
        <p:spPr>
          <a:xfrm>
            <a:off x="2691065" y="3213100"/>
            <a:ext cx="7577085" cy="261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555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050B5CC-B762-4A03-9339-81723893CA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57" y="-1"/>
            <a:ext cx="12153742" cy="6091311"/>
          </a:xfrm>
          <a:prstGeom prst="rect">
            <a:avLst/>
          </a:prstGeom>
        </p:spPr>
      </p:pic>
      <p:pic>
        <p:nvPicPr>
          <p:cNvPr id="9" name="1 Minute Timer">
            <a:hlinkClick r:id="" action="ppaction://media"/>
            <a:extLst>
              <a:ext uri="{FF2B5EF4-FFF2-40B4-BE49-F238E27FC236}">
                <a16:creationId xmlns:a16="http://schemas.microsoft.com/office/drawing/2014/main" id="{662A13DB-1F75-4FB7-97FA-82A69B1EE8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51822" y="439965"/>
            <a:ext cx="1052238" cy="593969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00E7B9A-8442-43AD-8505-78C06DF087F6}"/>
              </a:ext>
            </a:extLst>
          </p:cNvPr>
          <p:cNvSpPr txBox="1"/>
          <p:nvPr/>
        </p:nvSpPr>
        <p:spPr>
          <a:xfrm>
            <a:off x="7510548" y="1473898"/>
            <a:ext cx="493478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نقرأ خلال دقيقة واحدة </a:t>
            </a:r>
            <a:r>
              <a:rPr kumimoji="0" lang="ar-BH" sz="40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3DE32E1-2873-4DB3-B13D-CAF967FFDF6D}"/>
              </a:ext>
            </a:extLst>
          </p:cNvPr>
          <p:cNvSpPr txBox="1"/>
          <p:nvPr/>
        </p:nvSpPr>
        <p:spPr>
          <a:xfrm>
            <a:off x="272717" y="6192253"/>
            <a:ext cx="119192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حقوق الطبع محفوظة حكاية الحرف من سلسلة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هويتي في حكايتي </a:t>
            </a:r>
            <a:r>
              <a:rPr kumimoji="0" lang="ar-AE" sz="2400" b="1" i="0" u="none" strike="noStrike" kern="1200" cap="none" spc="0" normalizeH="0" baseline="0" noProof="0" dirty="0">
                <a:ln w="0">
                  <a:noFill/>
                </a:ln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، تأليف ورسوم المعلمة أحلام فوزي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90841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2957</TotalTime>
  <Words>229</Words>
  <Application>Microsoft Office PowerPoint</Application>
  <PresentationFormat>Widescreen</PresentationFormat>
  <Paragraphs>59</Paragraphs>
  <Slides>27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40" baseType="lpstr">
      <vt:lpstr>Abdo Misr</vt:lpstr>
      <vt:lpstr>Arial</vt:lpstr>
      <vt:lpstr>Calibri</vt:lpstr>
      <vt:lpstr>Calibri Light</vt:lpstr>
      <vt:lpstr>Dubai Medium</vt:lpstr>
      <vt:lpstr>Wingdings</vt:lpstr>
      <vt:lpstr>نسق Office</vt:lpstr>
      <vt:lpstr>1_نسق Office</vt:lpstr>
      <vt:lpstr>1_Office Theme</vt:lpstr>
      <vt:lpstr>Office Theme</vt:lpstr>
      <vt:lpstr>2_نسق Office</vt:lpstr>
      <vt:lpstr>4_Office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Moni Majed</dc:creator>
  <cp:lastModifiedBy>Ahlam Fawzi Moh'D Essous</cp:lastModifiedBy>
  <cp:revision>397</cp:revision>
  <dcterms:created xsi:type="dcterms:W3CDTF">2020-10-15T08:21:10Z</dcterms:created>
  <dcterms:modified xsi:type="dcterms:W3CDTF">2021-04-04T11:08:00Z</dcterms:modified>
</cp:coreProperties>
</file>