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3"/>
    <p:restoredTop sz="94673"/>
  </p:normalViewPr>
  <p:slideViewPr>
    <p:cSldViewPr snapToGrid="0" snapToObjects="1">
      <p:cViewPr varScale="1">
        <p:scale>
          <a:sx n="42" d="100"/>
          <a:sy n="42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1E1704-0B86-FA47-A906-E40B1306A2DC}" type="datetimeFigureOut">
              <a:rPr lang="ar-AE" smtClean="0"/>
              <a:t>07/09/1442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FF9FFD-4B2B-8B4A-9231-5CD310695A7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0041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F9FFD-4B2B-8B4A-9231-5CD310695A78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24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26386"/>
            <a:ext cx="631613" cy="6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524499" y="633600"/>
            <a:ext cx="6911463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Diwan Thuluth" pitchFamily="2" charset="-78"/>
                <a:cs typeface="Diwan Thuluth" pitchFamily="2" charset="-78"/>
              </a:rPr>
              <a:t>الفصل الثالث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1"/>
            <a:r>
              <a:rPr lang="ar-SA" sz="6000" b="1" dirty="0">
                <a:solidFill>
                  <a:srgbClr val="FFFF00"/>
                </a:solidFill>
                <a:latin typeface="Farah" pitchFamily="2" charset="-78"/>
                <a:cs typeface="Farah" pitchFamily="2" charset="-78"/>
              </a:rPr>
              <a:t>حين طلبت أم هدارة من راعي الجمال دولة أن يطلب العون من الله</a:t>
            </a:r>
            <a:endParaRPr lang="en-US" sz="6000" b="1" dirty="0">
              <a:solidFill>
                <a:srgbClr val="FFFF00"/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12:13:21 م" descr="Audio Recording 16‏/04‏/2021، 12:13:21 م">
            <a:hlinkClick r:id="" action="ppaction://media"/>
            <a:extLst>
              <a:ext uri="{FF2B5EF4-FFF2-40B4-BE49-F238E27FC236}">
                <a16:creationId xmlns:a16="http://schemas.microsoft.com/office/drawing/2014/main" id="{5CA4EA46-7E40-F24D-9938-F5DE11CE5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38" y="6028267"/>
            <a:ext cx="494240" cy="4942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79F021-43A2-814D-B2B8-C08BBC601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58" y="3201287"/>
            <a:ext cx="3437842" cy="16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76200" y="394692"/>
            <a:ext cx="1203960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600" b="1" dirty="0">
                <a:solidFill>
                  <a:srgbClr val="FFC000"/>
                </a:solidFill>
              </a:rPr>
              <a:t>كانت ( فاطمة ) تركب جملها وحيدة تبكي وتجول بنظرها في كل مكان عسى أن تجد طفلها ، وكان الجميع يقول لها بأن طفلها قد مات وعليها أن تتقبل هذا ، إلا أنها لم تكن مقتنعة بموته .</a:t>
            </a:r>
          </a:p>
          <a:p>
            <a:pPr algn="just" rtl="1"/>
            <a:r>
              <a:rPr lang="ar-SA" sz="3600" b="1" dirty="0">
                <a:solidFill>
                  <a:srgbClr val="FFC000"/>
                </a:solidFill>
              </a:rPr>
              <a:t>وقفت القافلة عند بئر ماء ووقفت قافلة أخرى لقوم كان فيهم رجل اسمه ( دولة ) يظن الناس أنه يتمتع بصلة خاصة مع الله ، كان زنجياً طويل القامة ضخم اليدين ، فذهبـت إليه الأم وطلبت منه أن يدعو الله لتجد ابنـها فطلب منها العودة في المسـاء .</a:t>
            </a:r>
          </a:p>
          <a:p>
            <a:pPr algn="just" rtl="1"/>
            <a:r>
              <a:rPr lang="ar-SA" sz="3600" b="1" dirty="0">
                <a:solidFill>
                  <a:srgbClr val="FFC000"/>
                </a:solidFill>
              </a:rPr>
              <a:t>وفي المساء اجتمع الناس وجمعوا الحطب وأشعلوا النار ، وبدأ ( دولة ) يقرأ آيات من القرآن الكريم ، ثم رفع يديه وبدأ يدعو الله أن يعين ( فاطمة ) على العثور على طفلها ، وكان يصلي ويدعو بين الصلوات ، لكن زوج ( فاطمة ) همس لها بأن تكف عن الحزن والأمل في إيجاد الطفل لأنه مات .</a:t>
            </a:r>
          </a:p>
        </p:txBody>
      </p:sp>
      <p:pic>
        <p:nvPicPr>
          <p:cNvPr id="5" name="Audio Recording 16‏/04‏/2021، 12:26:22 م" descr="Audio Recording 16‏/04‏/2021، 12:26:22 م">
            <a:hlinkClick r:id="" action="ppaction://media"/>
            <a:extLst>
              <a:ext uri="{FF2B5EF4-FFF2-40B4-BE49-F238E27FC236}">
                <a16:creationId xmlns:a16="http://schemas.microsoft.com/office/drawing/2014/main" id="{0B5D90D2-AF8B-FE40-9709-DF049C7E9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466" y="6174601"/>
            <a:ext cx="406400" cy="406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1B99E4F-8879-9848-B1E5-7CE68976D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132" y="6239837"/>
            <a:ext cx="1151890" cy="2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87</TotalTime>
  <Words>162</Words>
  <Application>Microsoft Office PowerPoint</Application>
  <PresentationFormat>شاشة عريضة</PresentationFormat>
  <Paragraphs>8</Paragraphs>
  <Slides>3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Diwan Thuluth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11</cp:revision>
  <dcterms:created xsi:type="dcterms:W3CDTF">2021-04-16T06:58:00Z</dcterms:created>
  <dcterms:modified xsi:type="dcterms:W3CDTF">2021-04-17T21:03:01Z</dcterms:modified>
</cp:coreProperties>
</file>