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369" r:id="rId2"/>
    <p:sldId id="421" r:id="rId3"/>
    <p:sldId id="449" r:id="rId4"/>
    <p:sldId id="432" r:id="rId5"/>
    <p:sldId id="372" r:id="rId6"/>
    <p:sldId id="382" r:id="rId7"/>
    <p:sldId id="435" r:id="rId8"/>
    <p:sldId id="466" r:id="rId9"/>
    <p:sldId id="467" r:id="rId10"/>
    <p:sldId id="468" r:id="rId11"/>
    <p:sldId id="469" r:id="rId12"/>
    <p:sldId id="470" r:id="rId13"/>
    <p:sldId id="441" r:id="rId14"/>
    <p:sldId id="471" r:id="rId15"/>
    <p:sldId id="472" r:id="rId16"/>
    <p:sldId id="473" r:id="rId17"/>
    <p:sldId id="474" r:id="rId18"/>
    <p:sldId id="475" r:id="rId19"/>
    <p:sldId id="478" r:id="rId20"/>
    <p:sldId id="477" r:id="rId21"/>
    <p:sldId id="476" r:id="rId22"/>
    <p:sldId id="480" r:id="rId23"/>
    <p:sldId id="419" r:id="rId24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3832"/>
    <a:srgbClr val="EC46A5"/>
    <a:srgbClr val="55C5BB"/>
    <a:srgbClr val="F2883B"/>
    <a:srgbClr val="EA3949"/>
    <a:srgbClr val="70B72F"/>
    <a:srgbClr val="54C09D"/>
    <a:srgbClr val="55BC6B"/>
    <a:srgbClr val="B5FDFD"/>
    <a:srgbClr val="E9C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4714"/>
  </p:normalViewPr>
  <p:slideViewPr>
    <p:cSldViewPr snapToGrid="0" snapToObjects="1">
      <p:cViewPr varScale="1">
        <p:scale>
          <a:sx n="110" d="100"/>
          <a:sy n="110" d="100"/>
        </p:scale>
        <p:origin x="26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40D3846-2D87-433D-938D-1A8274B9D157}"/>
              </a:ext>
            </a:extLst>
          </p:cNvPr>
          <p:cNvSpPr/>
          <p:nvPr/>
        </p:nvSpPr>
        <p:spPr>
          <a:xfrm>
            <a:off x="2452605" y="265035"/>
            <a:ext cx="9134045" cy="63279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ظرف المكان - الصف الثاني - النحو">
            <a:hlinkClick r:id="" action="ppaction://media"/>
            <a:extLst>
              <a:ext uri="{FF2B5EF4-FFF2-40B4-BE49-F238E27FC236}">
                <a16:creationId xmlns:a16="http://schemas.microsoft.com/office/drawing/2014/main" id="{3EC6B0FC-775C-4F73-A370-1F40034FBB6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4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52605" y="89210"/>
            <a:ext cx="9144000" cy="62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7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919E6D-4C67-440D-B7A5-E6733DA25055}"/>
              </a:ext>
            </a:extLst>
          </p:cNvPr>
          <p:cNvGrpSpPr/>
          <p:nvPr/>
        </p:nvGrpSpPr>
        <p:grpSpPr>
          <a:xfrm>
            <a:off x="-72386" y="-102601"/>
            <a:ext cx="12192000" cy="6960601"/>
            <a:chOff x="-72386" y="-102601"/>
            <a:chExt cx="12192000" cy="69606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-72386" y="-102601"/>
              <a:ext cx="12192000" cy="6960601"/>
              <a:chOff x="-173679" y="109272"/>
              <a:chExt cx="12192000" cy="6960601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sp>
            <p:nvSpPr>
              <p:cNvPr id="9" name="مربع نص 5">
                <a:extLst>
                  <a:ext uri="{FF2B5EF4-FFF2-40B4-BE49-F238E27FC236}">
                    <a16:creationId xmlns:a16="http://schemas.microsoft.com/office/drawing/2014/main" id="{25925597-482A-46F9-9590-B693AB6FA89B}"/>
                  </a:ext>
                </a:extLst>
              </p:cNvPr>
              <p:cNvSpPr txBox="1"/>
              <p:nvPr/>
            </p:nvSpPr>
            <p:spPr>
              <a:xfrm>
                <a:off x="-32859" y="958500"/>
                <a:ext cx="2155531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القوانين الصفية الإلكترونية</a:t>
                </a:r>
              </a:p>
            </p:txBody>
          </p:sp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Top Clock With Camera Stickers for Android &amp; iOS | Gfycat">
                <a:extLst>
                  <a:ext uri="{FF2B5EF4-FFF2-40B4-BE49-F238E27FC236}">
                    <a16:creationId xmlns:a16="http://schemas.microsoft.com/office/drawing/2014/main" id="{373E962D-A311-4652-9209-FF745C6C80F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706" y="109272"/>
                <a:ext cx="849228" cy="849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2D4BB8-E88D-413D-8FA2-69DC740A75F4}"/>
                </a:ext>
              </a:extLst>
            </p:cNvPr>
            <p:cNvCxnSpPr>
              <a:cxnSpLocks/>
            </p:cNvCxnSpPr>
            <p:nvPr/>
          </p:nvCxnSpPr>
          <p:spPr>
            <a:xfrm>
              <a:off x="6082458" y="4426205"/>
              <a:ext cx="2347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E68CE58-D0F7-410E-A636-96619DBB1AC3}"/>
                </a:ext>
              </a:extLst>
            </p:cNvPr>
            <p:cNvSpPr/>
            <p:nvPr/>
          </p:nvSpPr>
          <p:spPr>
            <a:xfrm>
              <a:off x="2362792" y="297117"/>
              <a:ext cx="9149740" cy="62637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43F27FF-4800-43A5-9D83-614E56A410A2}"/>
              </a:ext>
            </a:extLst>
          </p:cNvPr>
          <p:cNvSpPr txBox="1"/>
          <p:nvPr/>
        </p:nvSpPr>
        <p:spPr>
          <a:xfrm>
            <a:off x="4849889" y="3720677"/>
            <a:ext cx="4134678" cy="830997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ar-AE" sz="4800" b="1" dirty="0">
                <a:solidFill>
                  <a:srgbClr val="FF0000"/>
                </a:solidFill>
              </a:rPr>
              <a:t>أين يَقِفُ الإمام  ؟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3E6F0DD0-CF5B-44C8-B2F4-79C3FF250A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472" y="616226"/>
            <a:ext cx="3507407" cy="26305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176AF7-B384-4B1B-AA86-1CBBD4A60631}"/>
              </a:ext>
            </a:extLst>
          </p:cNvPr>
          <p:cNvSpPr txBox="1"/>
          <p:nvPr/>
        </p:nvSpPr>
        <p:spPr>
          <a:xfrm>
            <a:off x="3087350" y="4906748"/>
            <a:ext cx="6394173" cy="830997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ar-AE" sz="4800" b="1" dirty="0"/>
              <a:t>يَقِفُ الإمامُ        الْمُصلين</a:t>
            </a:r>
            <a:r>
              <a:rPr lang="ar-AE" sz="4800" b="1" dirty="0">
                <a:solidFill>
                  <a:srgbClr val="FF0000"/>
                </a:solidFill>
              </a:rPr>
              <a:t>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F880A6-D300-499C-AE27-638A3D0F494A}"/>
              </a:ext>
            </a:extLst>
          </p:cNvPr>
          <p:cNvSpPr txBox="1"/>
          <p:nvPr/>
        </p:nvSpPr>
        <p:spPr>
          <a:xfrm>
            <a:off x="5114933" y="4814414"/>
            <a:ext cx="1192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6000" b="1" dirty="0">
                <a:solidFill>
                  <a:srgbClr val="7030A0"/>
                </a:solidFill>
              </a:rPr>
              <a:t>أمام</a:t>
            </a:r>
            <a:endParaRPr lang="en-US" sz="6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7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919E6D-4C67-440D-B7A5-E6733DA25055}"/>
              </a:ext>
            </a:extLst>
          </p:cNvPr>
          <p:cNvGrpSpPr/>
          <p:nvPr/>
        </p:nvGrpSpPr>
        <p:grpSpPr>
          <a:xfrm>
            <a:off x="-72386" y="-102601"/>
            <a:ext cx="12192000" cy="6960601"/>
            <a:chOff x="-72386" y="-102601"/>
            <a:chExt cx="12192000" cy="69606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-72386" y="-102601"/>
              <a:ext cx="12192000" cy="6960601"/>
              <a:chOff x="-173679" y="109272"/>
              <a:chExt cx="12192000" cy="6960601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sp>
            <p:nvSpPr>
              <p:cNvPr id="9" name="مربع نص 5">
                <a:extLst>
                  <a:ext uri="{FF2B5EF4-FFF2-40B4-BE49-F238E27FC236}">
                    <a16:creationId xmlns:a16="http://schemas.microsoft.com/office/drawing/2014/main" id="{25925597-482A-46F9-9590-B693AB6FA89B}"/>
                  </a:ext>
                </a:extLst>
              </p:cNvPr>
              <p:cNvSpPr txBox="1"/>
              <p:nvPr/>
            </p:nvSpPr>
            <p:spPr>
              <a:xfrm>
                <a:off x="-32859" y="958500"/>
                <a:ext cx="2155531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القوانين الصفية الإلكترونية</a:t>
                </a:r>
              </a:p>
            </p:txBody>
          </p:sp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Top Clock With Camera Stickers for Android &amp; iOS | Gfycat">
                <a:extLst>
                  <a:ext uri="{FF2B5EF4-FFF2-40B4-BE49-F238E27FC236}">
                    <a16:creationId xmlns:a16="http://schemas.microsoft.com/office/drawing/2014/main" id="{373E962D-A311-4652-9209-FF745C6C80F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706" y="109272"/>
                <a:ext cx="849228" cy="849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2D4BB8-E88D-413D-8FA2-69DC740A75F4}"/>
                </a:ext>
              </a:extLst>
            </p:cNvPr>
            <p:cNvCxnSpPr>
              <a:cxnSpLocks/>
            </p:cNvCxnSpPr>
            <p:nvPr/>
          </p:nvCxnSpPr>
          <p:spPr>
            <a:xfrm>
              <a:off x="6082458" y="4426205"/>
              <a:ext cx="2347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E68CE58-D0F7-410E-A636-96619DBB1AC3}"/>
                </a:ext>
              </a:extLst>
            </p:cNvPr>
            <p:cNvSpPr/>
            <p:nvPr/>
          </p:nvSpPr>
          <p:spPr>
            <a:xfrm>
              <a:off x="2362792" y="297117"/>
              <a:ext cx="9149740" cy="62637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2DEF8B0-16D1-475F-8078-0A57D3E1EF01}"/>
              </a:ext>
            </a:extLst>
          </p:cNvPr>
          <p:cNvSpPr txBox="1"/>
          <p:nvPr/>
        </p:nvSpPr>
        <p:spPr>
          <a:xfrm>
            <a:off x="3716479" y="3782431"/>
            <a:ext cx="5400260" cy="830997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ar-AE" sz="4800" b="1" dirty="0">
                <a:solidFill>
                  <a:srgbClr val="FF0000"/>
                </a:solidFill>
              </a:rPr>
              <a:t>أين يَضَعُ  الْوَلد الكتاب  ؟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E3264F-934E-449D-9E41-39134916428F}"/>
              </a:ext>
            </a:extLst>
          </p:cNvPr>
          <p:cNvSpPr txBox="1"/>
          <p:nvPr/>
        </p:nvSpPr>
        <p:spPr>
          <a:xfrm>
            <a:off x="3219522" y="4968502"/>
            <a:ext cx="7712765" cy="830997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ar-AE" sz="4800" b="1" dirty="0"/>
              <a:t>يَضَعُ الْوَلَدُ الْكتابَ        الْحَقيبَةِ</a:t>
            </a:r>
            <a:r>
              <a:rPr lang="ar-AE" sz="4800" b="1" dirty="0">
                <a:solidFill>
                  <a:srgbClr val="FF0000"/>
                </a:solidFill>
              </a:rPr>
              <a:t>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F6D2AC-762B-44A0-AD5A-F86FD541AABB}"/>
              </a:ext>
            </a:extLst>
          </p:cNvPr>
          <p:cNvSpPr txBox="1"/>
          <p:nvPr/>
        </p:nvSpPr>
        <p:spPr>
          <a:xfrm>
            <a:off x="4823037" y="4876169"/>
            <a:ext cx="1709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b="1" dirty="0">
                <a:solidFill>
                  <a:srgbClr val="7030A0"/>
                </a:solidFill>
              </a:rPr>
              <a:t>داخل</a:t>
            </a:r>
            <a:endParaRPr lang="en-US" sz="5400" b="1" dirty="0">
              <a:solidFill>
                <a:srgbClr val="7030A0"/>
              </a:solidFill>
            </a:endParaRPr>
          </a:p>
        </p:txBody>
      </p:sp>
      <p:pic>
        <p:nvPicPr>
          <p:cNvPr id="15" name="Picture 14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C31FD569-7239-4383-80A9-EE96FC7C18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5" t="3652" r="11500" b="6641"/>
          <a:stretch/>
        </p:blipFill>
        <p:spPr>
          <a:xfrm>
            <a:off x="7075904" y="458826"/>
            <a:ext cx="2981737" cy="2888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853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919E6D-4C67-440D-B7A5-E6733DA25055}"/>
              </a:ext>
            </a:extLst>
          </p:cNvPr>
          <p:cNvGrpSpPr/>
          <p:nvPr/>
        </p:nvGrpSpPr>
        <p:grpSpPr>
          <a:xfrm>
            <a:off x="-72386" y="-102601"/>
            <a:ext cx="12192000" cy="6960601"/>
            <a:chOff x="-72386" y="-102601"/>
            <a:chExt cx="12192000" cy="69606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-72386" y="-102601"/>
              <a:ext cx="12192000" cy="6960601"/>
              <a:chOff x="-173679" y="109272"/>
              <a:chExt cx="12192000" cy="6960601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sp>
            <p:nvSpPr>
              <p:cNvPr id="9" name="مربع نص 5">
                <a:extLst>
                  <a:ext uri="{FF2B5EF4-FFF2-40B4-BE49-F238E27FC236}">
                    <a16:creationId xmlns:a16="http://schemas.microsoft.com/office/drawing/2014/main" id="{25925597-482A-46F9-9590-B693AB6FA89B}"/>
                  </a:ext>
                </a:extLst>
              </p:cNvPr>
              <p:cNvSpPr txBox="1"/>
              <p:nvPr/>
            </p:nvSpPr>
            <p:spPr>
              <a:xfrm>
                <a:off x="-32859" y="958500"/>
                <a:ext cx="2155531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القوانين الصفية الإلكترونية</a:t>
                </a:r>
              </a:p>
            </p:txBody>
          </p:sp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Top Clock With Camera Stickers for Android &amp; iOS | Gfycat">
                <a:extLst>
                  <a:ext uri="{FF2B5EF4-FFF2-40B4-BE49-F238E27FC236}">
                    <a16:creationId xmlns:a16="http://schemas.microsoft.com/office/drawing/2014/main" id="{373E962D-A311-4652-9209-FF745C6C80F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706" y="109272"/>
                <a:ext cx="849228" cy="849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2D4BB8-E88D-413D-8FA2-69DC740A75F4}"/>
                </a:ext>
              </a:extLst>
            </p:cNvPr>
            <p:cNvCxnSpPr>
              <a:cxnSpLocks/>
            </p:cNvCxnSpPr>
            <p:nvPr/>
          </p:nvCxnSpPr>
          <p:spPr>
            <a:xfrm>
              <a:off x="6082458" y="4426205"/>
              <a:ext cx="2347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E68CE58-D0F7-410E-A636-96619DBB1AC3}"/>
                </a:ext>
              </a:extLst>
            </p:cNvPr>
            <p:cNvSpPr/>
            <p:nvPr/>
          </p:nvSpPr>
          <p:spPr>
            <a:xfrm>
              <a:off x="2362792" y="297117"/>
              <a:ext cx="9149740" cy="62637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CB89858-782F-4AF6-80F2-D293AB445E7A}"/>
              </a:ext>
            </a:extLst>
          </p:cNvPr>
          <p:cNvSpPr txBox="1"/>
          <p:nvPr/>
        </p:nvSpPr>
        <p:spPr>
          <a:xfrm>
            <a:off x="3983415" y="3720677"/>
            <a:ext cx="3836504" cy="830997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ar-AE" sz="4800" b="1" dirty="0">
                <a:solidFill>
                  <a:srgbClr val="FF0000"/>
                </a:solidFill>
              </a:rPr>
              <a:t>أين تَلْعَب البنت ؟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265BE1-EA49-4032-ADD7-F19908B37F69}"/>
              </a:ext>
            </a:extLst>
          </p:cNvPr>
          <p:cNvSpPr txBox="1"/>
          <p:nvPr/>
        </p:nvSpPr>
        <p:spPr>
          <a:xfrm>
            <a:off x="3486458" y="4906748"/>
            <a:ext cx="5400261" cy="830997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ar-AE" sz="4800" b="1" dirty="0"/>
              <a:t>تَلْعَبُ الْبِنْتَ        الْبَيْتِ </a:t>
            </a:r>
            <a:r>
              <a:rPr lang="ar-AE" sz="4800" b="1" dirty="0">
                <a:solidFill>
                  <a:srgbClr val="FF0000"/>
                </a:solidFill>
              </a:rPr>
              <a:t>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9C9374-9B7D-42B8-AA5F-4ABAB8D9D92F}"/>
              </a:ext>
            </a:extLst>
          </p:cNvPr>
          <p:cNvSpPr txBox="1"/>
          <p:nvPr/>
        </p:nvSpPr>
        <p:spPr>
          <a:xfrm>
            <a:off x="4904443" y="4814415"/>
            <a:ext cx="1709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b="1" dirty="0">
                <a:solidFill>
                  <a:srgbClr val="7030A0"/>
                </a:solidFill>
              </a:rPr>
              <a:t>خارج</a:t>
            </a:r>
            <a:endParaRPr lang="en-US" sz="5400" b="1" dirty="0">
              <a:solidFill>
                <a:srgbClr val="7030A0"/>
              </a:solidFill>
            </a:endParaRPr>
          </a:p>
        </p:txBody>
      </p:sp>
      <p:pic>
        <p:nvPicPr>
          <p:cNvPr id="15" name="Picture 14" descr="A picture containing drawing, table, clock&#10;&#10;Description automatically generated">
            <a:extLst>
              <a:ext uri="{FF2B5EF4-FFF2-40B4-BE49-F238E27FC236}">
                <a16:creationId xmlns:a16="http://schemas.microsoft.com/office/drawing/2014/main" id="{CF1B46BB-7693-4D4D-A536-CFA361A28F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b="21936"/>
          <a:stretch/>
        </p:blipFill>
        <p:spPr>
          <a:xfrm>
            <a:off x="7263327" y="460513"/>
            <a:ext cx="3514827" cy="2676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261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D57B77-5B9C-449A-861A-E18FA43EA746}"/>
              </a:ext>
            </a:extLst>
          </p:cNvPr>
          <p:cNvGrpSpPr/>
          <p:nvPr/>
        </p:nvGrpSpPr>
        <p:grpSpPr>
          <a:xfrm>
            <a:off x="4742719" y="358081"/>
            <a:ext cx="5191125" cy="6103201"/>
            <a:chOff x="4980316" y="358081"/>
            <a:chExt cx="5191125" cy="610320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95349DA-D79D-4E14-8094-6FBDD9495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80316" y="358081"/>
              <a:ext cx="5191125" cy="6103201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53A8E35-393D-490D-AC6C-03A91D7E889B}"/>
                </a:ext>
              </a:extLst>
            </p:cNvPr>
            <p:cNvSpPr/>
            <p:nvPr/>
          </p:nvSpPr>
          <p:spPr>
            <a:xfrm>
              <a:off x="7618742" y="4169831"/>
              <a:ext cx="1379847" cy="408004"/>
            </a:xfrm>
            <a:prstGeom prst="ellipse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1C6FA89-75AD-4F45-AC3A-CBF4BD156842}"/>
              </a:ext>
            </a:extLst>
          </p:cNvPr>
          <p:cNvSpPr txBox="1"/>
          <p:nvPr/>
        </p:nvSpPr>
        <p:spPr>
          <a:xfrm>
            <a:off x="3603171" y="4757057"/>
            <a:ext cx="189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/>
              <a:t>الصفحة :39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418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919E6D-4C67-440D-B7A5-E6733DA25055}"/>
              </a:ext>
            </a:extLst>
          </p:cNvPr>
          <p:cNvGrpSpPr/>
          <p:nvPr/>
        </p:nvGrpSpPr>
        <p:grpSpPr>
          <a:xfrm>
            <a:off x="-72386" y="-102601"/>
            <a:ext cx="12192000" cy="6960601"/>
            <a:chOff x="-72386" y="-102601"/>
            <a:chExt cx="12192000" cy="69606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-72386" y="-102601"/>
              <a:ext cx="12192000" cy="6960601"/>
              <a:chOff x="-173679" y="109272"/>
              <a:chExt cx="12192000" cy="6960601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sp>
            <p:nvSpPr>
              <p:cNvPr id="9" name="مربع نص 5">
                <a:extLst>
                  <a:ext uri="{FF2B5EF4-FFF2-40B4-BE49-F238E27FC236}">
                    <a16:creationId xmlns:a16="http://schemas.microsoft.com/office/drawing/2014/main" id="{25925597-482A-46F9-9590-B693AB6FA89B}"/>
                  </a:ext>
                </a:extLst>
              </p:cNvPr>
              <p:cNvSpPr txBox="1"/>
              <p:nvPr/>
            </p:nvSpPr>
            <p:spPr>
              <a:xfrm>
                <a:off x="-32859" y="958500"/>
                <a:ext cx="2155531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القوانين الصفية الإلكترونية</a:t>
                </a:r>
              </a:p>
            </p:txBody>
          </p:sp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Top Clock With Camera Stickers for Android &amp; iOS | Gfycat">
                <a:extLst>
                  <a:ext uri="{FF2B5EF4-FFF2-40B4-BE49-F238E27FC236}">
                    <a16:creationId xmlns:a16="http://schemas.microsoft.com/office/drawing/2014/main" id="{373E962D-A311-4652-9209-FF745C6C80F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706" y="109272"/>
                <a:ext cx="849228" cy="849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2D4BB8-E88D-413D-8FA2-69DC740A75F4}"/>
                </a:ext>
              </a:extLst>
            </p:cNvPr>
            <p:cNvCxnSpPr>
              <a:cxnSpLocks/>
            </p:cNvCxnSpPr>
            <p:nvPr/>
          </p:nvCxnSpPr>
          <p:spPr>
            <a:xfrm>
              <a:off x="6082458" y="4426205"/>
              <a:ext cx="2347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E68CE58-D0F7-410E-A636-96619DBB1AC3}"/>
                </a:ext>
              </a:extLst>
            </p:cNvPr>
            <p:cNvSpPr/>
            <p:nvPr/>
          </p:nvSpPr>
          <p:spPr>
            <a:xfrm>
              <a:off x="2362792" y="297117"/>
              <a:ext cx="9149740" cy="62637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8FE9E61-0D47-4A81-A38D-F5D9C109DD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261" t="19132" r="38261" b="6114"/>
          <a:stretch/>
        </p:blipFill>
        <p:spPr>
          <a:xfrm>
            <a:off x="2571322" y="235226"/>
            <a:ext cx="8666922" cy="63875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448CA9-C782-4EA8-833D-848CCB61DB56}"/>
              </a:ext>
            </a:extLst>
          </p:cNvPr>
          <p:cNvSpPr txBox="1"/>
          <p:nvPr/>
        </p:nvSpPr>
        <p:spPr>
          <a:xfrm>
            <a:off x="8190244" y="1683027"/>
            <a:ext cx="848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خَلْفَ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B70037-A791-44DC-842F-1271E39972BD}"/>
              </a:ext>
            </a:extLst>
          </p:cNvPr>
          <p:cNvSpPr txBox="1"/>
          <p:nvPr/>
        </p:nvSpPr>
        <p:spPr>
          <a:xfrm>
            <a:off x="7998088" y="2948610"/>
            <a:ext cx="848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داخل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4B378C-2D14-46BF-82C0-920C5CB7D017}"/>
              </a:ext>
            </a:extLst>
          </p:cNvPr>
          <p:cNvSpPr txBox="1"/>
          <p:nvPr/>
        </p:nvSpPr>
        <p:spPr>
          <a:xfrm>
            <a:off x="7998088" y="3715603"/>
            <a:ext cx="1040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خارج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C10BBA-89BA-46EE-A4FA-1F7E0BC7BD6E}"/>
              </a:ext>
            </a:extLst>
          </p:cNvPr>
          <p:cNvSpPr txBox="1"/>
          <p:nvPr/>
        </p:nvSpPr>
        <p:spPr>
          <a:xfrm>
            <a:off x="7998088" y="4981186"/>
            <a:ext cx="848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فوق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8290F4-F8C8-406A-A374-F939E460351C}"/>
              </a:ext>
            </a:extLst>
          </p:cNvPr>
          <p:cNvSpPr txBox="1"/>
          <p:nvPr/>
        </p:nvSpPr>
        <p:spPr>
          <a:xfrm>
            <a:off x="8037844" y="5827691"/>
            <a:ext cx="1040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solidFill>
                  <a:srgbClr val="FF0000"/>
                </a:solidFill>
              </a:rPr>
              <a:t>تحت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1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919E6D-4C67-440D-B7A5-E6733DA25055}"/>
              </a:ext>
            </a:extLst>
          </p:cNvPr>
          <p:cNvGrpSpPr/>
          <p:nvPr/>
        </p:nvGrpSpPr>
        <p:grpSpPr>
          <a:xfrm>
            <a:off x="-72386" y="-102601"/>
            <a:ext cx="12192000" cy="6960601"/>
            <a:chOff x="-72386" y="-102601"/>
            <a:chExt cx="12192000" cy="69606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-72386" y="-102601"/>
              <a:ext cx="12192000" cy="6960601"/>
              <a:chOff x="-173679" y="109272"/>
              <a:chExt cx="12192000" cy="6960601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sp>
            <p:nvSpPr>
              <p:cNvPr id="9" name="مربع نص 5">
                <a:extLst>
                  <a:ext uri="{FF2B5EF4-FFF2-40B4-BE49-F238E27FC236}">
                    <a16:creationId xmlns:a16="http://schemas.microsoft.com/office/drawing/2014/main" id="{25925597-482A-46F9-9590-B693AB6FA89B}"/>
                  </a:ext>
                </a:extLst>
              </p:cNvPr>
              <p:cNvSpPr txBox="1"/>
              <p:nvPr/>
            </p:nvSpPr>
            <p:spPr>
              <a:xfrm>
                <a:off x="-32859" y="958500"/>
                <a:ext cx="2155531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القوانين الصفية الإلكترونية</a:t>
                </a:r>
              </a:p>
            </p:txBody>
          </p:sp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Top Clock With Camera Stickers for Android &amp; iOS | Gfycat">
                <a:extLst>
                  <a:ext uri="{FF2B5EF4-FFF2-40B4-BE49-F238E27FC236}">
                    <a16:creationId xmlns:a16="http://schemas.microsoft.com/office/drawing/2014/main" id="{373E962D-A311-4652-9209-FF745C6C80F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706" y="109272"/>
                <a:ext cx="849228" cy="849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2D4BB8-E88D-413D-8FA2-69DC740A75F4}"/>
                </a:ext>
              </a:extLst>
            </p:cNvPr>
            <p:cNvCxnSpPr>
              <a:cxnSpLocks/>
            </p:cNvCxnSpPr>
            <p:nvPr/>
          </p:nvCxnSpPr>
          <p:spPr>
            <a:xfrm>
              <a:off x="6082458" y="4426205"/>
              <a:ext cx="2347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E68CE58-D0F7-410E-A636-96619DBB1AC3}"/>
                </a:ext>
              </a:extLst>
            </p:cNvPr>
            <p:cNvSpPr/>
            <p:nvPr/>
          </p:nvSpPr>
          <p:spPr>
            <a:xfrm>
              <a:off x="2362792" y="297117"/>
              <a:ext cx="9149740" cy="62637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11" descr="A picture containing grass, outdoor, building, green&#10;&#10;Description automatically generated">
            <a:extLst>
              <a:ext uri="{FF2B5EF4-FFF2-40B4-BE49-F238E27FC236}">
                <a16:creationId xmlns:a16="http://schemas.microsoft.com/office/drawing/2014/main" id="{AE6E742A-1F82-4D1F-AA3B-757F162ED3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42" y="1560734"/>
            <a:ext cx="8026488" cy="4723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7F184F-B8FD-41BC-8EBB-865F53AB7440}"/>
              </a:ext>
            </a:extLst>
          </p:cNvPr>
          <p:cNvSpPr txBox="1"/>
          <p:nvPr/>
        </p:nvSpPr>
        <p:spPr>
          <a:xfrm>
            <a:off x="3015815" y="315031"/>
            <a:ext cx="7527235" cy="646331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>
                <a:solidFill>
                  <a:srgbClr val="FF0000"/>
                </a:solidFill>
              </a:rPr>
              <a:t>عبر عن الصورة موظفا ما بين القوسين ( خارج)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4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919E6D-4C67-440D-B7A5-E6733DA25055}"/>
              </a:ext>
            </a:extLst>
          </p:cNvPr>
          <p:cNvGrpSpPr/>
          <p:nvPr/>
        </p:nvGrpSpPr>
        <p:grpSpPr>
          <a:xfrm>
            <a:off x="-72386" y="-102601"/>
            <a:ext cx="12192000" cy="6960601"/>
            <a:chOff x="-72386" y="-102601"/>
            <a:chExt cx="12192000" cy="69606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-72386" y="-102601"/>
              <a:ext cx="12192000" cy="6960601"/>
              <a:chOff x="-173679" y="109272"/>
              <a:chExt cx="12192000" cy="6960601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sp>
            <p:nvSpPr>
              <p:cNvPr id="9" name="مربع نص 5">
                <a:extLst>
                  <a:ext uri="{FF2B5EF4-FFF2-40B4-BE49-F238E27FC236}">
                    <a16:creationId xmlns:a16="http://schemas.microsoft.com/office/drawing/2014/main" id="{25925597-482A-46F9-9590-B693AB6FA89B}"/>
                  </a:ext>
                </a:extLst>
              </p:cNvPr>
              <p:cNvSpPr txBox="1"/>
              <p:nvPr/>
            </p:nvSpPr>
            <p:spPr>
              <a:xfrm>
                <a:off x="-32859" y="958500"/>
                <a:ext cx="2155531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القوانين الصفية الإلكترونية</a:t>
                </a:r>
              </a:p>
            </p:txBody>
          </p:sp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Top Clock With Camera Stickers for Android &amp; iOS | Gfycat">
                <a:extLst>
                  <a:ext uri="{FF2B5EF4-FFF2-40B4-BE49-F238E27FC236}">
                    <a16:creationId xmlns:a16="http://schemas.microsoft.com/office/drawing/2014/main" id="{373E962D-A311-4652-9209-FF745C6C80F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706" y="109272"/>
                <a:ext cx="849228" cy="849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2D4BB8-E88D-413D-8FA2-69DC740A75F4}"/>
                </a:ext>
              </a:extLst>
            </p:cNvPr>
            <p:cNvCxnSpPr>
              <a:cxnSpLocks/>
            </p:cNvCxnSpPr>
            <p:nvPr/>
          </p:nvCxnSpPr>
          <p:spPr>
            <a:xfrm>
              <a:off x="6082458" y="4426205"/>
              <a:ext cx="2347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E68CE58-D0F7-410E-A636-96619DBB1AC3}"/>
                </a:ext>
              </a:extLst>
            </p:cNvPr>
            <p:cNvSpPr/>
            <p:nvPr/>
          </p:nvSpPr>
          <p:spPr>
            <a:xfrm>
              <a:off x="2362792" y="297117"/>
              <a:ext cx="9149740" cy="62637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11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DD115FD3-BC20-4B03-92A8-9A31BE7BEE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683" y="1377484"/>
            <a:ext cx="7765540" cy="5009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E03828-43CE-4FDB-B55A-3190C484284B}"/>
              </a:ext>
            </a:extLst>
          </p:cNvPr>
          <p:cNvSpPr txBox="1"/>
          <p:nvPr/>
        </p:nvSpPr>
        <p:spPr>
          <a:xfrm>
            <a:off x="2780683" y="417824"/>
            <a:ext cx="7527235" cy="646331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>
                <a:solidFill>
                  <a:srgbClr val="FF0000"/>
                </a:solidFill>
              </a:rPr>
              <a:t>عبر عن الصورة موظفا ما بين القوسين ( داخل)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2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919E6D-4C67-440D-B7A5-E6733DA25055}"/>
              </a:ext>
            </a:extLst>
          </p:cNvPr>
          <p:cNvGrpSpPr/>
          <p:nvPr/>
        </p:nvGrpSpPr>
        <p:grpSpPr>
          <a:xfrm>
            <a:off x="-72386" y="-102601"/>
            <a:ext cx="12192000" cy="6960601"/>
            <a:chOff x="-72386" y="-102601"/>
            <a:chExt cx="12192000" cy="69606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-72386" y="-102601"/>
              <a:ext cx="12192000" cy="6960601"/>
              <a:chOff x="-173679" y="109272"/>
              <a:chExt cx="12192000" cy="6960601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sp>
            <p:nvSpPr>
              <p:cNvPr id="9" name="مربع نص 5">
                <a:extLst>
                  <a:ext uri="{FF2B5EF4-FFF2-40B4-BE49-F238E27FC236}">
                    <a16:creationId xmlns:a16="http://schemas.microsoft.com/office/drawing/2014/main" id="{25925597-482A-46F9-9590-B693AB6FA89B}"/>
                  </a:ext>
                </a:extLst>
              </p:cNvPr>
              <p:cNvSpPr txBox="1"/>
              <p:nvPr/>
            </p:nvSpPr>
            <p:spPr>
              <a:xfrm>
                <a:off x="-32859" y="958500"/>
                <a:ext cx="2155531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القوانين الصفية الإلكترونية</a:t>
                </a:r>
              </a:p>
            </p:txBody>
          </p:sp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Top Clock With Camera Stickers for Android &amp; iOS | Gfycat">
                <a:extLst>
                  <a:ext uri="{FF2B5EF4-FFF2-40B4-BE49-F238E27FC236}">
                    <a16:creationId xmlns:a16="http://schemas.microsoft.com/office/drawing/2014/main" id="{373E962D-A311-4652-9209-FF745C6C80F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706" y="109272"/>
                <a:ext cx="849228" cy="849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2D4BB8-E88D-413D-8FA2-69DC740A75F4}"/>
                </a:ext>
              </a:extLst>
            </p:cNvPr>
            <p:cNvCxnSpPr>
              <a:cxnSpLocks/>
            </p:cNvCxnSpPr>
            <p:nvPr/>
          </p:nvCxnSpPr>
          <p:spPr>
            <a:xfrm>
              <a:off x="6082458" y="4426205"/>
              <a:ext cx="2347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E68CE58-D0F7-410E-A636-96619DBB1AC3}"/>
                </a:ext>
              </a:extLst>
            </p:cNvPr>
            <p:cNvSpPr/>
            <p:nvPr/>
          </p:nvSpPr>
          <p:spPr>
            <a:xfrm>
              <a:off x="2362792" y="297117"/>
              <a:ext cx="9149740" cy="62637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11" descr="A picture containing table, desk&#10;&#10;Description automatically generated">
            <a:extLst>
              <a:ext uri="{FF2B5EF4-FFF2-40B4-BE49-F238E27FC236}">
                <a16:creationId xmlns:a16="http://schemas.microsoft.com/office/drawing/2014/main" id="{F96BB339-BE1D-44DF-8158-CF359049D9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410" y="1604772"/>
            <a:ext cx="6705601" cy="48072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65037D-06D6-4DE3-A7F4-10C5A698D008}"/>
              </a:ext>
            </a:extLst>
          </p:cNvPr>
          <p:cNvSpPr txBox="1"/>
          <p:nvPr/>
        </p:nvSpPr>
        <p:spPr>
          <a:xfrm>
            <a:off x="2430500" y="443016"/>
            <a:ext cx="8746435" cy="646331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>
                <a:solidFill>
                  <a:srgbClr val="FF0000"/>
                </a:solidFill>
              </a:rPr>
              <a:t>عبر عن الصورة موظفا ما بين القوسين ( فوق) ( تحت)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91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919E6D-4C67-440D-B7A5-E6733DA25055}"/>
              </a:ext>
            </a:extLst>
          </p:cNvPr>
          <p:cNvGrpSpPr/>
          <p:nvPr/>
        </p:nvGrpSpPr>
        <p:grpSpPr>
          <a:xfrm>
            <a:off x="-72386" y="-102601"/>
            <a:ext cx="12192000" cy="6960601"/>
            <a:chOff x="-72386" y="-102601"/>
            <a:chExt cx="12192000" cy="69606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-72386" y="-102601"/>
              <a:ext cx="12192000" cy="6960601"/>
              <a:chOff x="-173679" y="109272"/>
              <a:chExt cx="12192000" cy="6960601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sp>
            <p:nvSpPr>
              <p:cNvPr id="9" name="مربع نص 5">
                <a:extLst>
                  <a:ext uri="{FF2B5EF4-FFF2-40B4-BE49-F238E27FC236}">
                    <a16:creationId xmlns:a16="http://schemas.microsoft.com/office/drawing/2014/main" id="{25925597-482A-46F9-9590-B693AB6FA89B}"/>
                  </a:ext>
                </a:extLst>
              </p:cNvPr>
              <p:cNvSpPr txBox="1"/>
              <p:nvPr/>
            </p:nvSpPr>
            <p:spPr>
              <a:xfrm>
                <a:off x="-32859" y="958500"/>
                <a:ext cx="2155531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القوانين الصفية الإلكترونية</a:t>
                </a:r>
              </a:p>
            </p:txBody>
          </p:sp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Top Clock With Camera Stickers for Android &amp; iOS | Gfycat">
                <a:extLst>
                  <a:ext uri="{FF2B5EF4-FFF2-40B4-BE49-F238E27FC236}">
                    <a16:creationId xmlns:a16="http://schemas.microsoft.com/office/drawing/2014/main" id="{373E962D-A311-4652-9209-FF745C6C80F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706" y="109272"/>
                <a:ext cx="849228" cy="849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2D4BB8-E88D-413D-8FA2-69DC740A75F4}"/>
                </a:ext>
              </a:extLst>
            </p:cNvPr>
            <p:cNvCxnSpPr>
              <a:cxnSpLocks/>
            </p:cNvCxnSpPr>
            <p:nvPr/>
          </p:nvCxnSpPr>
          <p:spPr>
            <a:xfrm>
              <a:off x="6082458" y="4426205"/>
              <a:ext cx="2347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E68CE58-D0F7-410E-A636-96619DBB1AC3}"/>
                </a:ext>
              </a:extLst>
            </p:cNvPr>
            <p:cNvSpPr/>
            <p:nvPr/>
          </p:nvSpPr>
          <p:spPr>
            <a:xfrm>
              <a:off x="2362792" y="297117"/>
              <a:ext cx="9149740" cy="62637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A520F8B-7BBC-4BA2-9D3D-14A9787DBD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792" y="1219200"/>
            <a:ext cx="6891938" cy="47872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E605C2-E4E4-4DB6-9C34-D7CD0A56E375}"/>
              </a:ext>
            </a:extLst>
          </p:cNvPr>
          <p:cNvSpPr txBox="1"/>
          <p:nvPr/>
        </p:nvSpPr>
        <p:spPr>
          <a:xfrm>
            <a:off x="2946530" y="444509"/>
            <a:ext cx="7527235" cy="646331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>
                <a:solidFill>
                  <a:srgbClr val="FF0000"/>
                </a:solidFill>
              </a:rPr>
              <a:t>عبر عن الصورة موظفا ما بين القوسين ( فوق)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44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919E6D-4C67-440D-B7A5-E6733DA25055}"/>
              </a:ext>
            </a:extLst>
          </p:cNvPr>
          <p:cNvGrpSpPr/>
          <p:nvPr/>
        </p:nvGrpSpPr>
        <p:grpSpPr>
          <a:xfrm>
            <a:off x="-72386" y="-102601"/>
            <a:ext cx="12192000" cy="6960601"/>
            <a:chOff x="-72386" y="-102601"/>
            <a:chExt cx="12192000" cy="69606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-72386" y="-102601"/>
              <a:ext cx="12192000" cy="6960601"/>
              <a:chOff x="-173679" y="109272"/>
              <a:chExt cx="12192000" cy="6960601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sp>
            <p:nvSpPr>
              <p:cNvPr id="9" name="مربع نص 5">
                <a:extLst>
                  <a:ext uri="{FF2B5EF4-FFF2-40B4-BE49-F238E27FC236}">
                    <a16:creationId xmlns:a16="http://schemas.microsoft.com/office/drawing/2014/main" id="{25925597-482A-46F9-9590-B693AB6FA89B}"/>
                  </a:ext>
                </a:extLst>
              </p:cNvPr>
              <p:cNvSpPr txBox="1"/>
              <p:nvPr/>
            </p:nvSpPr>
            <p:spPr>
              <a:xfrm>
                <a:off x="-32859" y="958500"/>
                <a:ext cx="2155531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القوانين الصفية الإلكترونية</a:t>
                </a:r>
              </a:p>
            </p:txBody>
          </p:sp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Top Clock With Camera Stickers for Android &amp; iOS | Gfycat">
                <a:extLst>
                  <a:ext uri="{FF2B5EF4-FFF2-40B4-BE49-F238E27FC236}">
                    <a16:creationId xmlns:a16="http://schemas.microsoft.com/office/drawing/2014/main" id="{373E962D-A311-4652-9209-FF745C6C80F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706" y="109272"/>
                <a:ext cx="849228" cy="849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2D4BB8-E88D-413D-8FA2-69DC740A75F4}"/>
                </a:ext>
              </a:extLst>
            </p:cNvPr>
            <p:cNvCxnSpPr>
              <a:cxnSpLocks/>
            </p:cNvCxnSpPr>
            <p:nvPr/>
          </p:nvCxnSpPr>
          <p:spPr>
            <a:xfrm>
              <a:off x="6082458" y="4426205"/>
              <a:ext cx="2347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E68CE58-D0F7-410E-A636-96619DBB1AC3}"/>
                </a:ext>
              </a:extLst>
            </p:cNvPr>
            <p:cNvSpPr/>
            <p:nvPr/>
          </p:nvSpPr>
          <p:spPr>
            <a:xfrm>
              <a:off x="2362792" y="297117"/>
              <a:ext cx="9149740" cy="62637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11" descr="A picture containing furniture, chair, bedroom, room&#10;&#10;Description automatically generated">
            <a:extLst>
              <a:ext uri="{FF2B5EF4-FFF2-40B4-BE49-F238E27FC236}">
                <a16:creationId xmlns:a16="http://schemas.microsoft.com/office/drawing/2014/main" id="{17703657-2522-4292-82D0-BE07587C7A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6"/>
          <a:stretch/>
        </p:blipFill>
        <p:spPr>
          <a:xfrm>
            <a:off x="2970529" y="1349323"/>
            <a:ext cx="7818783" cy="50656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CD430E-1827-45A1-817F-96B066D817CD}"/>
              </a:ext>
            </a:extLst>
          </p:cNvPr>
          <p:cNvSpPr txBox="1"/>
          <p:nvPr/>
        </p:nvSpPr>
        <p:spPr>
          <a:xfrm>
            <a:off x="3103050" y="375849"/>
            <a:ext cx="7527235" cy="646331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>
                <a:solidFill>
                  <a:srgbClr val="FF0000"/>
                </a:solidFill>
              </a:rPr>
              <a:t>عبر عن الصورة موظفا ما بين القوسين ( فوق)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47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11" y="851395"/>
            <a:ext cx="9428496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9CB317-0828-452E-BD9F-D050ECBA7C9E}"/>
              </a:ext>
            </a:extLst>
          </p:cNvPr>
          <p:cNvSpPr/>
          <p:nvPr/>
        </p:nvSpPr>
        <p:spPr>
          <a:xfrm>
            <a:off x="2285337" y="1034473"/>
            <a:ext cx="9066154" cy="49603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083311" y="5687089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0FB6E8-5326-4024-BD26-33FFD3AE02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571" t="8687" r="15265" b="16969"/>
          <a:stretch/>
        </p:blipFill>
        <p:spPr>
          <a:xfrm>
            <a:off x="8501459" y="1753028"/>
            <a:ext cx="2578172" cy="33519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E87D53-6998-4832-B423-0CBB511EB7A0}"/>
              </a:ext>
            </a:extLst>
          </p:cNvPr>
          <p:cNvSpPr txBox="1"/>
          <p:nvPr/>
        </p:nvSpPr>
        <p:spPr>
          <a:xfrm>
            <a:off x="680193" y="1809138"/>
            <a:ext cx="792498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11500" dirty="0">
                <a:cs typeface="(AH) Manal Black" pitchFamily="2" charset="-78"/>
              </a:rPr>
              <a:t>الجملة الفعلية  </a:t>
            </a:r>
            <a:endParaRPr lang="en-US" sz="11500" dirty="0">
              <a:cs typeface="(AH) Manal Black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811C3-06C4-47DD-8E95-D1850A3DE6D6}"/>
              </a:ext>
            </a:extLst>
          </p:cNvPr>
          <p:cNvSpPr txBox="1"/>
          <p:nvPr/>
        </p:nvSpPr>
        <p:spPr>
          <a:xfrm>
            <a:off x="2855844" y="4192105"/>
            <a:ext cx="4373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بنية اللغة</a:t>
            </a:r>
            <a:endParaRPr lang="en-US" sz="413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58534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919E6D-4C67-440D-B7A5-E6733DA25055}"/>
              </a:ext>
            </a:extLst>
          </p:cNvPr>
          <p:cNvGrpSpPr/>
          <p:nvPr/>
        </p:nvGrpSpPr>
        <p:grpSpPr>
          <a:xfrm>
            <a:off x="-72386" y="-102601"/>
            <a:ext cx="12192000" cy="6960601"/>
            <a:chOff x="-72386" y="-102601"/>
            <a:chExt cx="12192000" cy="69606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-72386" y="-102601"/>
              <a:ext cx="12192000" cy="6960601"/>
              <a:chOff x="-173679" y="109272"/>
              <a:chExt cx="12192000" cy="6960601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sp>
            <p:nvSpPr>
              <p:cNvPr id="9" name="مربع نص 5">
                <a:extLst>
                  <a:ext uri="{FF2B5EF4-FFF2-40B4-BE49-F238E27FC236}">
                    <a16:creationId xmlns:a16="http://schemas.microsoft.com/office/drawing/2014/main" id="{25925597-482A-46F9-9590-B693AB6FA89B}"/>
                  </a:ext>
                </a:extLst>
              </p:cNvPr>
              <p:cNvSpPr txBox="1"/>
              <p:nvPr/>
            </p:nvSpPr>
            <p:spPr>
              <a:xfrm>
                <a:off x="-32859" y="958500"/>
                <a:ext cx="2155531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القوانين الصفية الإلكترونية</a:t>
                </a:r>
              </a:p>
            </p:txBody>
          </p:sp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Top Clock With Camera Stickers for Android &amp; iOS | Gfycat">
                <a:extLst>
                  <a:ext uri="{FF2B5EF4-FFF2-40B4-BE49-F238E27FC236}">
                    <a16:creationId xmlns:a16="http://schemas.microsoft.com/office/drawing/2014/main" id="{373E962D-A311-4652-9209-FF745C6C80F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706" y="109272"/>
                <a:ext cx="849228" cy="849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2D4BB8-E88D-413D-8FA2-69DC740A75F4}"/>
                </a:ext>
              </a:extLst>
            </p:cNvPr>
            <p:cNvCxnSpPr>
              <a:cxnSpLocks/>
            </p:cNvCxnSpPr>
            <p:nvPr/>
          </p:nvCxnSpPr>
          <p:spPr>
            <a:xfrm>
              <a:off x="6082458" y="4426205"/>
              <a:ext cx="2347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E68CE58-D0F7-410E-A636-96619DBB1AC3}"/>
                </a:ext>
              </a:extLst>
            </p:cNvPr>
            <p:cNvSpPr/>
            <p:nvPr/>
          </p:nvSpPr>
          <p:spPr>
            <a:xfrm>
              <a:off x="2362792" y="297117"/>
              <a:ext cx="9149740" cy="62637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11" descr="A picture containing room, bedroom, curtain&#10;&#10;Description automatically generated">
            <a:extLst>
              <a:ext uri="{FF2B5EF4-FFF2-40B4-BE49-F238E27FC236}">
                <a16:creationId xmlns:a16="http://schemas.microsoft.com/office/drawing/2014/main" id="{092FFF33-929F-4C7C-9606-6D8B98E5D6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449" y="1324852"/>
            <a:ext cx="7460973" cy="53386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5CCD13-2151-4E01-A036-2FCCD5D1F660}"/>
              </a:ext>
            </a:extLst>
          </p:cNvPr>
          <p:cNvSpPr txBox="1"/>
          <p:nvPr/>
        </p:nvSpPr>
        <p:spPr>
          <a:xfrm>
            <a:off x="3355449" y="373573"/>
            <a:ext cx="7527235" cy="646331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>
                <a:solidFill>
                  <a:srgbClr val="FF0000"/>
                </a:solidFill>
              </a:rPr>
              <a:t>عبر عن الصورة موظفا ما بين القوسين ( خلف)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4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919E6D-4C67-440D-B7A5-E6733DA25055}"/>
              </a:ext>
            </a:extLst>
          </p:cNvPr>
          <p:cNvGrpSpPr/>
          <p:nvPr/>
        </p:nvGrpSpPr>
        <p:grpSpPr>
          <a:xfrm>
            <a:off x="-72386" y="-102601"/>
            <a:ext cx="12192000" cy="6960601"/>
            <a:chOff x="-72386" y="-102601"/>
            <a:chExt cx="12192000" cy="69606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-72386" y="-102601"/>
              <a:ext cx="12192000" cy="6960601"/>
              <a:chOff x="-173679" y="109272"/>
              <a:chExt cx="12192000" cy="6960601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sp>
            <p:nvSpPr>
              <p:cNvPr id="9" name="مربع نص 5">
                <a:extLst>
                  <a:ext uri="{FF2B5EF4-FFF2-40B4-BE49-F238E27FC236}">
                    <a16:creationId xmlns:a16="http://schemas.microsoft.com/office/drawing/2014/main" id="{25925597-482A-46F9-9590-B693AB6FA89B}"/>
                  </a:ext>
                </a:extLst>
              </p:cNvPr>
              <p:cNvSpPr txBox="1"/>
              <p:nvPr/>
            </p:nvSpPr>
            <p:spPr>
              <a:xfrm>
                <a:off x="-32859" y="958500"/>
                <a:ext cx="2155531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القوانين الصفية الإلكترونية</a:t>
                </a:r>
              </a:p>
            </p:txBody>
          </p:sp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Top Clock With Camera Stickers for Android &amp; iOS | Gfycat">
                <a:extLst>
                  <a:ext uri="{FF2B5EF4-FFF2-40B4-BE49-F238E27FC236}">
                    <a16:creationId xmlns:a16="http://schemas.microsoft.com/office/drawing/2014/main" id="{373E962D-A311-4652-9209-FF745C6C80F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706" y="109272"/>
                <a:ext cx="849228" cy="849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2D4BB8-E88D-413D-8FA2-69DC740A75F4}"/>
                </a:ext>
              </a:extLst>
            </p:cNvPr>
            <p:cNvCxnSpPr>
              <a:cxnSpLocks/>
            </p:cNvCxnSpPr>
            <p:nvPr/>
          </p:nvCxnSpPr>
          <p:spPr>
            <a:xfrm>
              <a:off x="6082458" y="4426205"/>
              <a:ext cx="2347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E68CE58-D0F7-410E-A636-96619DBB1AC3}"/>
                </a:ext>
              </a:extLst>
            </p:cNvPr>
            <p:cNvSpPr/>
            <p:nvPr/>
          </p:nvSpPr>
          <p:spPr>
            <a:xfrm>
              <a:off x="2362792" y="297117"/>
              <a:ext cx="9149740" cy="62637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B24C1A5F-6614-4728-9B7E-A90AD34752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5"/>
          <a:stretch/>
        </p:blipFill>
        <p:spPr>
          <a:xfrm>
            <a:off x="3087350" y="1278437"/>
            <a:ext cx="7513982" cy="51156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90C4B1-820B-413C-8468-49E92BC0D586}"/>
              </a:ext>
            </a:extLst>
          </p:cNvPr>
          <p:cNvSpPr txBox="1"/>
          <p:nvPr/>
        </p:nvSpPr>
        <p:spPr>
          <a:xfrm>
            <a:off x="3074097" y="425059"/>
            <a:ext cx="7527235" cy="646331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>
                <a:solidFill>
                  <a:srgbClr val="FF0000"/>
                </a:solidFill>
              </a:rPr>
              <a:t>عبر عن الصورة موظفا ما بين القوسين ( أمام )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0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919E6D-4C67-440D-B7A5-E6733DA25055}"/>
              </a:ext>
            </a:extLst>
          </p:cNvPr>
          <p:cNvGrpSpPr/>
          <p:nvPr/>
        </p:nvGrpSpPr>
        <p:grpSpPr>
          <a:xfrm>
            <a:off x="-72386" y="-102601"/>
            <a:ext cx="12192000" cy="6960601"/>
            <a:chOff x="-72386" y="-102601"/>
            <a:chExt cx="12192000" cy="69606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-72386" y="-102601"/>
              <a:ext cx="12192000" cy="6960601"/>
              <a:chOff x="-173679" y="109272"/>
              <a:chExt cx="12192000" cy="6960601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sp>
            <p:nvSpPr>
              <p:cNvPr id="9" name="مربع نص 5">
                <a:extLst>
                  <a:ext uri="{FF2B5EF4-FFF2-40B4-BE49-F238E27FC236}">
                    <a16:creationId xmlns:a16="http://schemas.microsoft.com/office/drawing/2014/main" id="{25925597-482A-46F9-9590-B693AB6FA89B}"/>
                  </a:ext>
                </a:extLst>
              </p:cNvPr>
              <p:cNvSpPr txBox="1"/>
              <p:nvPr/>
            </p:nvSpPr>
            <p:spPr>
              <a:xfrm>
                <a:off x="-32859" y="958500"/>
                <a:ext cx="2155531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القوانين الصفية الإلكترونية</a:t>
                </a:r>
              </a:p>
            </p:txBody>
          </p:sp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Top Clock With Camera Stickers for Android &amp; iOS | Gfycat">
                <a:extLst>
                  <a:ext uri="{FF2B5EF4-FFF2-40B4-BE49-F238E27FC236}">
                    <a16:creationId xmlns:a16="http://schemas.microsoft.com/office/drawing/2014/main" id="{373E962D-A311-4652-9209-FF745C6C80F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706" y="109272"/>
                <a:ext cx="849228" cy="849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2D4BB8-E88D-413D-8FA2-69DC740A75F4}"/>
                </a:ext>
              </a:extLst>
            </p:cNvPr>
            <p:cNvCxnSpPr>
              <a:cxnSpLocks/>
            </p:cNvCxnSpPr>
            <p:nvPr/>
          </p:nvCxnSpPr>
          <p:spPr>
            <a:xfrm>
              <a:off x="6082458" y="4426205"/>
              <a:ext cx="2347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E68CE58-D0F7-410E-A636-96619DBB1AC3}"/>
                </a:ext>
              </a:extLst>
            </p:cNvPr>
            <p:cNvSpPr/>
            <p:nvPr/>
          </p:nvSpPr>
          <p:spPr>
            <a:xfrm>
              <a:off x="2362792" y="297117"/>
              <a:ext cx="9149740" cy="62637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E043DE6-8E3D-4F32-88D4-213D0CC1F7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06" y="1261528"/>
            <a:ext cx="6879971" cy="52412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303827-3F2D-42CB-B4BB-C82D7D6C4A69}"/>
              </a:ext>
            </a:extLst>
          </p:cNvPr>
          <p:cNvSpPr txBox="1"/>
          <p:nvPr/>
        </p:nvSpPr>
        <p:spPr>
          <a:xfrm>
            <a:off x="2878821" y="274803"/>
            <a:ext cx="7527235" cy="646331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>
                <a:solidFill>
                  <a:srgbClr val="FF0000"/>
                </a:solidFill>
              </a:rPr>
              <a:t>عبر عن الصورة موظفا ما بين القوسين ( فوق)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47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4949212-2019-406B-9326-D72F83EE77BA}"/>
              </a:ext>
            </a:extLst>
          </p:cNvPr>
          <p:cNvSpPr txBox="1"/>
          <p:nvPr/>
        </p:nvSpPr>
        <p:spPr>
          <a:xfrm>
            <a:off x="6683306" y="1832273"/>
            <a:ext cx="4578895" cy="20310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4700" b="1" dirty="0">
                <a:latin typeface="+mj-lt"/>
                <a:ea typeface="+mj-ea"/>
                <a:cs typeface="+mj-cs"/>
              </a:rPr>
              <a:t>كانت حصة مميزة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4700" b="1" kern="1200">
                <a:latin typeface="+mj-lt"/>
                <a:ea typeface="+mj-ea"/>
                <a:cs typeface="+mj-cs"/>
              </a:rPr>
              <a:t>شك</a:t>
            </a:r>
            <a:r>
              <a:rPr lang="ar-AE" sz="4700" b="1">
                <a:latin typeface="+mj-lt"/>
                <a:ea typeface="+mj-ea"/>
                <a:cs typeface="+mj-cs"/>
              </a:rPr>
              <a:t>را لكم </a:t>
            </a:r>
            <a:endParaRPr lang="en-US" sz="4700" b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23E97C-8B6D-4DA0-A40C-EB82340083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9275" r="20821" b="7247"/>
          <a:stretch/>
        </p:blipFill>
        <p:spPr>
          <a:xfrm>
            <a:off x="2643708" y="935766"/>
            <a:ext cx="4325879" cy="4562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8265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32" y="407512"/>
            <a:ext cx="928343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68" y="1455565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60944" y="1001012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74679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62" y="10917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39634C-C628-41C3-9F2C-CA80676EE869}"/>
              </a:ext>
            </a:extLst>
          </p:cNvPr>
          <p:cNvSpPr/>
          <p:nvPr/>
        </p:nvSpPr>
        <p:spPr>
          <a:xfrm>
            <a:off x="5045580" y="658194"/>
            <a:ext cx="3930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cs typeface="PT Bold Heading" panose="02010400000000000000" pitchFamily="2" charset="-78"/>
              </a:rPr>
              <a:t>بسم الله الرحمن الرحيم </a:t>
            </a:r>
            <a:endParaRPr lang="ar-SA" sz="3200" dirty="0">
              <a:cs typeface="PT Bold Heading" panose="0201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24D06-092F-415F-A7A4-4DA707A275C3}"/>
              </a:ext>
            </a:extLst>
          </p:cNvPr>
          <p:cNvSpPr txBox="1"/>
          <p:nvPr/>
        </p:nvSpPr>
        <p:spPr>
          <a:xfrm>
            <a:off x="9729056" y="1894320"/>
            <a:ext cx="20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اليوم :</a:t>
            </a:r>
            <a:r>
              <a:rPr lang="ar-AE" sz="1400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sz="1400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B9986B-8493-446D-AF02-0421F1E990D9}"/>
              </a:ext>
            </a:extLst>
          </p:cNvPr>
          <p:cNvSpPr txBox="1"/>
          <p:nvPr/>
        </p:nvSpPr>
        <p:spPr>
          <a:xfrm>
            <a:off x="9510944" y="2465908"/>
            <a:ext cx="2526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التاريخ :</a:t>
            </a:r>
            <a:r>
              <a:rPr lang="ar-AE" sz="1400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sz="1400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F653C3-02B4-4449-AB84-54681CEBBE8E}"/>
              </a:ext>
            </a:extLst>
          </p:cNvPr>
          <p:cNvSpPr txBox="1"/>
          <p:nvPr/>
        </p:nvSpPr>
        <p:spPr>
          <a:xfrm>
            <a:off x="9466262" y="3072698"/>
            <a:ext cx="2526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المادة :</a:t>
            </a:r>
            <a:r>
              <a:rPr lang="ar-AE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43C02-4577-4DED-9BA5-49E164901DA9}"/>
              </a:ext>
            </a:extLst>
          </p:cNvPr>
          <p:cNvSpPr txBox="1"/>
          <p:nvPr/>
        </p:nvSpPr>
        <p:spPr>
          <a:xfrm>
            <a:off x="7737979" y="3175860"/>
            <a:ext cx="2610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PT Bold Heading" panose="02010400000000000000" pitchFamily="2" charset="-78"/>
              </a:rPr>
              <a:t>اللغة العربية</a:t>
            </a:r>
            <a:endParaRPr lang="en-US" b="1" dirty="0">
              <a:solidFill>
                <a:schemeClr val="accent1"/>
              </a:solidFill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82CB0C-C500-4E4B-BFC1-8C1B063200F2}"/>
              </a:ext>
            </a:extLst>
          </p:cNvPr>
          <p:cNvSpPr txBox="1"/>
          <p:nvPr/>
        </p:nvSpPr>
        <p:spPr>
          <a:xfrm>
            <a:off x="9951130" y="3784440"/>
            <a:ext cx="147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الحصة :</a:t>
            </a:r>
            <a:r>
              <a:rPr lang="ar-AE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C2B75B-CF4C-44B4-B4B0-6E8BD0CCAC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571" t="8687" r="15265" b="16969"/>
          <a:stretch/>
        </p:blipFill>
        <p:spPr>
          <a:xfrm>
            <a:off x="3523909" y="1689113"/>
            <a:ext cx="2578172" cy="335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16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4BB59BA-86A3-44C3-908D-2EC8F548D4C6}"/>
              </a:ext>
            </a:extLst>
          </p:cNvPr>
          <p:cNvSpPr txBox="1"/>
          <p:nvPr/>
        </p:nvSpPr>
        <p:spPr>
          <a:xfrm>
            <a:off x="6772500" y="807569"/>
            <a:ext cx="4232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سأتعلم اليوم :-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35EB2C-ED40-4FBC-B882-D8F7A624FFD8}"/>
              </a:ext>
            </a:extLst>
          </p:cNvPr>
          <p:cNvSpPr txBox="1"/>
          <p:nvPr/>
        </p:nvSpPr>
        <p:spPr>
          <a:xfrm>
            <a:off x="3535680" y="1690222"/>
            <a:ext cx="77134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cs typeface="Akhbar MT" pitchFamily="2" charset="-78"/>
              </a:rPr>
              <a:t>يحاكي المتعلم جملة فعلية بسيطة تتضمن ظرف المكان(فوق - تحت- أمام - وراء - خلف</a:t>
            </a:r>
            <a:endParaRPr lang="en-US" sz="4800" b="1" dirty="0">
              <a:cs typeface="Akhbar MT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419F34-8A22-421E-B156-7E0F79759A42}"/>
              </a:ext>
            </a:extLst>
          </p:cNvPr>
          <p:cNvSpPr txBox="1"/>
          <p:nvPr/>
        </p:nvSpPr>
        <p:spPr>
          <a:xfrm>
            <a:off x="3224253" y="3589672"/>
            <a:ext cx="7713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cs typeface="Akhbar MT" pitchFamily="2" charset="-78"/>
              </a:rPr>
              <a:t>يعبر المتعلم  عن الصورة مستخدما جملة فعلية بسيطة تتضمن ظرف المكان(فوق - تحت- أمام - وراء - خلف</a:t>
            </a:r>
            <a:endParaRPr lang="en-US" sz="44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8893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1270" name="Picture 6">
            <a:extLst>
              <a:ext uri="{FF2B5EF4-FFF2-40B4-BE49-F238E27FC236}">
                <a16:creationId xmlns:a16="http://schemas.microsoft.com/office/drawing/2014/main" id="{9E013B53-2799-4FEE-A5BC-C86F3B0F7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62" y="293610"/>
            <a:ext cx="8668139" cy="5372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0F8859-FFC0-4AA7-9F18-419F149936F6}"/>
              </a:ext>
            </a:extLst>
          </p:cNvPr>
          <p:cNvSpPr txBox="1"/>
          <p:nvPr/>
        </p:nvSpPr>
        <p:spPr>
          <a:xfrm rot="20499287">
            <a:off x="3497908" y="1562607"/>
            <a:ext cx="6183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cs typeface="Akhbar MT" pitchFamily="2" charset="-78"/>
              </a:rPr>
              <a:t>يحاكي المتعلم جملة فعلية بسيطة تتضمن ظرف المكان(فوق - تحت- أمام - وراء - خلف</a:t>
            </a:r>
            <a:endParaRPr lang="en-US" sz="48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1481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919E6D-4C67-440D-B7A5-E6733DA25055}"/>
              </a:ext>
            </a:extLst>
          </p:cNvPr>
          <p:cNvGrpSpPr/>
          <p:nvPr/>
        </p:nvGrpSpPr>
        <p:grpSpPr>
          <a:xfrm>
            <a:off x="-72386" y="-102601"/>
            <a:ext cx="12192000" cy="6960601"/>
            <a:chOff x="-72386" y="-102601"/>
            <a:chExt cx="12192000" cy="69606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-72386" y="-102601"/>
              <a:ext cx="12192000" cy="6960601"/>
              <a:chOff x="-173679" y="109272"/>
              <a:chExt cx="12192000" cy="6960601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sp>
            <p:nvSpPr>
              <p:cNvPr id="9" name="مربع نص 5">
                <a:extLst>
                  <a:ext uri="{FF2B5EF4-FFF2-40B4-BE49-F238E27FC236}">
                    <a16:creationId xmlns:a16="http://schemas.microsoft.com/office/drawing/2014/main" id="{25925597-482A-46F9-9590-B693AB6FA89B}"/>
                  </a:ext>
                </a:extLst>
              </p:cNvPr>
              <p:cNvSpPr txBox="1"/>
              <p:nvPr/>
            </p:nvSpPr>
            <p:spPr>
              <a:xfrm>
                <a:off x="-32859" y="958500"/>
                <a:ext cx="2155531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القوانين الصفية الإلكترونية</a:t>
                </a:r>
              </a:p>
            </p:txBody>
          </p:sp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Top Clock With Camera Stickers for Android &amp; iOS | Gfycat">
                <a:extLst>
                  <a:ext uri="{FF2B5EF4-FFF2-40B4-BE49-F238E27FC236}">
                    <a16:creationId xmlns:a16="http://schemas.microsoft.com/office/drawing/2014/main" id="{373E962D-A311-4652-9209-FF745C6C80F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706" y="109272"/>
                <a:ext cx="849228" cy="849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2D4BB8-E88D-413D-8FA2-69DC740A75F4}"/>
                </a:ext>
              </a:extLst>
            </p:cNvPr>
            <p:cNvCxnSpPr>
              <a:cxnSpLocks/>
            </p:cNvCxnSpPr>
            <p:nvPr/>
          </p:nvCxnSpPr>
          <p:spPr>
            <a:xfrm>
              <a:off x="6082458" y="4426205"/>
              <a:ext cx="2347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E68CE58-D0F7-410E-A636-96619DBB1AC3}"/>
                </a:ext>
              </a:extLst>
            </p:cNvPr>
            <p:cNvSpPr/>
            <p:nvPr/>
          </p:nvSpPr>
          <p:spPr>
            <a:xfrm>
              <a:off x="2362792" y="297117"/>
              <a:ext cx="9149740" cy="62637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AED257A-73C2-42D9-B549-3D8DAC036F9E}"/>
              </a:ext>
            </a:extLst>
          </p:cNvPr>
          <p:cNvSpPr txBox="1"/>
          <p:nvPr/>
        </p:nvSpPr>
        <p:spPr>
          <a:xfrm>
            <a:off x="3454274" y="1803843"/>
            <a:ext cx="74344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SA" sz="4000" dirty="0"/>
              <a:t>جلس جحا </a:t>
            </a:r>
            <a:r>
              <a:rPr lang="ar-SA" sz="4000" b="1" u="sng" dirty="0">
                <a:solidFill>
                  <a:srgbClr val="FF0000"/>
                </a:solidFill>
              </a:rPr>
              <a:t>تحت</a:t>
            </a:r>
            <a:r>
              <a:rPr lang="ar-SA" sz="4000" dirty="0"/>
              <a:t> شجرة ، وجلس </a:t>
            </a:r>
            <a:r>
              <a:rPr lang="ar-SA" sz="4000" b="1" u="sng" dirty="0">
                <a:solidFill>
                  <a:srgbClr val="FF0000"/>
                </a:solidFill>
              </a:rPr>
              <a:t>أمامه</a:t>
            </a:r>
            <a:r>
              <a:rPr lang="ar-SA" sz="4000" dirty="0"/>
              <a:t> حلاق يحـــلق له رأسه ، وكلما جرح الحلاق جحا وضع قطنة </a:t>
            </a:r>
            <a:r>
              <a:rPr lang="ar-SA" sz="4000" b="1" u="sng" dirty="0">
                <a:solidFill>
                  <a:srgbClr val="FF0000"/>
                </a:solidFill>
              </a:rPr>
              <a:t>فوق</a:t>
            </a:r>
            <a:r>
              <a:rPr lang="ar-SA" sz="4000" dirty="0"/>
              <a:t> رأسه حتى ملأ نصف رأسه قطنا فقال له جحا : يكفي هذا صاحبي ، إنك قد زرعت نصف رأسي قطنا ، وسأزرع النصف الباقي رزا</a:t>
            </a:r>
            <a:endParaRPr lang="en-US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3E8741-DE8C-4D9D-A727-889164AB3D00}"/>
              </a:ext>
            </a:extLst>
          </p:cNvPr>
          <p:cNvSpPr txBox="1"/>
          <p:nvPr/>
        </p:nvSpPr>
        <p:spPr>
          <a:xfrm>
            <a:off x="2765161" y="862938"/>
            <a:ext cx="8256104" cy="830997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ar-AE" sz="4800" b="1" dirty="0"/>
              <a:t>استمع إلى معلمك و لاحظ الكلمات الملونة 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1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919E6D-4C67-440D-B7A5-E6733DA25055}"/>
              </a:ext>
            </a:extLst>
          </p:cNvPr>
          <p:cNvGrpSpPr/>
          <p:nvPr/>
        </p:nvGrpSpPr>
        <p:grpSpPr>
          <a:xfrm>
            <a:off x="-72386" y="-102601"/>
            <a:ext cx="12192000" cy="6960601"/>
            <a:chOff x="-72386" y="-102601"/>
            <a:chExt cx="12192000" cy="69606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-72386" y="-102601"/>
              <a:ext cx="12192000" cy="6960601"/>
              <a:chOff x="-173679" y="109272"/>
              <a:chExt cx="12192000" cy="6960601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sp>
            <p:nvSpPr>
              <p:cNvPr id="9" name="مربع نص 5">
                <a:extLst>
                  <a:ext uri="{FF2B5EF4-FFF2-40B4-BE49-F238E27FC236}">
                    <a16:creationId xmlns:a16="http://schemas.microsoft.com/office/drawing/2014/main" id="{25925597-482A-46F9-9590-B693AB6FA89B}"/>
                  </a:ext>
                </a:extLst>
              </p:cNvPr>
              <p:cNvSpPr txBox="1"/>
              <p:nvPr/>
            </p:nvSpPr>
            <p:spPr>
              <a:xfrm>
                <a:off x="-32859" y="958500"/>
                <a:ext cx="2155531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القوانين الصفية الإلكترونية</a:t>
                </a:r>
              </a:p>
            </p:txBody>
          </p:sp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Top Clock With Camera Stickers for Android &amp; iOS | Gfycat">
                <a:extLst>
                  <a:ext uri="{FF2B5EF4-FFF2-40B4-BE49-F238E27FC236}">
                    <a16:creationId xmlns:a16="http://schemas.microsoft.com/office/drawing/2014/main" id="{373E962D-A311-4652-9209-FF745C6C80F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706" y="109272"/>
                <a:ext cx="849228" cy="849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2D4BB8-E88D-413D-8FA2-69DC740A75F4}"/>
                </a:ext>
              </a:extLst>
            </p:cNvPr>
            <p:cNvCxnSpPr>
              <a:cxnSpLocks/>
            </p:cNvCxnSpPr>
            <p:nvPr/>
          </p:nvCxnSpPr>
          <p:spPr>
            <a:xfrm>
              <a:off x="6082458" y="4426205"/>
              <a:ext cx="2347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E68CE58-D0F7-410E-A636-96619DBB1AC3}"/>
                </a:ext>
              </a:extLst>
            </p:cNvPr>
            <p:cNvSpPr/>
            <p:nvPr/>
          </p:nvSpPr>
          <p:spPr>
            <a:xfrm>
              <a:off x="2362792" y="297117"/>
              <a:ext cx="9149740" cy="62637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3844EC-9770-42C6-BEEA-1EB5D5AF0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339" y="497596"/>
            <a:ext cx="4134678" cy="3461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7FCCD0E-30E8-4238-85CE-956CB9816BCE}"/>
              </a:ext>
            </a:extLst>
          </p:cNvPr>
          <p:cNvSpPr txBox="1"/>
          <p:nvPr/>
        </p:nvSpPr>
        <p:spPr>
          <a:xfrm>
            <a:off x="4956313" y="4008060"/>
            <a:ext cx="4134678" cy="830997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ar-AE" sz="4800" b="1" dirty="0">
                <a:solidFill>
                  <a:srgbClr val="FF0000"/>
                </a:solidFill>
              </a:rPr>
              <a:t>أين يقف العصفور ؟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9F1004-4614-437C-B3DC-883724ED43DE}"/>
              </a:ext>
            </a:extLst>
          </p:cNvPr>
          <p:cNvSpPr txBox="1"/>
          <p:nvPr/>
        </p:nvSpPr>
        <p:spPr>
          <a:xfrm>
            <a:off x="3193774" y="5194131"/>
            <a:ext cx="6394173" cy="830997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ar-AE" sz="4800" b="1" dirty="0"/>
              <a:t>يَقِفُ الْعُصْفورُ        الغُصْنِ</a:t>
            </a:r>
            <a:r>
              <a:rPr lang="ar-AE" sz="4800" b="1" dirty="0">
                <a:solidFill>
                  <a:srgbClr val="FF0000"/>
                </a:solidFill>
              </a:rPr>
              <a:t>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CA841B-559C-4C42-8130-D247713D1042}"/>
              </a:ext>
            </a:extLst>
          </p:cNvPr>
          <p:cNvSpPr txBox="1"/>
          <p:nvPr/>
        </p:nvSpPr>
        <p:spPr>
          <a:xfrm>
            <a:off x="4770783" y="5137809"/>
            <a:ext cx="2617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6000" b="1" dirty="0">
                <a:solidFill>
                  <a:srgbClr val="7030A0"/>
                </a:solidFill>
              </a:rPr>
              <a:t>فَوْقَ</a:t>
            </a:r>
            <a:endParaRPr lang="en-US" sz="6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8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 animBg="1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919E6D-4C67-440D-B7A5-E6733DA25055}"/>
              </a:ext>
            </a:extLst>
          </p:cNvPr>
          <p:cNvGrpSpPr/>
          <p:nvPr/>
        </p:nvGrpSpPr>
        <p:grpSpPr>
          <a:xfrm>
            <a:off x="-72386" y="-102601"/>
            <a:ext cx="12192000" cy="6960601"/>
            <a:chOff x="-72386" y="-102601"/>
            <a:chExt cx="12192000" cy="69606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-72386" y="-102601"/>
              <a:ext cx="12192000" cy="6960601"/>
              <a:chOff x="-173679" y="109272"/>
              <a:chExt cx="12192000" cy="6960601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sp>
            <p:nvSpPr>
              <p:cNvPr id="9" name="مربع نص 5">
                <a:extLst>
                  <a:ext uri="{FF2B5EF4-FFF2-40B4-BE49-F238E27FC236}">
                    <a16:creationId xmlns:a16="http://schemas.microsoft.com/office/drawing/2014/main" id="{25925597-482A-46F9-9590-B693AB6FA89B}"/>
                  </a:ext>
                </a:extLst>
              </p:cNvPr>
              <p:cNvSpPr txBox="1"/>
              <p:nvPr/>
            </p:nvSpPr>
            <p:spPr>
              <a:xfrm>
                <a:off x="-32859" y="958500"/>
                <a:ext cx="2155531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القوانين الصفية الإلكترونية</a:t>
                </a:r>
              </a:p>
            </p:txBody>
          </p:sp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Top Clock With Camera Stickers for Android &amp; iOS | Gfycat">
                <a:extLst>
                  <a:ext uri="{FF2B5EF4-FFF2-40B4-BE49-F238E27FC236}">
                    <a16:creationId xmlns:a16="http://schemas.microsoft.com/office/drawing/2014/main" id="{373E962D-A311-4652-9209-FF745C6C80F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706" y="109272"/>
                <a:ext cx="849228" cy="849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2D4BB8-E88D-413D-8FA2-69DC740A75F4}"/>
                </a:ext>
              </a:extLst>
            </p:cNvPr>
            <p:cNvCxnSpPr>
              <a:cxnSpLocks/>
            </p:cNvCxnSpPr>
            <p:nvPr/>
          </p:nvCxnSpPr>
          <p:spPr>
            <a:xfrm>
              <a:off x="6082458" y="4426205"/>
              <a:ext cx="2347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E68CE58-D0F7-410E-A636-96619DBB1AC3}"/>
                </a:ext>
              </a:extLst>
            </p:cNvPr>
            <p:cNvSpPr/>
            <p:nvPr/>
          </p:nvSpPr>
          <p:spPr>
            <a:xfrm>
              <a:off x="2362792" y="297117"/>
              <a:ext cx="9149740" cy="62637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C911AC3-8F45-42B1-9456-1294BE40816B}"/>
              </a:ext>
            </a:extLst>
          </p:cNvPr>
          <p:cNvSpPr txBox="1"/>
          <p:nvPr/>
        </p:nvSpPr>
        <p:spPr>
          <a:xfrm>
            <a:off x="4918071" y="3720677"/>
            <a:ext cx="4134678" cy="830997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ar-AE" sz="4800" b="1" dirty="0">
                <a:solidFill>
                  <a:srgbClr val="FF0000"/>
                </a:solidFill>
              </a:rPr>
              <a:t>أين يقرأ الولد  ؟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546303-8E76-4A99-947F-4BBC8AC8400D}"/>
              </a:ext>
            </a:extLst>
          </p:cNvPr>
          <p:cNvSpPr txBox="1"/>
          <p:nvPr/>
        </p:nvSpPr>
        <p:spPr>
          <a:xfrm>
            <a:off x="3155532" y="4906748"/>
            <a:ext cx="6394173" cy="830997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ar-AE" sz="4800" b="1" dirty="0"/>
              <a:t>يَقْرَأُ الْوَلَـدُ        الشَّجَرَةِ</a:t>
            </a:r>
            <a:r>
              <a:rPr lang="ar-AE" sz="4800" b="1" dirty="0">
                <a:solidFill>
                  <a:srgbClr val="FF0000"/>
                </a:solidFill>
              </a:rPr>
              <a:t>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59085B-CF39-4024-98B8-7D7A67B8500C}"/>
              </a:ext>
            </a:extLst>
          </p:cNvPr>
          <p:cNvSpPr txBox="1"/>
          <p:nvPr/>
        </p:nvSpPr>
        <p:spPr>
          <a:xfrm>
            <a:off x="4878315" y="4814414"/>
            <a:ext cx="2617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6000" b="1" dirty="0">
                <a:solidFill>
                  <a:srgbClr val="7030A0"/>
                </a:solidFill>
              </a:rPr>
              <a:t>تَحْتَ</a:t>
            </a:r>
            <a:endParaRPr lang="en-US" sz="6000" b="1" dirty="0">
              <a:solidFill>
                <a:srgbClr val="7030A0"/>
              </a:solidFill>
            </a:endParaRPr>
          </a:p>
        </p:txBody>
      </p:sp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8FDBF6EE-DAD9-4807-9EB1-AE9C680815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423" y="480233"/>
            <a:ext cx="2832652" cy="2832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247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919E6D-4C67-440D-B7A5-E6733DA25055}"/>
              </a:ext>
            </a:extLst>
          </p:cNvPr>
          <p:cNvGrpSpPr/>
          <p:nvPr/>
        </p:nvGrpSpPr>
        <p:grpSpPr>
          <a:xfrm>
            <a:off x="-72386" y="-102601"/>
            <a:ext cx="12192000" cy="6960601"/>
            <a:chOff x="-72386" y="-102601"/>
            <a:chExt cx="12192000" cy="69606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-72386" y="-102601"/>
              <a:ext cx="12192000" cy="6960601"/>
              <a:chOff x="-173679" y="109272"/>
              <a:chExt cx="12192000" cy="6960601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sp>
            <p:nvSpPr>
              <p:cNvPr id="9" name="مربع نص 5">
                <a:extLst>
                  <a:ext uri="{FF2B5EF4-FFF2-40B4-BE49-F238E27FC236}">
                    <a16:creationId xmlns:a16="http://schemas.microsoft.com/office/drawing/2014/main" id="{25925597-482A-46F9-9590-B693AB6FA89B}"/>
                  </a:ext>
                </a:extLst>
              </p:cNvPr>
              <p:cNvSpPr txBox="1"/>
              <p:nvPr/>
            </p:nvSpPr>
            <p:spPr>
              <a:xfrm>
                <a:off x="-32859" y="958500"/>
                <a:ext cx="2155531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1">
                <a:spAutoFit/>
              </a:bodyPr>
              <a:lstStyle/>
              <a:p>
                <a:pPr algn="ctr"/>
                <a:r>
                  <a:rPr lang="ar-SA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القوانين الصفية الإلكترونية</a:t>
                </a:r>
              </a:p>
            </p:txBody>
          </p:sp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Top Clock With Camera Stickers for Android &amp; iOS | Gfycat">
                <a:extLst>
                  <a:ext uri="{FF2B5EF4-FFF2-40B4-BE49-F238E27FC236}">
                    <a16:creationId xmlns:a16="http://schemas.microsoft.com/office/drawing/2014/main" id="{373E962D-A311-4652-9209-FF745C6C80F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706" y="109272"/>
                <a:ext cx="849228" cy="849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2D4BB8-E88D-413D-8FA2-69DC740A75F4}"/>
                </a:ext>
              </a:extLst>
            </p:cNvPr>
            <p:cNvCxnSpPr>
              <a:cxnSpLocks/>
            </p:cNvCxnSpPr>
            <p:nvPr/>
          </p:nvCxnSpPr>
          <p:spPr>
            <a:xfrm>
              <a:off x="6082458" y="4426205"/>
              <a:ext cx="2347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E68CE58-D0F7-410E-A636-96619DBB1AC3}"/>
                </a:ext>
              </a:extLst>
            </p:cNvPr>
            <p:cNvSpPr/>
            <p:nvPr/>
          </p:nvSpPr>
          <p:spPr>
            <a:xfrm>
              <a:off x="2362792" y="297117"/>
              <a:ext cx="9149740" cy="62637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60CF863-0D41-4474-8DF8-EB8ED8449673}"/>
              </a:ext>
            </a:extLst>
          </p:cNvPr>
          <p:cNvSpPr txBox="1"/>
          <p:nvPr/>
        </p:nvSpPr>
        <p:spPr>
          <a:xfrm>
            <a:off x="4709069" y="3679830"/>
            <a:ext cx="4134678" cy="830997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ar-AE" sz="4800" b="1" dirty="0">
                <a:solidFill>
                  <a:srgbClr val="FF0000"/>
                </a:solidFill>
              </a:rPr>
              <a:t>أين تقع  الشجرة  ؟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174CF9-852C-4D13-B2FF-2214D7797AB6}"/>
              </a:ext>
            </a:extLst>
          </p:cNvPr>
          <p:cNvSpPr txBox="1"/>
          <p:nvPr/>
        </p:nvSpPr>
        <p:spPr>
          <a:xfrm>
            <a:off x="2946530" y="4865901"/>
            <a:ext cx="6394173" cy="830997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ar-AE" sz="4800" b="1" dirty="0"/>
              <a:t>تَقَعُ الشَّجَرَةُ        الْبَيْتِ</a:t>
            </a:r>
            <a:r>
              <a:rPr lang="ar-AE" sz="4800" b="1" dirty="0">
                <a:solidFill>
                  <a:srgbClr val="FF0000"/>
                </a:solidFill>
              </a:rPr>
              <a:t>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5BDEAF-EF40-486F-AE53-AA4A5EA784D8}"/>
              </a:ext>
            </a:extLst>
          </p:cNvPr>
          <p:cNvSpPr txBox="1"/>
          <p:nvPr/>
        </p:nvSpPr>
        <p:spPr>
          <a:xfrm>
            <a:off x="4291624" y="4865900"/>
            <a:ext cx="2617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solidFill>
                  <a:srgbClr val="7030A0"/>
                </a:solidFill>
              </a:rPr>
              <a:t>خَـلْفَ</a:t>
            </a:r>
            <a:endParaRPr lang="en-US" sz="4800" b="1" dirty="0">
              <a:solidFill>
                <a:srgbClr val="7030A0"/>
              </a:solidFill>
            </a:endParaRPr>
          </a:p>
        </p:txBody>
      </p:sp>
      <p:pic>
        <p:nvPicPr>
          <p:cNvPr id="15" name="Picture 14" descr="A house that has a sign on the side of a building&#10;&#10;Description automatically generated">
            <a:extLst>
              <a:ext uri="{FF2B5EF4-FFF2-40B4-BE49-F238E27FC236}">
                <a16:creationId xmlns:a16="http://schemas.microsoft.com/office/drawing/2014/main" id="{B1E10047-BD94-4A79-8C2C-2B6D4C0FF5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408" y="763358"/>
            <a:ext cx="3366052" cy="2294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5586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1784</TotalTime>
  <Words>354</Words>
  <Application>Microsoft Office PowerPoint</Application>
  <PresentationFormat>Widescreen</PresentationFormat>
  <Paragraphs>71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Andalus</vt:lpstr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158</cp:revision>
  <dcterms:created xsi:type="dcterms:W3CDTF">2020-08-22T21:07:06Z</dcterms:created>
  <dcterms:modified xsi:type="dcterms:W3CDTF">2021-04-13T08:12:26Z</dcterms:modified>
</cp:coreProperties>
</file>