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3:40.6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31742 5557 0,'0'-5'0,"1"3"15,1 1-15,1 0 16,-1 0-16,3 0 0,-1 1 16,3-3-16,1 1 15,-1 0-15,0 1 16,-2-1-16,3 1 0,-6-5 31,0 2-31,1 2 16,0-1-16,-2 1 0,2 0 15,-3-1-15,2 1 16,-1 2-16,-1-1 16,0 1-16,0 0 0,-1-1 15,-1 1-15,-1 0 16,2-1-16,-9 2 16,1-1-16,-5 2 15,-2 1-15,0 0 16,-2-2-16,-2 2 15,-2 0 1,-9-2-16,0 1 0,-7-2 16,-3-1-16,8 1 15,-1 0-15,0 3 16,1 0-16,2-1 16,0 0-16,0 2 15,0 0-15,-5 0 16,2 0-16,-2-2 0,2 1 15,-1 1-15,-1 1 16,3-3-16,1 1 16,-9 2-1,0 0-15,-2 3 16,1-1-16,1-1 16,1-1-16,4 0 0,1 0 15,4 1-15,-1-1 16,3-1-16,-1 0 15,1 1-15,0-1 16,0 1-16,1-1 0,-1 1 16,-2 0-16,-3-2 15,-2 1-15,6-3 16,0 0-16,3 0 16,0 1-1,-11-2-15,-2-1 16,6 12-16,-1 0 0,2 5 15,0 0-15,-3-4 16,0-1-16,6-3 16,-2 0-16,3-6 15,1-1-15,-10-2 16,0-2-16,9 0 16,-1 0-16,2 3 0,-3-1 15,-3 2-15,1-1 16,3 3-1,1 0-15,-11 0 16,0 1-16,4-4 16,0 2-16,3 0 15,1 0-15,1-1 16,0-1-16,-5 0 0,1 0 16,2-2-16,1 1 15,8 0-15,1-1 16,-1 1-16,1-1 0,1 4 15,2-1-15,-4-1 16,0 0-16,-7 2 16,0-2-1,-5 1-15,1-1 16,1-2-16,0 0 16,3 2-16,0-3 0,-7 3 15,0 0-15,10 0 16,-2 0-16,7 0 15,0 0-15,-1-1 16,-1 1-16,3-2 16,0 1-16,-3-1 15,1 0-15,-3 2 0,0-3 16,0 2 0,2-1-16,-12-1 15,1 1-15,1 0 16,0-1-16,-6 0 15,-1 1-15,9-1 16,-1 0-16,11 2 16,0-1-16,-6 1 0,0 0 15,0-1-15,0 0 16,-3 2-16,1 0 16,-2-2-16,1 1 15,3 2-15,0-1 0,1 0 31,0 0-31,-20-2 16,1 0-16,7 0 16,-2 0-16,5 1 0,0-1 15,-4 1-15,1-1 16,6 1-16,-1 0 16,2-1-16,0 1 0,-1-1 15,0 0-15,-2-1 16,0 0-16,-8 2 15,-1 0-15,6-1 16,0 0-16,3 2 16,-1-1-1,-11 0-15,-1-2 0,7 2 16,-1-2-16,2 0 16,1 1-16,-4 0 15,1 0-15,-3 0 16,-2 0-16,9-1 15,-2 1-15,1-2 16,-1 1-16,0 0 16,1 0-16,0-1 0,0 1 15,-4-1-15,0 0 16,0 1 0,1 0-16,-11 2 15,1-3-15,1 2 16,-1 0-16,-1 0 15,1 1-15,0-2 16,0 0-16,9 2 16,-2-1-16,1-2 15,-2 2-15,2-1 16,-1 1-16,-2 0 16,-1 0-16,-6 1 15,2 0-15,2-1 16,0 1-16,4-1 15,0 0 1,-4 2-16,-2-2 16,5 1-16,1-1 0,2 0 15,1 0-15,-3 0 16,0-2-16,2 1 16,1 0-16,-1-1 15,1 1-15,1 0 16,-2 0-16,3 1 15,-2 0-15,5 0 16,0 1-16,-4-1 16,0 0-16,-3 2 15,0 0 1,-10-1-16,1 0 16,2 0-16,0 0 15,-1 0-15,2-1 16,5 0-16,1 0 15,0 2-15,0 1 16,0 9-16,0 0 0,-2-2 16,2-1-16,-6-1 15,1 0-15,3-2 16,0 0-16,1-4 16,-1 0-16,0-2 31,0 0-31,-12 3 15,1-1-15,0 1 16,1 1-16,-2-2 0,1 0 16,1 2-16,1 0 15,6-2-15,-1 0 16,0-2-16,0 1 16,2-2-16,1 0 15,-3 0-15,0 0 16,-2 1-16,-1-1 15,1 2-15,-1 1 16,-4 0 0,0 0-16,-10 6 15,0 0-15,4-1 16,1-3-16,3 0 16,-1-1-16,2-2 15,1-1-15,5 0 16,1-3-16,-4 2 15,0 0-15,1 0 16,0 0-16,-1 0 0,1 0 16,-2 2-16,0-1 15,-1 0-15,0-1 16,-5 2 0,1-1-16,-14 0 15,1 0-15,1 2 16,2 1-16,-1 0 15,1-1-15,1-1 16,-1 0-16,6 5 16,-1-1-16,1-2 15,-1 1-15,-2 0 16,1 0-16,2-1 16,0 1-16,-4-1 15,1-1-15,-3 0 16,0 0-16,-4 1 15,0 0-15,-11 1 16,-1 0-16,5 1 16,0 0-16,6-2 15,-1 0-15,6 0 16,-2 1-16,8-2 16,0 0-16,0-2 15,0 1-15,0-1 16,1 0-16,3 1 15,0-2-15,-1 1 16,1 1-16,1 0 16,-1 1-16,-3 5 15,-1 0 1,-10-2-16,1 0 16,2 0-16,1-2 15,5-1-15,-1 0 16,4-2-16,2-1 15,6 2-15,-1-1 16,2 0-16,-1 0 0,0 1 16,-1-1-16,1 1 15,1-1-15,-2 0 16,0-1-16,-1-1 16,1 1-16,-1 11 31,0 1-31,-9-5 15,0 0-15,4 2 0,0 0 16,-1-3-16,1 0 16,2-3-16,0-1 15,6 0-15,-1 0 16,1 4-16,1-1 16,2-2-16,0 0 15,-1-2-15,0-1 16,-1 4-16,2-1 15,-3 0-15,1 1 0,-4-1 32,0 0-32,-7 3 15,0-1-15,4 1 16,1-2-16,1 3 16,1 1-16,1-4 15,0 0-15,7 2 16,-1 0-16,0-3 15,2 0-15,0 1 0,1 0 16,2 0-16,-2 0 16,4-1-16,-1 1 15,2 2-15,-2 0 16,0 1 0,0 1-16,-2-3 15,-1 0-15,7-2 16,0 0-16,7-1 15,0-1-15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4:58.5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20837 6881 0,'1'-49'16,"-6"42"-16,1-1 16,-4-7-16,0 1 15,-5-4-15,1-1 16,-12-16-16,0 1 0,-4-1 15,0 0-15,-2-3 16,0 0-16,-3 6 16,0 2-16,-3 5 15,1 0-15,-3 5 16,0 0-16,-2 6 16,2 0-16,-4-7 31,-1 0-31,-9 9 0,-1-1 15,0 1-15,2 1 16,-1 5-16,0 0 16,4 11-16,-2-1 15,5 0-15,0 1 16,2 4-16,0 1 16,0-2-16,0 0 15,0 7-15,1 2 16,2 4-16,-1 0 0,3 5 15,-1-1-15,3 6 32,-1 0-32,1 2 15,-1 0-15,7-1 16,-1 0-16,3-2 16,1 1-16,4 6 15,0 0-15,-2-1 16,0 1-16,6 1 0,1 0 15,8 0-15,-1 1 16,6-4-16,-1 0 16,-2 1-16,-1 0 15,8 0-15,-1-1 16,4 7 0,1-1-16,9-2 15,-1-2-15,11-4 16,-2 1-16,3-11 15,0 1-15,6-5 0,-1 1 16,0-2-16,1-1 16,2-4-16,0 1 0,4-1 15,1 1-15,-1-4 16,-1 1-16,2-4 16,1-1-16,0-1 15,0-2-15,1 0 16,0 0-1,6-2-15,0 0 16,-1-2-16,-1-1 0,-4 1 16,1-1-16,0-3 15,0 0-15,-7-1 16,0 0-16,4-4 16,0 1-16,-1-1 15,1 1-15,-3 3 0,0-1 16,2-3-16,0 0 15,-6 0-15,0-1 16,0-1 0,0-2-16,-2 1 15,-1 0-15,-6 0 16,0-1-16,-4 0 16,-1 0-16,-5 1 15,1 0-15,-1-1 0,-1 1 16,-2-6-16,-2 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5:02.5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14580 7196 0,'10'-1'15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5:03.3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14795 7096 0,'0'0'0,"0"0"15,0 0-15,0 0 16,0 0-16,0 0 15,0 0-15,0 0 16,-1 0-16,-8-11 16,-1 1-16,1 2 15,2 0-15,1 1 0,0 1 16,-19 5 0,0-1-16,10 4 15,-1 0-15,-16-2 16,0 2-16,-11-4 15,-1 1-15,-1 0 16,-1-1-16,-6 1 16,-2 1-16,19-3 15,-1 1-15,-5 0 16,1 1-16,-22 1 0,1 1 16,1 2-16,0-2 15,-5 2-15,1 0 16,1 2-1,1 1-15,-12-1 16,2 2-16,3-1 16,0-1-16,3 0 15,1 0-15,4-2 16,0 1-16,9-5 16,-2 1-16,0-5 15,-1-1-15,2 0 16,-2 1-16,2 1 15,0 0-15,1 2 16,-1 0-16,9 12 0,0-1 16,7-4-1,1 1-15,-4-2 16,0 0-16,-3-3 16,-1 1-16,15-4 15,0 0-15,0 3 16,0 0-16,4-2 15,0 1-15,13-2 16,-2 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5:05.9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14494 6741 0,'0'0'16,"0"0"-16,0 0 0,0 0 16,0 0-16,0 0 15,0 0-15,-1 0 16,1-1-16,-2 1 15,0 0-15,-1 0 16,-1-1-16,-2 1 0,0 0 16,-6 6-1,1-1-15,-11-2 16,1 0-16,-3 4 16,0 0-16,-7-2 15,0 1-15,-5-4 16,0 1-16,-8-1 15,1 0-15,-5 0 0,0-1 16,-6 2-16,-1 0 16,-3 1-16,1 1 15,-4 0-15,0 0 16,-6 0-16,1-1 0,-10 4 31,-1 0-31,-13-2 16,2 0-16,2-6 15,1 0-15,1-1 16,1 0-16,6 2 0,1-1 16,10 10-16,0 0 15,5 0-15,0 1 16,5-2-16,-2 1 0,4 1 16,0 1-16,1-4 15,1 0-15,0-2 16,-1 0-16,1 2 31,-1-1-31,21 0 0,1 0 16,12-2-16,1-1 15,-8 0-15,1-1 16,13-2-16,-1 1 16,4-2-16,-1 0 15,2 1-15,1 0 16,8 0-16,0 0 15,0 0-15,0 0 16,0 0-16,-1 0 16,1-1-16,-1 1 0,0 2 31,-1 0-31,1 0 16,-1 0-16,0 2 15,0 1-15,1 1 16,-1 0-16,2 1 0,0 0 15,-1 2 1,1 0-16,-1-1 0,0 0 16,0-1-16,0-1 15,1 0-15,-1 0 16,6 0-16,0 0 16,-1-1-16,1 0 15,-1 1 1,0-1-16,2-1 15,-1 1-15,0-3 16,1 1-16,9-4 16,-2 1-16,5 2 15,-2 0-15,9-1 16,0 0-16,2 0 16,0 0-16,6-1 15,1 1-15,5 2 0,1-1 16,4 1-16,1 1 15,6 4-15,0 1 16,5-4 0,1 1-16,13-2 15,1-1-15,-3-1 16,-1-1-16,-1-1 16,0 1-16,-2 1 0,1 1 15,-1 0-15,-1 0 16,2-1-16,1-1 15,-1-2-15,0 1 16,-2-1-16,-1 0 16,-1-1-16,1 1 15,-1 1-15,0 1 0,5 0 32,-1-1-32,1 1 15,0-1-15,-6-1 16,-1 0-16,-6 1 0,0 0 15,-8 0-15,0 1 16,-9-3-16,1-1 16,-2 2-16,-1-1 15,-6-2-15,0 0 0,-4 1 16,-1 0-16,-6-1 16,2 0-16,-9 1 15,2-1-15,-7 2 16,0 0-1,-3 0-15,-1-1 16,-2 2-16,0 0 16,0 0-16,-1 0 15,1 0-15,-1 0 0,1 0 16,0 0-16,0 0 16,-1 0-16,1 0 15,0 0-15,0 0 16,0-1-16,0 1 0,0 0 15,0 0-15,0 0 16,0 0 0,0 0-16,0 0 15,0 0-15,0 0 16,0 0-16,-1-3 16,1 0-16,1-3 15,0 0-15,-1-4 0,0 0 16,0-4-16,-1-1 15,2-3-15,0 0 16,-8 0-16,1 0 16,0-4-16,1 1 15,0 0-15,1 0 16,2-5 0,-1 0-16,3 0 15,-1-1-15,1 4 16,0 0-16,2 0 0,0 1 15,-2 6-15,1 1 16,0 0-16,-1 0 16,0 1-16,0 1 15,-1 0-15,0 2 0,2 1 16,-1 1-16,-3 0 16,0-1-16,0 4 15,0-1-15,1 3 16,-1 0-1,1 2-15,1-1 16,0 3-16,1-1 16,0 1-16,0 1 15,0-1-15,0 0 16,0 0-16,0 0 16,0 0-16,0 0 15,0 1-15,0-1 16,0 0-16,0 0 0,-4 0 15,1 0-15,0-1 16,0 0-16,-2-1 31,-1 0-31,-5 1 16,1 0-16,-3 0 0,-1 1 16,0 0-16,-1 1 15,-1 3-15,-1 1 16,-3 1-16,0 1 15,-2-2-15,1 0 0,-6 0 16,-1 0-16,-8 0 16,-2 0-16,-7-2 15,-1 0-15,-9 2 16,-2-1-16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5:18.4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31750 8753 0,'5'0'0,"-4"-1"16,0 0-16,1 0 15,-1 0-15,3-3 16,0 1-16,0-1 0,2-1 16,-2 3-16,0-1 15,-2 1-15,1 0 0,-2 2 16,0 0-16,-1 0 31,0 0-31,0-1 0,0 1 16,0 0-16,0-1 15,-1 1-15,0 0 0,-5 0 16,0 0-16,-1 0 16,-1 0-16,-4 2 15,-1 0-15,-6-1 0,-1 0 16,-7 2-16,2-1 15,-8 0-15,-1-1 0,-2-1 16,2 1-16,-8 2 31,2 0-31,-18-1 0,2-1 16,-4 6-16,-2-1 16,-8 3-16,-3-1 0,10 1 15,1 0-15,2-1 16,3 0-16,-4-1 15,-1 0-15,-2 0 0,1 0 16,2 0-16,3 1 16,-4-1-16,0 0 0,2-3 15,-1 0-15,0-1 32,-1-1-32,-21 1 15,-1 0-15,8 3 0,-3-1 16,4-2-16,-2 0 15,2 1-15,-2-1 16,10-2-16,-1 1 0,-3-4 16,0 2-16,1-1 15,0 1-15,-2-1 16,2 1-16,-7 1 16,1 1-16,4-1 15,0 0-15,-2 1 16,-2 0-1,-21 0-15,-1 0 0,8 1 16,0-1-16,-4 1 16,0 0-16,10-1 15,1-1-15,10 2 16,0 0-16,-6-2 16,0 0-16,11-12 15,-1 0-15,-3 6 0,1 1 16,-11 1-16,1 0 15,12 4-15,-1-1 16,-4 7 0,-1-1-16,-16-3 15,1 0-15,8-2 16,-1 0-16,1-2 0,2 0 16,2-5-16,1-1 15,6 1-15,1 1 16,-1 0-16,-1 0 0,1 4 15,0-1-15,-2 6 16,0-1-16,3-1 16,0 0-16,5-2 15,0 1-15,0-3 16,0 1 0,-18-2-16,0-1 15,3-1-15,0 0 16,2 1-16,-1 0 0,1 4 15,0 1-15,8-3 16,0-1-16,3 3 16,-2-1-16,4 1 15,1-1-15,0 0 16,0-1-16,-1 1 16,1 0-16,-1-1 0,-1 1 15,-3 3 1,1 0-16,-20-3 15,0 1-15,7 0 16,-1-1-16,6-2 16,-2 0-16,8 1 15,0-1-15,8 2 0,-1 0 16,-1-1-16,0 1 16,-1 0-16,0 0 15,-1 1-15,-1 0 0,0-2 16,-1 1-16,2 0 15,0 0-15,-2 0 32,0 0-32,-17 3 0,0 0 15,4 6-15,-1-1 16,3-1-16,1 0 16,3-9-16,2 2 15,5 0-15,1 0 0,4-1 16,1-1-16,-3 4 15,2 1-15,1 2 16,0 0-16,1 0 16,0 0-16,1-2 15,1 1-15,-5-3 16,1 1-16,-16 1 16,-1 0-16,6-2 15,-1-1-15,4 4 16,0-1-16,7-1 15,0 0-15,8-3 16,0 1-16,8 1 16,0-1-16,1-2 0,2 0 15,-2 2-15,2-1 16,-3-1-16,1 1 0,-3-1 16,1-1-16,-5 6 31,1 0-31,-7-3 15,0 1-15,5-2 0,1-1 16,5 2-16,-1-2 16,6 1-16,0-1 15,5 1-15,1 1 16,0 1-16,0 0 16,-1 2-16,0 0 0,5 0 15,1 0-15,1-2 16,1 1-16,7-5 15,-1 2-15,7-1 32,0-1-32,-1 1 0,-1 0 15,3 1-15,0 0 16,3 2-16,0-1 16,4 0-16,0 0 0,4 0 15,1 0-15,2 0 16,1 1-16,1-1 15,1 1-15,0-1 16,0 1-16,0 0 16,0 0-16,0 0 15,1 0-15,-1 0 16,0 0-16,0 0 16,0 0-16,0 0 15,0 0-15,0 0 16,1 0-16,-1 0 15,0 0-15,0 1 16,0 0-16,1 0 16,-1 0-16,0 0 0,0-1 15,1 0-15,-1 1 16,0-1-16,0 0 16,0 0-16,0 0 0,0-1 31,-1 0-31,-1 0 15,0 1-15,0-1 0,-2 0 16,-2 1-16,-1-1 16,-3 1-16,-2 0 15,-4 0-15,-2 0 16,-6 0-16,2 0 0,-9 0 16,1 0-16,-6 0 15,0 0-15,-4 0 16,0 0-16,-5 0 15,2 0-15,-7 2 16,0 2 0,-18-2-16,0-1 15,4 1-15,-1-1 0,3-1 16,-1 0-16,1-3 16,-1 1-16,9 0 15,-1 0-15,-2 3 16,-1 0-16,1 1 15,0 1-15,-1-2 0,0 1 16,-4 3-16,1 0 16,-1-2-16,0 1 15,-4-1 1,0-2-16,-11 3 16,1 1-16,5-3 15,-2 0-15,2 1 16,0-2-16,4 4 0,1-1 15,6-1-15,-1 1 16,-2 1-16,1 0 16,3 0-16,1-1 0,0-1 15,0 0-15,2-2 16,0 1-16,2-2 16,1 0-16,-4 3 15,0 0 1,-11-2-16,0 0 15,3 0-15,1 0 16,3 1-16,1-1 0,5 2 16,0-1-16,8 1 15,0-1-15,0 0 16,0 1-16,1 0 16,0 1-16,-3-2 15,1 0-15,-3 0 0,0-1 16,3-1-16,0 0 15,-5-2 1,1 0-16,-6 3 16,-1 0-16,5-4 15,-1 0-15,6 2 16,-2 0-16,4 0 16,-2 0-16,3-1 0,0-1 15,5 3-15,-2-1 16,6-2-16,0 1 15,1-1-15,1 0 0,4-1 16,1 0-16,2 0 16,0 0-16,3-3 15,-1 0 1,1 2-16,0-1 16,4 3-16,0 0 15,2 0-15,-2 0 16,4 2-16,2 0 0,2 1 15,1 0-15,1 1 16,-1-1-16,2 1 16,0 0-16,-3-2 15,2 0-15,-3 1 16,1 0-16,4-1 0,0 0 16,-2 1-1,1 0-15,-5 0 16,2 0-16,-1 0 15,1-1-15,-3 3 16,2-1-16,2-1 16,-2 0-16,3 0 15,-1-1-15,3-3 0,0 0 16,1-1-16,0-1 16,0-1-16,-1 1 15,1 1-15,1-1 0,-1 1 16,1 1-16,-2-3 31,2-1-31,3-3 16,1-1-16,1 1 0,0 0 15,2 2-15,-1-1 16,3 3-16,-1 0 16,-1 3-16,1 0 15,4-2-15,1-1 0,4 2 16,-2-1-16,5-1 15,1 0-15,4 0 16,1 1-16,1-4 16,-1 0-16,7 0 15,1 0 1,5-6-16,0 0 0,1 7 16,1-1-16,-1 3 15,0 0-15,3 3 16,-2 0-16,2 5 15,0 1-15,0-4 16,0 1-16,3 3 0,-1 0 16,3-2-16,1 0 15,1-1-15,1-1 16,-1-1-16,0 1 0,10-3 31,0 1-31,5 1 16,2 0-16,0-2 15,0 0-15,-1-1 0,1 0 16,-2 2-16,1-1 16,-4 2-16,1 0 15,-2 2-15,1-1 16,1 2-16,1 0 0,2 2 16,1-1-16,0-1 15,1 0-15,1 0 16,-1 0-16,6-1 15,1 1 1,12 0-16,-1 0 16,-3 0-16,0 0 0,-5 0 15,1 0-15,-3 2 16,-1 0-16,-4-2 16,-1-1-16,-1 2 15,0-1-15,2 0 16,0-1-16,2 0 0,-2 0 15,-3 1-15,-1-1 16,5 0-16,-1 0 16,5 1-1,1 1-15,11-3 16,0 1-16,-1-1 16,2 0-16,-4 0 15,2 1-15,-6 1 0,2-1 16,-9-7-16,1 1 15,-1 9-15,1 0 16,-3-1-16,-1 1 0,0 0 16,-1 1-16,1 2 15,-1 1-15,-1-5 16,0 0-16,2 4 16,0-2-1,11 3-15,-1-1 16,-4 1-16,1 0 15,-6-1-15,0 0 0,-2 0 16,1 1-16,-6-2 16,0 1-16,0-2 15,-2 1-15,2 1 16,0 0-16,-2-3 16,0 0-16,1 0 0,1-1 15,2 1-15,-1-1 16,3-2-1,-1 1-15,14 1 16,0-1-16,-2-1 16,-1 1-16,-4-2 15,0 1-15,0-2 16,-2 1-16,-4 1 0,0 0 16,-1 3-16,0-1 15,3 0-15,0 1 16,1-3-16,0 0 0,-2-1 15,1 0-15,1 2 16,-1 0-16,5 1 31,-1-1-31,15 2 0,-1 0 16,-1 0-16,-2-1 16,-2-5-16,-2 0 15,-1 0-15,-1 0 16,-7 2-16,2 0 15,-2 0-15,-1 1 0,3 1 16,0 1-16,0 2 16,1-1-16,-3 2 15,0 0-15,0-1 16,1-1-16,3 1 16,-1 0-1,12-1-15,2 0 16,-5-1-16,0 0 0,-4 3 15,0 0-15,-1 1 16,0 0-16,-5-2 16,0 0-16,2 1 15,1 0-15,-1 1 16,1-1-16,0 1 0,-1-1 16,2 2-16,1-1 15,-2-2-15,1 0 16,3 0-1,-1 1-15,17-2 16,0 0-16,-5-2 16,-2 0-16,-2 0 15,0 0-15,-6 0 0,0 1 16,-8-3-16,1 1 16,-1 0-16,2 0 15,-4-2-15,1 1 0,1-3 16,1 1-16,1 0 15,-1 0-15,0 0 16,0 0-16,9 7 16,-1-1-1,20 2-15,0 0 16,-1-1-16,0 0 16,1 0-16,1 0 15,1 1-15,0-1 0,-11-1 16,-1 1-16,-4-2 15,0-1-15,-4 3 16,2-1-16,-17 2 16,1 1-16,13-3 15,-2 0-15,1 0 0,-1-1 16,-7 1 0,0 0-16,30-4 15,0 0-15,-13 2 16,0-1-16,-6 1 15,0-1-15,-3-2 16,0 1-16,-13-1 16,0 0-16,-7 0 0,1 0 15,8 0-15,1 1 16,-1 0-16,0 0 16,-2 1-16,1-1 0,-12-3 15,2 0-15,4-1 31,-1-1-31,18 0 16,0 0-16,-12 0 0,0 1 16,9-1-16,0 1 15,-8 0-15,0 1 16,-8 1-16,0-1 0,-3 0 16,1 1-16,1-3 15,1 0-15,-2 0 16,1 0-16,0 0 15,1-1-15,-1 2 16,2-1-16,-3 3 16,1 0-1,18 14-15,-1 1 0,-4-2 16,1 1-16,-2-1 16,-1 0-16,-5-2 15,2-1-15,-8-6 16,-1 0-16,0 1 15,-2-1-15,-5-2 0,-1 0 16,8 5-16,0 0 16,-1 2-16,-1 0 15,-2 0-15,-2-1 16,4 2 0,-1 0-16,5-2 15,0 1-15,-7-4 0,1 2 16,-7-2-16,3 1 15,-10-1-15,2 0 0,-13-1 16,0 0-16,-8 0 16,0 0-16,-1-1 15,-2 0-15,-6 0 0,0 0 16,-4 1-16,0-1 16,-3-2-16,0 0 0,-2 1 31,0 0-31,-2 1 15,1-2-15,-2 2 0,2-1 16,-8 1-16,1 0 16,-8-3-16,2 0 0,-10-1 15,1 1-15,-5 0 16,1 0-16,-5 1 16,-1 0-16,-10-3 0,-1 0 15,3 5-15,-1 0 16,-7-1-16,2 0 15,-7 0 1,0 0-16,-27 3 16,0-1-16,-6-3 15,1-1-15,-11-9 16,1 0-16,5 4 0,0 1 16,3 3-16,0 0 15,-2 4-15,2-1 16,-2 5-16,-1 0 15,-11-1-15,0 0 0,7 1 16,0-1-16,-8 1 16,-1 0-16,-5-1 15,0 0 1,-32-2-16,2 0 16,2-1-16,0 1 15,6-4-15,1 1 0,7-1 16,-1 1-16,11 0 15,0 0-15,6-2 16,-2-1-16,-4 4 16,-2-1-16,12-2 15,1 0-15,2 0 16,1-1-16,2 0 0,-2 0 16,3-3-1,0-1-15,-26 5 16,0-1-16,12 8 15,-2 0-15,10 1 16,-2 1-16,11-1 16,-1 1-16,14-8 0,-2 0 15,2 0-15,0 0 16,-3-1-16,-1 0 16,3 3-16,0 0 15,-1 3-15,2 2 16,-3-5-16,-1 0 0,3-1 31,-1 0-31,-20-2 16,-1-1-16,7 1 0,1 1 15,3 1-15,1 1 16,4 0-16,1 0 16,5-1-16,0 2 0,2-2 15,0 1-15,2-2 16,0 0-16,0 1 15,0 0-15,1-2 16,-1 1-16,-1 0 16,-2 0-16,-4 0 15,0 0 1,-25 1-16,2 0 16,0-1-16,1 0 0,6 1 15,-1 2-15,3 3 16,0 0-16,6 2 15,0 0-15,5 0 16,1-1-16,-5 1 16,-1 0-16,0-2 15,-1 0-15,0 0 16,0 0-16,-2 3 0,0 0 16,-6 2-1,1-1-15,-17 1 16,-1 0-16,5 0 15,1 1-15,3-1 16,0 0-16,6 0 16,2 0-16,5-3 0,1 0 15,2 1-15,1 1 16,-1-3-16,0 1 16,0 2-16,0-2 15,0 4-15,1-1 0,-2 0 16,0 0-16,-6 1 31,1 1-31,-15-2 0,1 0 16,5-4-16,1 1 15,5 0-15,1 0 16,6-1-16,0 0 0,8 1 16,0 0-16,3 0 15,-1 1-15,2-4 16,1 0-16,2-1 15,1 1-15,1-3 16,-2 0-16,3 2 16,0 0-16,-4-1 15,0-1-15,-12 2 16,1 0-16,7 2 16,-1-1-16,6 1 15,-1 0-15,6 0 16,0 1-16,9-2 15,1 1-15,2 1 16,1 0-16,2 1 0,-1 1 16,3-1-16,0 0 15,-1 1-15,2 0 16,-3 6-16,0-1 0,-3 0 31,1 0-31,-12-3 16,1 0-16,6-1 15,-2 0-15,6-3 0,-1 0 16,5 0-16,0-1 16,8 4-16,-1 0 15,1 0-15,1 0 0,2-1 16,1-1-16,-3 0 16,1 0-16,1 0 15,0 1-15,4-3 16,1 1-16,-5 1 15,2-1 1,-9 1-16,0 0 16,4-1-16,1 0 0,2 1 15,1 0-15,1-1 16,0 0-16,9 1 16,0 0-16,3-1 15,0 0-15,3-1 16,0 0-16,1 0 0,0 1 15,3-1-15,0-1 16,0 0-16,1 0 16,0 0-1,0 0-15,4-1 16,0 0-16,6-5 16,-1 0-16,9 2 0,0-1 15,5 2-15,0-1 16,2 0-16,1 2 15,0 1-15,1 0 16,1-1-16,0 0 0,4 2 16,-1 0-16,9-1 15,-2 0-15,5-6 16,-1 1-16,10-4 16,0 0-1,9-2-15,-1-1 16,2 0-16,-1-1 15,4 1-15,-1 1 0,2 1 16,1-1-16,2 5 16,0 1-16,4 0 15,-1 0-15,12 4 16,-1-1-16,8 1 16,1 0-16,9-2 0,-1 1 15,10 1-15,1-1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6:04.9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31841 10356 0,'14'-13'16,"-11"10"-16,0 0 0,2-1 16,-1 0-16,2-2 15,-2 0-15,4-12 16,2 0-16,-6-1 0,0 0 15,-5 0-15,-2-1 16,-4-3-16,-2 0 0,-5 0 31,-1-1-31,-14-1 16,2 0-16,-8-10 0,2 0 16,-5 8-16,1 0 15,-6 1-15,1 1 0,-3-3 16,0 1-16,-5 2 15,-1 0-15,-4-5 16,-3 0-16,-4 1 0,0-1 16,0 2-16,0 0 15,-5 1-15,0 1 0,12-3 32,0-1-32,-43 3 0,0-2 15,14 0-15,-2 1 16,1-3-16,1 0 15,-7 13-15,0 1 0,15 9 16,-1 1-16,-5 6 16,1 1-16,-1 7 15,2 0-15,-1 0 16,-1-2-16,-5 1 16,0-1-16,13 6 0,0 0 15,-2 0 1,1 0-16,-21 5 15,0 0-15,14 2 16,-1-1-16,-18 8 16,1 0-16,22 1 0,0 0 15,15 1-15,-1-1 16,-13 9-16,1-1 16,21-3-16,-1 0 0,-2 2 15,-1-1-15,5 1 16,0 1-16,4-2 15,0 0-15,11 8 16,0 0 0,2 1-16,0-1 15,13-3-15,-1-1 16,13-8-16,-1-1 0,8 7 16,0 1-16,11-5 15,1 1-15,7 0 0,-1 0 16,9 1-16,1 0 15,5-3-15,2 0 16,11-3-16,0 0 0,7 4 16,0-1-16,4 1 15,1 0 1,30-5-16,2 0 16,-7-3-16,-1 1 0,-3-8 15,-2 1-15,13-6 16,-2-1-16,-9-3 15,-1 0-15,0-3 0,1 0 16,-1-2-16,2 1 16,-9 12-16,0-1 0,10 0 15,0-1-15,1 1 16,0-1-16,4-2 16,-2 0-1,19-11-15,0 0 0,-2 0 16,2-1-16,-9 2 15,1 1-15,-7 4 16,1 1-16,-12-1 0,0-1 16,-9-2-16,-1 0 15,0-4-15,3 0 16,-3-1-16,0-1 0,-3-4 16,-1-1-16,3 1 15,0 1-15,-9-5 16,3 0-1,9-2-15,-1-1 0,-4 2 16,2 0-16,-14-11 16,0 0-16,-8 5 15,2 0-15,-8 4 0,1 0 16,-1 1-16,1 1 16,-4 1-16,0 1 0,-4-3 15,-1-1-15,-4-2 16,0 0-16,-4 2 15,-1-1-15,-3-6 16,1 1 0,-3-1-16,0-1 0,-1 2 15,-2-1-15,0 3 16,-1-1-16,-4 2 0,-2-1 16,-1 2-16,-1-2 15,0 3-15,-2-1 0,-3-1 16,0 0-16,-1 2 15,0 0-15,-2 2 16,1 0-16,-3 6 0,1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6:10.3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26914 10165 0,'11'7'0,"-11"-7"16,0 1-16,0 0 0,0 0 16,1 0-16,1 0 15,-1 1-15,1 0 16,0-1-16,-1 0 15,-1-1-15,-1-1 16,-1 1-16,0-1 0,0 2 31,-1-1-31,-12 0 16,-1-1-16,-4 0 0,-1-1 16,-6 2-16,-1-1 15,-6 2-15,-1 0 16,-4 3-16,0 0 0,-5 1 15,0-1-15,-5 3 16,-1-2-16,-5 1 16,1 1-16,-7-1 15,1 0-15,-9 4 16,-1-1-16,-3-3 16,0 1-1,-28-1-15,2-1 16,-3 3-16,-1 0 15,2-3-15,1 1 16,-3 0-16,-1 1 0,10-1 16,0 1-16,-4-3 15,-1-1-15,-4 1 16,0 0-16,-2 0 16,0 0-16,-2-2 15,-1 0-15,2 2 16,-1-1-16,0 1 15,-1 0 1,-25 0-16,1 0 16,5 0-16,-1 0 15,6 2-15,0-1 16,8-2-16,-2 1 16,13 1-16,0 1 15,4-1-15,-1 0 16,3 0-16,0 0 15,-2 4-15,1 0 16,-2-1-16,0 0 0,-1-3 16,1 0-16,0 5 31,0 0-31,-18-4 16,0 0-16,8 0 15,1 0-15,0 0 16,1 0-16,3-2 0,1 1 15,5-2-15,0 0 16,-4 3-16,1-1 16,0-1-16,0 0 15,-1-3-15,-1 0 16,0-1-16,1 1 16,3 2-16,-2 0 15,-3-4 1,-1-1-16,-19 2 15,1 1-15,9-1 16,-1-1-16,4-3 16,1 0-16,4-9 15,2 1-15,9 2 16,-1-1-16,3 6 16,1-2-16,1 4 15,0 0-15,4 0 16,-1 1-16,7 0 0,-1 0 15,5 1-15,-1 0 16,-2-5 0,0-1-16,-11 2 15,0 0-15,8 0 16,1 1-16,4-3 16,0 0-16,9 4 0,-1 1 15,6-4-15,-1 0 16,0 3-16,1 1 15,3-2-15,0 1 16,-1-2-16,1 0 0,2-7 16,0 0-16,5 5 15,-1 0-15,0 2 16,-1 1 0,-4 4-16,0 0 15,8 4-15,2 2 16,4-3-16,0-1 15,5 1-15,2-1 0,6-1 16,1-1-16,5 0 16,0 1-16,5 0 15,1 0-15,1 3 16,0 1-16,4 0 0,0-1 16,1-1-16,-1 1 15,6-2 1,-1 0-16,6-2 15,0 0-15,3 0 16,0 0-16,3-1 16,0 1-16,1 0 15,-1 0-15,1 0 0,-1 0 16,0 0-16,0 0 16,1 0-16,-1 0 15,1-2-15,1-1 16,5-1-16,0 1 0,5-2 15,0 1-15,5-3 32,-1 0-32,10-4 0,0-1 15,1 4-15,0 0 16,4-5-16,1 1 16,6-2-16,1 0 15,-1 2-15,1 0 0,5 0 16,0 0-16,2 2 15,1 0-15,0 2 16,1-1-16,2 1 16,1 0-16,0-2 0,0-1 15,8 0 1,0-1-16,16 0 16,0 1-16,-4 1 15,1 1-15,-3 0 16,1 1-16,-6 4 15,1 0-15,-5 1 16,0 0-16,1-3 0,1 1 16,2 2-16,0-1 15,1 6-15,1 0 16,-2 0-16,1-1 16,1-6-16,-1 0 0,7-1 31,1 0-31,8-3 15,0 2-15,-2 3 0,-1 0 16,0 3-16,-1-1 16,-4 2-16,-1 0 15,-1-1-15,-1 1 16,2-3-16,-2 0 0,1-1 16,2 0-16,-1 3 15,-1-2-15,-1 12 16,-2 0-16,1-2 15,0 1-15,6 3 16,0 0 0,15 2-16,0-1 15,-4-6-15,1 0 0,-6 1 16,2 0-16,-5-3 16,0 0-16,-9-2 15,1 0-15,-2 0 16,-1 0-16,-1 3 0,-1 0 15,2-3-15,1 0 16,-1-1-16,0 1 16,3 1-16,-1-1 15,3 0 1,-2-1-16,16 0 16,-1-1-16,-7 2 15,1-1-15,-3-1 0,1 0 16,-5-1-16,0-1 15,-7 0-15,1-1 16,2 0-16,1-1 16,1 0-16,1 1 0,0-1 15,1 0-15,-1 0 16,0-1-16,3 0 16,0 1-16,2-2 15,1-1 1,17 13-16,1-1 15,-4-1-15,1 1 0,-2-4 16,-1 0-16,-8 2 16,1-1-16,-6-6 15,1 0-15,-1-1 16,1 1-16,-3 1 16,2-1-16,0 3 0,2 0 15,-1-2-15,0 0 16,-3 0-16,-1 0 15,7-3 1,-1 2-16,17-3 16,0 1-16,-8 3 15,-2 0-15,2 0 0,1 0 16,-8 1-16,-1-1 16,-8 1-16,-1 0 15,4-1-15,-1 0 16,-6 2-16,1-2 0,1 2 15,-2 0-15,-2 0 16,0 1-16,0 0 16,-1-1-16,-1 2 15,2-1 1,13-7-16,1 0 0,-9 9 16,1-1-16,-5 0 15,0 1-15,-8-2 16,1 1-16,-10 2 15,2-2-15,-1-1 0,-1 0 16,-6 0-16,-1 0 16,-1 0-16,1-1 15,-3 1-15,1-1 0,-6 1 16,-2 0-16,0-3 16,-1 1-1,-4 0-15,-1 0 16,-7 1-16,1-1 0,-4 1 15,0 0-15,-5 2 16,1-1-16,-4 0 16,-1 0-16,-1 1 0,-1-1 15,-3 0-15,0 0 16,-1 0-16,-1 1 0,-1-1 16,1 0-16,-2 1 15,1-1-15,0 2 16,0 1-1,2 4-15,-1 0 16,0 3-16,-1 0 0,1 2 16,0 0-16,-1 1 15,0 0-15,3 2 16,2-1-16,-2-1 16,0 0-16,2 1 0,0 0 15,1 2-15,0 0 16,0-2-16,-2-1 0,0-3 15,0 0-15,-2-1 32,0-1-32,0-4 0,-1 0 15,1-1-15,0 0 16,-5 13-16,1 0 0,1-5 16,-1-1-16,-2-2 15,0 0-15,-3-2 16,-1 0-16,-2-6 0,0-1 15,-7-11-15,2-1 16,-2 1-16,1 1 0,-5 1 16,-1 1-16,-2 3 15,1-1 1,-10 4-16,0 1 16,-1 1-16,0 0 15,0 0-15,0 0 0,-3 2 16,1 0-16,-4 0 15,1 0-15,-1 1 16,0 0-16,-7-1 0,1-1 16,-5 0-16,1 0 15,-7 0-15,0 0 16,-3 0-16,0 0 0,-3 10 31,-1 1-31,-25-2 16,0 1-16,-1 2 0,-1 0 15,4-3-15,-1 1 16,-3-6-16,1 2 0,8-2 16,0 1-16,-5 0 15,-1-1-15,-4-1 16,0 0-16,-4 0 16,-1 0-16,-6 1 0,-1 0 15,0-4-15,-1 1 16,-5 4-1,0 1-15,-28-2 16,-1 0-16,10 1 16,0 0-16,2-1 15,1-1-15,3 0 0,-1-1 16,13-1-16,1-1 16,-3-1-16,-1 0 15,2 7-15,-2 0 0,9-3 16,-2 0-16,3 1 15,-2 0-15,4-6 16,-1 0-16,-3 1 16,2 0-1,-21 0-15,0 1 16,7 0-16,1 1 16,7 0-16,1 0 0,10 3 15,1-1-15,10-3 16,0 0-16,3 1 15,-1 1-15,7-2 16,-2 0-16,5-4 16,-2 1-16,5 0 0,-1 0 15,3 4-15,0 0 16,-6 0 0,2 0-16,-10-9 15,-1 0-15,12 4 16,-2 0-16,11-1 15,-1 1-15,9 2 16,0-1-16,13 5 0,-1 1 16,1-1-16,-1 1 15,1-2-15,1 1 0,1 0 16,0 0-16,0 1 16,-2 0-16,5-1 15,0 0-15,-5 0 16,0 0-1,-7 2-15,0 0 16,1-1-16,-1 0 16,6 0-16,-1 1 15,2-2-15,-1 1 0,5-3 16,-1 1-16,4 0 16,-2-1-16,1 0 15,0-1-15,2 2 16,1-1-16,1-1 15,1 1-15,1-1 0,1 0 16,-1 0 0,0 0-16,-4 2 15,0 0-15,3-2 16,0 1-16,1 2 16,1-2-16,3 1 0,1-1 15,4 0-15,0 0 16,4-2-16,-1 0 15,2 0-15,-1 0 0,1 0 16,0-1-16,1-1 16,2 0-16,0-1 15,1-1-15,-3-1 16,1 0 0,-5 0-16,0 0 15,3 4-15,0-1 0,-1 2 16,-1 0-16,-2-3 15,2 1-15,-1 0 16,0 0-16,-2-2 16,1 0-16,-2 0 15,-1 1-15,0-1 16,0 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6:11.1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15768 10291 0,'-19'0'16,"15"-1"-16,0 1 16,-1-1-16,1-1 0,0 1 15,-1 0-15,-3 0 16,1-1-16,5 2 16,-1-1-16,4-1 15,1 1-15,6-1 16,1 1-16,3 0 0,1 0 15,8-1 1,1 0-16,15-2 16,-1 1-16,2 0 15,0 0-15,9-4 16,1 1-16,0-1 16,1 0-16,-2 2 15,1-2-15,4 2 0,-1 0 16,2 1-16,1-1 15,-1 0-15,2 1 16,4-6-16,-1 1 0,3-1 16,-1-1-16,4 2 31,0 1-31,13 2 16,-1 1-16,-6 1 0,0 1 15,-1 11-15,0 0 16,-4 2-16,-1-1 15,-3 0-15,1 0 0,1-3 16,1 1-16,-1-6 16,-1 0-16,0 0 15,1-1-15,-6 1 16,1 0-16,-2 0 16,0 0-16,-5-1 15,-1 1 1,8 0-16,0-1 0,-1 0 15,-1 0-15,0-1 16,0-1-16,0 2 16,0-1-16,-4-1 15,-1 0-15,0 0 16,1 1-16,-3 5 0,2-1 16,-3 0-16,1 0 15,1 0-15,-2 0 16,-2 0-16,0-1 15,5 1 1,-1-1-16,12 2 16,0-1-16,-5 0 15,1 0-15,-6 2 0,1 0 16,-9-3-16,0 0 16,-7-1-16,-1-1 15,-6 0-15,0-2 16,-5 0-16,-1-1 0,-5-7 15,0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3:45.0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31698 5261 0,'0'0'0,"0"0"15,0 0-15,0 0 16,0 0-16,0 0 15,0 0-15,0 0 16,0 0 0,-3 0-1,-1 0-15,0 2 16,-2-1-16,-4-1 16,-2 1-16,0 4 31,-3-2-31,-14 1 15,0 0-15,3 0 16,-2-1-16,5 2 16,-2 1-1,-7-2-15,2 0 16,-2-2 0,0 1-16,-6 1 15,-2-1-15,-6-3 16,2 1-16,-3-1 15,-1 1-15,-6-4 16,-2 1-16,5 1 16,-1 0-1,0-2 1,-1 1-16,-7-2 16,3 1-1,1 0-15,1 0 16,-11 0-1,1-1-15,11 0 16,1 0-16,0-3 16,0 1-16,1 2 15,-3-1 1,5 2-16,0 0 16,-6 9-1,-1-2-15,-2 1 16,-1 0-16,2 0 15,2 1-15,-5-3 32,3 1-32,-11-3 15,2-1-15,6 4 0,0-1 16,-1-1-16,3 0 16,7 0-16,-1 0 15,6 0-15,2 0 16,-2-2-16,0 1 0,0 0 15,3 0-15,-3-1 16,0-1-16,-8 2 16,0-1-16,7 0 15,-1 1-15,-1-2 16,0 0 0,-15-1-16,0 1 0,5 1 15,0 0-15,-9 2 16,1 0-16,15 0 15,0 0-15,7 0 16,0 0-16,-2-4 16,1-1-16,-1 3 15,2 0-15,-6 0 0,0 0 16,-9 0-16,0-1 16,11 0-16,-2 0 15,0 1 1,1-2-16,-15-1 15,-1 0-15,5 0 16,-1 0-16,-9 2 16,0 0-16,8-2 15,-1-1-15,8 3 16,-2 0-16,-1 0 0,-1-1 16,5 1-16,1-1 15,-11 1-15,0 1 16,11-4-16,0 0 0,-4-2 15,2 1-15,-3 1 32,0 0-32,-16 9 15,2-1-15,-5 2 16,2-3-16,1 2 16,1 1-16,1-3 15,0 1-15,8-3 16,0-1-16,-4 2 0,0 0 15,-2 0-15,-2 1 16,-3 0 0,-1 0-16,1-1 0,0 0 15,4 1-15,-1-2 16,0 2 0,1 0-16,-15-1 15,0 0-15,2-2 16,2 0-16,0 0 15,-1 0-15,3 0 16,1 0-16,5 2 16,2 0-16,0-1 15,-2 0-15,5-1 16,-2 1-16,1 3 16,1-1-16,0-5 15,1 1-15,1 2 16,1 0-16,-4-1 15,0 0 1,-10-1-16,1-1 16,0 4-16,1-1 0,5-1 15,1 1-15,2 0 16,2 0-16,6 1 16,1 0-16,1 0 15,0-1-15,-4-1 16,0 1-16,0 0 15,-1 0-15,1-1 16,1 0-16,1 1 16,-1-1-16,-3 0 15,-2-1 1,-8 1-16,-1 1 16,1-2-16,-1 1 15,6-1-15,-2 0 16,3 1-16,0 0 15,6-2-15,-1 0 16,0 2-16,0-1 0,1-2 16,-1 0-1,3 1-15,0-2 0,-3 1 16,1 1-16,-1-2 16,-1 0-16,-2 1 31,-1 1-31,-14-3 15,0 1-15,5 1 16,2-1-16,-1 1 16,2 0-16,1 0 0,2 0 15,4-2-15,0-2 16,-2 3-16,-1 0 16,1-1-16,-1 0 15,1 1-15,0-2 16,0 3-16,0-1 15,1-1-15,-1-1 16,-5 3 0,0 0-16,-17 1 15,0 0-15,4 0 16,1 0-16,1 0 16,-1-1-16,10-2 15,-2 2-15,11 0 16,-1 1-16,-1 0 15,-1 0-15,-1 3 16,0 0-16,-2 0 0,1 0 16,-5-1-16,1 0 15,0 8-15,0 0 16,-3 1 0,-1 0-16,-11-5 15,0 1-15,4 2 16,0-1-16,4-2 15,0-1-15,2-2 16,-1 1-16,3 3 16,-1 1-16,3-2 15,0 0-15,3 0 16,0-1-16,0-1 16,1 0-16,0-1 15,1 1-15,5 1 16,-2-1-16,-3 1 15,-1 0 1,-8 2-16,-2 1 16,9-1-16,2 0 15,4-1-15,0-1 0,6 1 16,1 0-16,6-1 16,0 0-16,6-1 15,-1 1-15,3-2 16,1 1-16,-1-3 15,0 0-15,6 0 16,1 0-16,-3 1 16,1 1-16,-2-1 15,2 0 1,-6 19-16,1 0 16,5-4-16,-1-1 15,5-3-15,1 1 16,8-4-16,0 1 15,8-9-15,0 0 16,3 0-16,0 0 16,4-1-16,1 1 15,0 0-15,1-1 0,4 2 16,1 0-16,4-2 16,-1 1-16,2 1 31,0-1-31,4 1 15,-1 0-15,1-1 16,0 1-16,2-2 16,1 0-16,1 1 0,0-1 15,4 8-15,-2-1 16,0-1-16,-1-1 16,5-4-16,1-3 15,1 1-15,1-1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3:47.8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13162 5839 0,'28'-6'0,"-15"5"16,0 1-16,7-4 15,-1 0-15,7-6 16,0-1-16,30-3 15,0 0-15,-2 5 16,1-1-16,-4 3 16,1 0-16,0 6 0,2 1 15,8-6 1,1 1-16,8 3 16,0-1-16,-3 2 15,0-1-15,8 1 16,-1 1-16,-9 0 15,-1 0-15,1-4 16,0 1-16,-1 0 16,1 1-16,4 3 15,0-1-15,-3 1 16,0 1-16,3-1 16,1 0-16,5 0 15,0 0-15,1 0 16,-2 1-1,25-3-15,2 0 16,-7 2-16,0 0 16,-2 0-16,-1 1 15,-3 0-15,-1 0 16,-8 0-16,1 0 0,-2-2 16,1 0-16,10-2 15,-1 1-15,0-18 16,0 1-16,-4 11 15,2 1-15,-2 3 16,1-1-16,5 4 16,0 0-1,15 7-15,1 1 16,-6-2-16,0 0 16,-6-2-16,0 0 15,-6-2-15,-1 0 16,-9-1-16,0 1 15,1-1-15,-1 0 16,1 0-16,1 0 16,7 1-16,1 0 0,0-4 15,-1-1-15,-2 5 16,0 1-16,-2-3 31,1 1-31,5-1 16,1-1-16,-4 1 15,0 0-15,-2 0 16,1 0-16,-11 0 16,-1 0-16,-3 1 0,1 0 15,-3-2-15,1 1 16,-3 1-16,2 0 16,4 0-16,0 0 15,-7-2-15,0 1 16,5-1-16,0 1 15,0-7 1,-2 0-16,10 0 16,0 0-16,2 2 15,-2 1-15,-8 5 16,0 0-16,3 0 16,1 1-16,-10-2 15,-1 1-15,0-2 16,-1 0-16,3-2 15,0 0-15,-1 2 16,0-1-16,3 1 16,-1-1-16,-4 2 0,0 0 15,4 1 1,0 0-16,15 2 16,-1-1-16,-8 0 15,1 0-15,0-3 16,-1 1-16,-3 1 15,2 0-15,-11 1 16,0 1-16,6-1 16,0-1-16,-5 2 15,0-2-15,2 0 16,-1 0-16,3 1 16,0 1-16,0-2 15,0-1-15,1 5 16,1-1-1,14-3-15,-1 1 16,3-1-16,0 1 16,-10 0-16,1 1 0,2 1 15,0 0-15,-3-1 16,1 0-16,-9 0 16,0 1-16,1-1 15,1 1-15,-2 0 16,2-1-16,-3 2 15,0 1-15,2-5 16,0 2-16,-5-3 16,0 1-1,16-1-15,-1 1 16,-2 2-16,-1-1 16,-10 3-16,-1-1 15,7-2-15,1 0 16,-12 0-16,1 0 0,-5-1 15,2-1-15,1-2 16,-1 1-16,-7 2 16,0-1-16,4-1 15,1 1-15,-1-1 16,-1 1-16,2-2 16,-1 2-16,20-1 15,1 0-15,-16-11 16,-1 1-16,10 3 15,-1-1-15,-3 4 16,0 0-16,-9 2 16,0 0-16,7 6 15,1-1-15,-12 1 0,2 0 16,5-1-16,0 0 16,3 0-16,0 0 15,-3 0-15,-1-1 0,1 1 31,0 0-31,19 1 16,-3 0-16,-6 0 16,2-1-16,-6 0 0,0 1 15,-2-1-15,0 0 16,-10 0-16,2-1 16,-9-1-16,-2 1 0,12-1 15,0 1-15,-5 1 16,1 0-16,0 0 15,-1 0-15,0 0 16,-1 0-16,-1-1 16,0 1-1,11-1-15,1 1 16,-6-5-16,0-1 0,-4 0 16,0-1-16,-2 3 15,-2 0-15,-5-2 16,-1 1-16,4 4 15,0 0-15,-5 2 16,0 0-16,3-2 0,1 1 16,-3 2-16,0-1 15,1 1-15,0 0 16,-3-1 0,3 0-16,9-1 15,3 0-15,-4 0 16,-2 0-16,-10-2 15,0-1-15,6 0 0,2 1 16,-11-1-16,-1 0 16,-2-2-16,1-1 15,-1 1-15,0 1 0,-3 0 16,-1 0-16,-2-2 16,2 1-16,-1-1 15,1 0-15,-2-1 16,1-1-1,-1-1-15,1 0 16,-2 2-16,-1-1 16,-9 2-16,1 0 0,-7 1 15,-1 2-15,0-1 16,1 2-16,-5-1 16,1 1-16,-5-3 15,-2 0-15,2-3 16,-1 0-16,-10-2 0,1 0 15,-11-5-15,1-1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3:48.6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30766 5450 0,'0'0'15,"-3"0"-15,3-1 0,-7 1 16,-1-3-16,-3 2 16,-1 1-16,-15-3 15,1 1-15,-5 0 16,0-2-16,-3 2 15,-1 1-15,1 1 0,-2 0 16,-12 3 0,-2 1-16,-5 0 15,-2 1-15,0-2 16,-1 1-16,-2-2 16,1 2-16,1-4 15,0 1-15,-5 4 16,-2 0-16,5-2 0,-1 0 15,-1 0-15,0 1 16,0-3-16,0-1 16,2-1-16,0-1 0,-6 1 15,-1 0-15,4-2 32,-1-1-32,-20 4 15,2 1-15,4-4 0,1 0 16,1 3-16,1 0 15,4 3-15,2-3 16,8 4-16,-1 1 0,0 1 16,-1 2-16,1-4 15,1 0-15,-4-6 16,-1 1-16,1 0 16,0-1-16,0 0 15,0-1-15,-1-1 16,0 0-1,-15 3-15,0-2 0,5-1 16,1 0-16,2 2 16,2 0-16,3-1 15,0 0-15,-1 3 16,2 2-16,10-2 16,0 1-16,2-3 0,0 0 15,0 3-15,1 1 16,3-2-16,-1 1 15,-3-2-15,0 0 0,-6 0 32,1 1-32,-19-1 15,0 0-15,5 0 16,0 0-16,1 1 16,0-1-16,3 1 15,-2-1-15,5-4 16,0-1-16,-9 3 15,1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4:52.2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31599 7216 0,'5'-5'0,"-5"5"16,0 0-16,2 0 16,-1 0-16,-1 0 15,0 0-15,2 0 16,-2 0-16,1 0 0,-1 0 16,0 0-16,0 0 0,-3 0 15,0 0-15,-4 1 31,-1 0-31,-14-1 0,0 0 16,-5-2-16,1 0 16,-4 2-16,0 0 0,-6-1 15,2 0-15,-1 3 16,2-1-16,-4 2 16,-2-1-16,-1 3 15,2-1-15,-7-1 16,0-1-16,-1 0 15,-3 0-15,-3 0 16,1-1-16,-9 1 16,2-1-1,-15 3-15,-2 0 0,4 2 16,-2-2-16,-5 1 16,-2-1-16,16 0 15,2-2-15,4-2 16,2 1-16,-4 0 15,1 0-15,2 5 0,1-2 16,-9 0-16,0-1 16,6 0-16,-2-1 15,1-2-15,1 0 0,-3 9 32,1-1-32,-16 0 15,-1-1-15,5-2 16,-1 0-16,5 1 0,0 1 15,3-8-15,-2 0 16,9 1-16,0-1 16,6 1-16,0 0 0,2 1 15,0 0-15,3-1 16,0 1-16,3-3 16,0 1-16,-9-2 15,0 0-15,11 0 16,-1-1-1,-2 2-15,-1 0 16,12 1-16,0-1 0,14 2 16,1 0-16,5 1 15,0 0-15,9 0 16,0 0-16,3-1 16,1 2-16,1-2 15,0 1-15,1-1 16,0 0-16,1 0 0,-1 0 15,2-5-15,0 1 16,7-11 0,-2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4:53.2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31432 7010 0,'0'0'15,"0"0"-15,0 0 0,0 0 16,0 0-16,0 0 16,0 0-16,0-3 15,0 0-15,0 1 16,1-1-16,8-2 15,0 0-15,-2 2 16,1-1-16,-3 3 16,0-1-16,-1 0 15,1 1-15,-7 1 16,2 0-16,0-4 16,0 1-16,-10 1 15,1 0-15,1 0 16,1 1-16,-10 2 0,-1 1 15,-4 1-15,1 0 16,-20-2-16,2 2 16,-3-1-16,-2 1 0,-5 1 31,2-1-31,-27 0 16,0 0-16,0-1 15,-1-1-15,11-1 0,0 0 16,-17-1-16,2-1 15,10-3-15,-1 1 16,-11-1-16,0 0 0,-5 10 16,-2 1-16,6-1 15,0 1-15,-1 1 16,1 0-16,1-1 16,2 0-16,8 1 15,1-1 1,-33-1-16,0 1 15,15-2-15,2 0 0,10 1 16,0 0-16,6-2 16,-1 1-16,11-2 15,1 0-15,7-2 16,3-1-16,17-1 16,0 1-16,-4-1 0,-1 1 15,18 1-15,0 0 16,-1 2-16,0 0 15,5 0 1,-1 0-16,11-1 16,1 0-16,0 0 15,1-1-15,3 1 16,1-1-16,-1 3 0,0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4:54.7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23461 7220 0,'6'0'0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4:56.8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23614 7413 0,'4'-6'15,"2"-4"-15,-1 0 16,2 1-16,2-1 16,0 2-16,0-1 0,11-13 15,0 1-15,-6 1 16,2 1-16,-5-7 15,1 1-15,-4-4 16,-1 0-16,5-7 16,1-1-1,-19-3-15,0-1 0,-1 4 16,0 0-16,0-7 16,-1 0-16,-5 11 15,-2-1-15,4 6 16,-1 0-16,-8 0 15,-1 0-15,-1 5 16,-1-1-16,-4 1 0,-1-1 16,-3 4-16,1 1 15,-2 2-15,1 1 16,-6-2 0,1 0-16,-12 6 15,1 0-15,1 5 16,2-1-16,-1 8 15,2 0-15,3 5 0,-2 1 16,8 4-16,1-1 16,1 5-16,-1 1 15,3 2-15,0 1 0,2 2 16,0-1-16,1-4 16,1 2-16,2-3 15,0 1-15,2 21 16,-1 0-1,3 1-15,-1 0 16,1 0-16,1 0 16,-4 3-16,0-1 0,9-6 15,-2-1-15,7 3 16,1-1-16,6-6 16,-1 2-16,10 6 15,0 1-15,-1-4 16,0 1-16,6-4 0,-1 2 15,6 1-15,0 0 16,6 1 0,0 0-16,14-4 15,-1 1-15,2-5 16,1 1-16,-4-4 16,1 0-16,2-4 15,0-1-15,-1-5 0,-1 0 16,2-2-16,0 0 15,-1-2-15,1-1 16,0-4-16,-1 0 0,-3-2 16,1-1-16,-4-3 15,1 0-15,3-4 16,-2 0 0,5-10-16,-1 2 15,-3 3-15,-1 1 16,-4-6-16,0 1 15,-9 1-15,0 0 0,-6 1 16,-2 1-16,0-4 16,-1 1-16,-1 1 15,0 0-15,-3 1 16,1-1-16,-4 0 16,0 1-16,-4-1 0,0-1 15,-1-6 1,-1 0-16,-1 5 15,0 1-15,0 3 16,1 1-16,1 4 16,0-1-16,0 7 15,0-1-15,1 2 16,1-1-16,-1 1 0,0 0 16,-1 0-16,1 0 15,0 1-15,0-1 16,0 1-16,0 0 0,0 0 15,0 0-15,0-1 32,0 1-32,-1 2 15,1-1-15,0 0 0,-1-1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5-16T08:14:57.5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20417 7540 0,'2'-5'0,"2"4"0,-1-1 15,6-1-15,-1 1 16,1-3-16,0 0 16,11-4-16,0 0 15,2-1-15,0 0 0,-5 2 16,-2 0-16,2-4 31,-1-1-31,3-1 0,-2 0 16,2 0-16,0 0 15,0-5-15,2 1 16,-5-2-16,2-1 0,-5 0 16,1 1-16,0-7 15,1 1-15,-7 2 16,-1 1-16,-5 7 15,0 1-15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352-9001-4719-ACA7-06EAAE9D364D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6D3-3F95-4D31-B6F8-60F74BBB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1117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352-9001-4719-ACA7-06EAAE9D364D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6D3-3F95-4D31-B6F8-60F74BBB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9686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352-9001-4719-ACA7-06EAAE9D364D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6D3-3F95-4D31-B6F8-60F74BBB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0465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352-9001-4719-ACA7-06EAAE9D364D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6D3-3F95-4D31-B6F8-60F74BBB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3409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352-9001-4719-ACA7-06EAAE9D364D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6D3-3F95-4D31-B6F8-60F74BBB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778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352-9001-4719-ACA7-06EAAE9D364D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6D3-3F95-4D31-B6F8-60F74BBB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8766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352-9001-4719-ACA7-06EAAE9D364D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6D3-3F95-4D31-B6F8-60F74BBB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0475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352-9001-4719-ACA7-06EAAE9D364D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6D3-3F95-4D31-B6F8-60F74BBB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4223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352-9001-4719-ACA7-06EAAE9D364D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6D3-3F95-4D31-B6F8-60F74BBB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5568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352-9001-4719-ACA7-06EAAE9D364D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6D3-3F95-4D31-B6F8-60F74BBB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8628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352-9001-4719-ACA7-06EAAE9D364D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6D3-3F95-4D31-B6F8-60F74BBB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5202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40352-9001-4719-ACA7-06EAAE9D364D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5F6D3-3F95-4D31-B6F8-60F74BBB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3489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20.emf"/><Relationship Id="rId7" Type="http://schemas.openxmlformats.org/officeDocument/2006/relationships/customXml" Target="../ink/ink3.xml"/><Relationship Id="rId12" Type="http://schemas.openxmlformats.org/officeDocument/2006/relationships/image" Target="../media/image9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4.emf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customXml" Target="../ink/ink5.xml"/><Relationship Id="rId24" Type="http://schemas.openxmlformats.org/officeDocument/2006/relationships/image" Target="../media/image15.emf"/><Relationship Id="rId32" Type="http://schemas.openxmlformats.org/officeDocument/2006/relationships/image" Target="../media/image1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emf"/><Relationship Id="rId36" Type="http://schemas.openxmlformats.org/officeDocument/2006/relationships/image" Target="../media/image21.emf"/><Relationship Id="rId10" Type="http://schemas.openxmlformats.org/officeDocument/2006/relationships/image" Target="../media/image8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5.emf"/><Relationship Id="rId9" Type="http://schemas.openxmlformats.org/officeDocument/2006/relationships/customXml" Target="../ink/ink4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13.xml"/><Relationship Id="rId30" Type="http://schemas.openxmlformats.org/officeDocument/2006/relationships/image" Target="../media/image18.emf"/><Relationship Id="rId35" Type="http://schemas.openxmlformats.org/officeDocument/2006/relationships/customXml" Target="../ink/ink17.xml"/><Relationship Id="rId8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0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5283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1815761"/>
            <a:ext cx="12003741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الصوم رياضه وتدريب على التحكم في شهوة الطعام والشراب ، لتمكن من التحكم في الشهوات جميعا ، فكلما مرن الإنسان عضلاته زادت قوتها وكلما مرن  نفسه زادت قوتها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164" y="5326589"/>
            <a:ext cx="114092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ar-AE" sz="4800" dirty="0"/>
              <a:t>تلاوة القرآن الكريم ، الصحبة الطيبة </a:t>
            </a:r>
          </a:p>
        </p:txBody>
      </p:sp>
    </p:spTree>
    <p:extLst>
      <p:ext uri="{BB962C8B-B14F-4D97-AF65-F5344CB8AC3E}">
        <p14:creationId xmlns:p14="http://schemas.microsoft.com/office/powerpoint/2010/main" val="387089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1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838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455" y="3318162"/>
            <a:ext cx="1156854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الحكمة ، الموعظة الحسنة ، المجادلة الحسنة </a:t>
            </a:r>
          </a:p>
        </p:txBody>
      </p:sp>
    </p:spTree>
    <p:extLst>
      <p:ext uri="{BB962C8B-B14F-4D97-AF65-F5344CB8AC3E}">
        <p14:creationId xmlns:p14="http://schemas.microsoft.com/office/powerpoint/2010/main" val="22642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8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3909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418" y="2992581"/>
            <a:ext cx="11201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>
              <a:defRPr sz="3600">
                <a:solidFill>
                  <a:srgbClr val="FF0000"/>
                </a:solidFill>
              </a:defRPr>
            </a:lvl1pPr>
          </a:lstStyle>
          <a:p>
            <a:endParaRPr lang="ar-AE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18" y="3002216"/>
            <a:ext cx="11201400" cy="16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7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12192000" cy="6858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4" y="1225387"/>
            <a:ext cx="9697192" cy="48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3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6818" y="5340929"/>
            <a:ext cx="2715490" cy="858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AE" dirty="0"/>
          </a:p>
        </p:txBody>
      </p:sp>
      <p:sp>
        <p:nvSpPr>
          <p:cNvPr id="4" name="TextBox 3"/>
          <p:cNvSpPr txBox="1"/>
          <p:nvPr/>
        </p:nvSpPr>
        <p:spPr>
          <a:xfrm>
            <a:off x="4419599" y="5340928"/>
            <a:ext cx="2590799" cy="858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AE" dirty="0"/>
          </a:p>
        </p:txBody>
      </p:sp>
      <p:sp>
        <p:nvSpPr>
          <p:cNvPr id="5" name="TextBox 4"/>
          <p:cNvSpPr txBox="1"/>
          <p:nvPr/>
        </p:nvSpPr>
        <p:spPr>
          <a:xfrm>
            <a:off x="1122217" y="5340928"/>
            <a:ext cx="2770909" cy="858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AE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7" y="5340928"/>
            <a:ext cx="10390910" cy="9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9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30" t="24444" r="4631"/>
          <a:stretch/>
        </p:blipFill>
        <p:spPr>
          <a:xfrm>
            <a:off x="-1" y="0"/>
            <a:ext cx="12057529" cy="68580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6310"/>
            <a:ext cx="12192000" cy="6858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3" y="2477269"/>
            <a:ext cx="10985322" cy="35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6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9414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0291" y="2049306"/>
            <a:ext cx="535152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800" dirty="0"/>
              <a:t>الجهاد : لغة : بذل الجهد والجهد إفراغ ما في الوسع والطاقة لإنجاز شيء مباح </a:t>
            </a:r>
          </a:p>
          <a:p>
            <a:r>
              <a:rPr lang="ar-AE" sz="2800" dirty="0"/>
              <a:t>واصطلاحا : له معنى عام هو بذل الجهد وإفراغ الطاقة في جميع وجوه الخير </a:t>
            </a:r>
          </a:p>
          <a:p>
            <a:r>
              <a:rPr lang="ar-AE" sz="2800" dirty="0"/>
              <a:t>وله معنى خاص : وهو القتال في سبيل الله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0290" y="4990382"/>
            <a:ext cx="5349943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800" dirty="0"/>
              <a:t>جهاد بالمعنى العام وجهاد بالمعنى الخاص </a:t>
            </a:r>
          </a:p>
          <a:p>
            <a:r>
              <a:rPr lang="ar-AE" sz="2800" dirty="0"/>
              <a:t>والجهاد بالمعنى العام نوعان </a:t>
            </a:r>
          </a:p>
          <a:p>
            <a:r>
              <a:rPr lang="ar-AE" sz="2800" dirty="0"/>
              <a:t>1- جهاد النفس والشيطان </a:t>
            </a:r>
          </a:p>
          <a:p>
            <a:r>
              <a:rPr lang="ar-AE" sz="2800" dirty="0"/>
              <a:t>وجهاد المنافقين والكفار 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0" y="2052568"/>
            <a:ext cx="5749637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>
                <a:solidFill>
                  <a:srgbClr val="FF0000"/>
                </a:solidFill>
              </a:rPr>
              <a:t>طرق جهاد النفس والشيطان </a:t>
            </a:r>
          </a:p>
          <a:p>
            <a:r>
              <a:rPr lang="ar-AE" sz="2400" dirty="0">
                <a:solidFill>
                  <a:srgbClr val="FF0000"/>
                </a:solidFill>
              </a:rPr>
              <a:t>1- حمل النفس على الطاعة  2- الاستعاذة 3- الصبر والدعاء </a:t>
            </a:r>
          </a:p>
          <a:p>
            <a:r>
              <a:rPr lang="ar-AE" sz="2400" dirty="0"/>
              <a:t>طرق جهاد المنافقين </a:t>
            </a:r>
          </a:p>
          <a:p>
            <a:r>
              <a:rPr lang="ar-AE" sz="2400" dirty="0"/>
              <a:t>1- الحوار بالأدلة العقلية  2- الرد على الشبهات 3- كشف التزيف  4- بيان حقيقة الإسلام 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0" y="4990382"/>
            <a:ext cx="5749637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800" dirty="0"/>
              <a:t>1- الوسوسة                  2- نشر العداوة والبغضاء </a:t>
            </a:r>
          </a:p>
          <a:p>
            <a:r>
              <a:rPr lang="ar-AE" sz="2800" dirty="0"/>
              <a:t>3- الصد عن دين الله        4- هلاك النفس </a:t>
            </a:r>
          </a:p>
          <a:p>
            <a:r>
              <a:rPr lang="ar-AE" sz="2800" dirty="0"/>
              <a:t>5- تدمير الأخلاق </a:t>
            </a:r>
          </a:p>
        </p:txBody>
      </p:sp>
    </p:spTree>
    <p:extLst>
      <p:ext uri="{BB962C8B-B14F-4D97-AF65-F5344CB8AC3E}">
        <p14:creationId xmlns:p14="http://schemas.microsoft.com/office/powerpoint/2010/main" val="356887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09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910" y="2708565"/>
            <a:ext cx="11104418" cy="7694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4400"/>
              <a:t>هو بذل الجهد وإفراغ الطاقة في جميع وجوه الخير </a:t>
            </a:r>
            <a:endParaRPr lang="ar-A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84910" y="4987638"/>
            <a:ext cx="11104418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4400">
                <a:solidFill>
                  <a:srgbClr val="FF0000"/>
                </a:solidFill>
              </a:rPr>
              <a:t>طرق جهاد النفس والشيطان </a:t>
            </a:r>
          </a:p>
          <a:p>
            <a:r>
              <a:rPr lang="ar-AE" sz="4400">
                <a:solidFill>
                  <a:srgbClr val="FF0000"/>
                </a:solidFill>
              </a:rPr>
              <a:t>1- حمل النفس على الطاعة  2- الاستعاذة 3- الصبر والدعاء </a:t>
            </a:r>
            <a:endParaRPr lang="ar-A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09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910" y="1274617"/>
            <a:ext cx="1109749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4000" dirty="0"/>
              <a:t>1- الوسوسة                  2- نشر العداوة والبغضاء </a:t>
            </a:r>
          </a:p>
          <a:p>
            <a:r>
              <a:rPr lang="ar-AE" sz="4000" dirty="0"/>
              <a:t>3- الصد عن دين الله        4- هلاك النفس </a:t>
            </a:r>
          </a:p>
          <a:p>
            <a:r>
              <a:rPr lang="ar-AE" sz="4000" dirty="0"/>
              <a:t>5- تدمير الأخلاق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910" y="4585856"/>
            <a:ext cx="1109749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3600" dirty="0"/>
              <a:t>طرق جهاد المنافقين </a:t>
            </a:r>
          </a:p>
          <a:p>
            <a:r>
              <a:rPr lang="ar-AE" sz="3600" dirty="0"/>
              <a:t>1- الحوار بالأدلة العقلية  2- الرد على الشبهات 3- كشف </a:t>
            </a:r>
            <a:r>
              <a:rPr lang="ar-AE" sz="3600" dirty="0" err="1"/>
              <a:t>التزيف</a:t>
            </a:r>
            <a:r>
              <a:rPr lang="ar-AE" sz="3600" dirty="0"/>
              <a:t>  4- بيان حقيقة الإسلام </a:t>
            </a:r>
          </a:p>
        </p:txBody>
      </p:sp>
    </p:spTree>
    <p:extLst>
      <p:ext uri="{BB962C8B-B14F-4D97-AF65-F5344CB8AC3E}">
        <p14:creationId xmlns:p14="http://schemas.microsoft.com/office/powerpoint/2010/main" val="22334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09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8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-306411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075709"/>
            <a:ext cx="6920345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6600" dirty="0">
                <a:solidFill>
                  <a:srgbClr val="FF0000"/>
                </a:solidFill>
              </a:rPr>
              <a:t>جهاد في سبيل الله </a:t>
            </a:r>
          </a:p>
        </p:txBody>
      </p:sp>
    </p:spTree>
    <p:extLst>
      <p:ext uri="{BB962C8B-B14F-4D97-AF65-F5344CB8AC3E}">
        <p14:creationId xmlns:p14="http://schemas.microsoft.com/office/powerpoint/2010/main" val="419160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883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218" y="5119255"/>
            <a:ext cx="1099358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ar-AE" sz="5400" dirty="0"/>
              <a:t>الحاكم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حبر 2"/>
              <p14:cNvContentPartPr/>
              <p14:nvPr/>
            </p14:nvContentPartPr>
            <p14:xfrm>
              <a:off x="4604400" y="1982880"/>
              <a:ext cx="6850440" cy="9864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8560" y="1919520"/>
                <a:ext cx="68821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حبر 4"/>
              <p14:cNvContentPartPr/>
              <p14:nvPr/>
            </p14:nvContentPartPr>
            <p14:xfrm>
              <a:off x="4458240" y="1869120"/>
              <a:ext cx="6953400" cy="104760"/>
            </p14:xfrm>
          </p:contentPart>
        </mc:Choice>
        <mc:Fallback xmlns="">
          <p:pic>
            <p:nvPicPr>
              <p:cNvPr id="5" name="حبر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2400" y="1805760"/>
                <a:ext cx="69850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حبر 5"/>
              <p14:cNvContentPartPr/>
              <p14:nvPr/>
            </p14:nvContentPartPr>
            <p14:xfrm>
              <a:off x="4738320" y="2041560"/>
              <a:ext cx="6570000" cy="6084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2480" y="1977840"/>
                <a:ext cx="6601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حبر 6"/>
              <p14:cNvContentPartPr/>
              <p14:nvPr/>
            </p14:nvContentPartPr>
            <p14:xfrm>
              <a:off x="9091080" y="1955160"/>
              <a:ext cx="1985040" cy="2592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75240" y="1891800"/>
                <a:ext cx="2016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حبر 7"/>
              <p14:cNvContentPartPr/>
              <p14:nvPr/>
            </p14:nvContentPartPr>
            <p14:xfrm>
              <a:off x="10002960" y="2594520"/>
              <a:ext cx="1377000" cy="5256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87120" y="2530800"/>
                <a:ext cx="14090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حبر 8"/>
              <p14:cNvContentPartPr/>
              <p14:nvPr/>
            </p14:nvContentPartPr>
            <p14:xfrm>
              <a:off x="10175040" y="2506320"/>
              <a:ext cx="1159920" cy="4500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59200" y="2442960"/>
                <a:ext cx="11916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حبر 9"/>
              <p14:cNvContentPartPr/>
              <p14:nvPr/>
            </p14:nvContentPartPr>
            <p14:xfrm>
              <a:off x="8445960" y="2599200"/>
              <a:ext cx="2520" cy="36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30120" y="2535840"/>
                <a:ext cx="342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حبر 10"/>
              <p14:cNvContentPartPr/>
              <p14:nvPr/>
            </p14:nvContentPartPr>
            <p14:xfrm>
              <a:off x="8078040" y="2312640"/>
              <a:ext cx="488880" cy="46620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61840" y="2249280"/>
                <a:ext cx="52092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حبر 11"/>
              <p14:cNvContentPartPr/>
              <p14:nvPr/>
            </p14:nvContentPartPr>
            <p14:xfrm>
              <a:off x="7350120" y="2567520"/>
              <a:ext cx="150120" cy="147240"/>
            </p14:xfrm>
          </p:contentPart>
        </mc:Choice>
        <mc:Fallback xmlns="">
          <p:pic>
            <p:nvPicPr>
              <p:cNvPr id="12" name="حبر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34280" y="2503800"/>
                <a:ext cx="1821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حبر 12"/>
              <p14:cNvContentPartPr/>
              <p14:nvPr/>
            </p14:nvContentPartPr>
            <p14:xfrm>
              <a:off x="6798600" y="2251440"/>
              <a:ext cx="703440" cy="502560"/>
            </p14:xfrm>
          </p:contentPart>
        </mc:Choice>
        <mc:Fallback xmlns="">
          <p:pic>
            <p:nvPicPr>
              <p:cNvPr id="13" name="حبر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82760" y="2187720"/>
                <a:ext cx="73512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حبر 13"/>
              <p14:cNvContentPartPr/>
              <p14:nvPr/>
            </p14:nvContentPartPr>
            <p14:xfrm>
              <a:off x="5248800" y="2590200"/>
              <a:ext cx="3960" cy="720"/>
            </p14:xfrm>
          </p:contentPart>
        </mc:Choice>
        <mc:Fallback xmlns="">
          <p:pic>
            <p:nvPicPr>
              <p:cNvPr id="14" name="حبر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32960" y="2526840"/>
                <a:ext cx="35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حبر 14"/>
              <p14:cNvContentPartPr/>
              <p14:nvPr/>
            </p14:nvContentPartPr>
            <p14:xfrm>
              <a:off x="4348080" y="2532240"/>
              <a:ext cx="978480" cy="24840"/>
            </p14:xfrm>
          </p:contentPart>
        </mc:Choice>
        <mc:Fallback xmlns="">
          <p:pic>
            <p:nvPicPr>
              <p:cNvPr id="15" name="حبر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32240" y="2468880"/>
                <a:ext cx="10105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حبر 15"/>
              <p14:cNvContentPartPr/>
              <p14:nvPr/>
            </p14:nvContentPartPr>
            <p14:xfrm>
              <a:off x="4225320" y="2405160"/>
              <a:ext cx="1056240" cy="228960"/>
            </p14:xfrm>
          </p:contentPart>
        </mc:Choice>
        <mc:Fallback xmlns="">
          <p:pic>
            <p:nvPicPr>
              <p:cNvPr id="16" name="حبر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09480" y="2341800"/>
                <a:ext cx="1087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حبر 16"/>
              <p14:cNvContentPartPr/>
              <p14:nvPr/>
            </p14:nvContentPartPr>
            <p14:xfrm>
              <a:off x="4399920" y="2992680"/>
              <a:ext cx="7046640" cy="236160"/>
            </p14:xfrm>
          </p:contentPart>
        </mc:Choice>
        <mc:Fallback xmlns="">
          <p:pic>
            <p:nvPicPr>
              <p:cNvPr id="17" name="حبر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84080" y="2929320"/>
                <a:ext cx="70786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حبر 17"/>
              <p14:cNvContentPartPr/>
              <p14:nvPr/>
            </p14:nvContentPartPr>
            <p14:xfrm>
              <a:off x="9820800" y="3336480"/>
              <a:ext cx="1665720" cy="607680"/>
            </p14:xfrm>
          </p:contentPart>
        </mc:Choice>
        <mc:Fallback xmlns="">
          <p:pic>
            <p:nvPicPr>
              <p:cNvPr id="18" name="حبر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04960" y="3272760"/>
                <a:ext cx="169740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حبر 18"/>
              <p14:cNvContentPartPr/>
              <p14:nvPr/>
            </p14:nvContentPartPr>
            <p14:xfrm>
              <a:off x="5263200" y="3596040"/>
              <a:ext cx="4433400" cy="212760"/>
            </p14:xfrm>
          </p:contentPart>
        </mc:Choice>
        <mc:Fallback xmlns="">
          <p:pic>
            <p:nvPicPr>
              <p:cNvPr id="19" name="حبر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47360" y="3532680"/>
                <a:ext cx="44650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حبر 19"/>
              <p14:cNvContentPartPr/>
              <p14:nvPr/>
            </p14:nvContentPartPr>
            <p14:xfrm>
              <a:off x="5653080" y="3641040"/>
              <a:ext cx="1582560" cy="64080"/>
            </p14:xfrm>
          </p:contentPart>
        </mc:Choice>
        <mc:Fallback xmlns="">
          <p:pic>
            <p:nvPicPr>
              <p:cNvPr id="20" name="حبر 1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37240" y="3577680"/>
                <a:ext cx="1614240" cy="1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56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5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09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873" y="3151909"/>
            <a:ext cx="935874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>
              <a:defRPr sz="5400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ذنب ثبت فيه حدا أو وعيدا شديدا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873" y="4405752"/>
            <a:ext cx="889461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>
              <a:defRPr sz="5400">
                <a:solidFill>
                  <a:srgbClr val="FF0000"/>
                </a:solidFill>
              </a:defRPr>
            </a:lvl1pPr>
          </a:lstStyle>
          <a:p>
            <a:r>
              <a:rPr lang="ar-AE" sz="3600" dirty="0"/>
              <a:t>اعتراف بالذنب ، والندم ، واللجوء الي الله تعالى  وتوحيده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873" y="5289809"/>
            <a:ext cx="693419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>
              <a:defRPr sz="5400">
                <a:solidFill>
                  <a:srgbClr val="FF0000"/>
                </a:solidFill>
              </a:defRPr>
            </a:lvl1pPr>
          </a:lstStyle>
          <a:p>
            <a:r>
              <a:rPr lang="ar-AE" sz="3600" dirty="0"/>
              <a:t>تبعد اليأس عن الإنسان ، تبقي الرجاء في القلب وتشجع على التوبة ، تحبط مكائد الشيطان </a:t>
            </a:r>
          </a:p>
        </p:txBody>
      </p:sp>
    </p:spTree>
    <p:extLst>
      <p:ext uri="{BB962C8B-B14F-4D97-AF65-F5344CB8AC3E}">
        <p14:creationId xmlns:p14="http://schemas.microsoft.com/office/powerpoint/2010/main" val="279844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0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0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8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241</Words>
  <Application>Microsoft Office PowerPoint</Application>
  <PresentationFormat>شاشة عريضة</PresentationFormat>
  <Paragraphs>30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خالد راشد الحفيتي</dc:creator>
  <cp:lastModifiedBy>غازي حسين حاج جنيد</cp:lastModifiedBy>
  <cp:revision>34</cp:revision>
  <dcterms:created xsi:type="dcterms:W3CDTF">2016-05-15T18:54:04Z</dcterms:created>
  <dcterms:modified xsi:type="dcterms:W3CDTF">2017-05-02T08:46:43Z</dcterms:modified>
</cp:coreProperties>
</file>