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4660"/>
  </p:normalViewPr>
  <p:slideViewPr>
    <p:cSldViewPr snapToGrid="0">
      <p:cViewPr>
        <p:scale>
          <a:sx n="75" d="100"/>
          <a:sy n="75" d="100"/>
        </p:scale>
        <p:origin x="540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10:28.6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33486 14709 0,'-24'0'63,"-1"0"-16,0 0-32,0 0 1,0 0-1,0 0 1,-74 0 0,50 0-1,-26 0 1,26 0 0,24 0-16,-25 0 15,-24 0 1,-1 25-1,26-25 17,24 25-17,0-25 1,0 0 0,1 0 15,-1 0-16,0 0 17,0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8:53:59.2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5521 6431 476 0,'0'0'17'0,"0"0"22"16,0 0 42-16,0 0 14 0,0 0-1 15,0 0-6-15,0 0-24 16,0 0 12-16,0 0 4 0,0 0 92 15,0 0 0-15,0 0-17 16,0 0-2-16,0 0-73 0,0 0 12 16,0 0-3-16,0 0 15 0,0 0-11 15,0 0-10-15,0 0 4 16,0 0-6-16,0 0 16 0,0 0-15 16,0 0 7-16,0 0-27 15,0-6-20-15,0-1 43 0,0 7-85 16,0-7 9-16,0 0-27 0,0-7-15 0,0 0 63 15,16 0 9-15,-16 2 31 0,18-2-46 16,-18 0 28 0,16 1-18-16,0-8 6 15,0 7 19-15,0 8-12 0,1-8 19 16,-17 8-41-16,16-2 19 0,0 8 41 16,-16 0-1-16,0 0 15 15,0 8 27-15,16 4-74 0,1 2 40 16,-17 0-43-16,0 13-22 15,16-6 6-15,0 5-56 0,-16 10 59 16,0 5-23-16,0-1 17 0,-16 1 14 16,0 0-48-16,-1 7 11 15,-15-1 13-15,16 2-37 0,-17-9 31 16,1 1 16-16,-2 1-40 16,18-9 23-16,0 1 7 0,0-13-43 15,0-1 50-15,-1-6-14 0,17 0 28 16,0-14 24-16,0 0 20 15,0 0 4-15,0 0-16 0,17-6-36 16,-17-2-16-16,32 2 42 0,-16-8-56 16,18 0 46-16,-18 0-22 15,16 1-2-15,1-1 24 0,15 0-50 16,-15 1 5-16,-1-1-19 16,2 0-59-16,-2 0 10 0,0 8-44 15,1-8-73-15,-17 8-32 0,0-2-50 16,18 8-94-16,-18-6-48 15,0-1-26-15,0 7-124 0,1-7-74 16</inkml:trace>
  <inkml:trace contextRef="#ctx0" brushRef="#br0" timeOffset="709.72">6222 6192 1956 0,'0'0'59'16,"0"0"77"-16,0-7 39 0,0 7 69 15,0-6-20-15,0 6-49 16,0-8-42-16,-16 8-47 0,16-6-21 16,0 0-40-16,-16-2 25 15,16 2-29-15,0-1 39 0,0 0 23 16,0-6-36-16,0 5 10 0,16 2-38 16,0-8 17-16,-16 6 3 15,17 2 22-15,-1 0-2 0,0-2-37 16,0 8 47-16,-16 0-20 0,16 0-6 15,1 8 33-15,-1-2-29 16,0 8 6-16,0 0 35 0,-16 0-34 16,0 6 7-16,0 1-14 0,0 5-19 15,0 1-14-15,-16 1-28 16,0 6-10-16,0 1-14 0,-1-8 24 16,1-1 1-16,-16 10 10 15,16-16 10-15,-1 1-24 0,17-9 0 16,-16-4 0-16,16-2-41 15,0-6 35-15,0 0-4 0,0 0 10 16,0 0 24-16,0 0-17 0,16 0 26 16,1 0 8-16,-1 0 30 15,0 0 48-15,16 0-3 0,-15 0-17 16,-1 0-19-16,16 7-35 16,-16 0 42-16,18 6-7 0,-18 1 7 15,0 0 15-15,0 6-39 0,1 1 30 16,-17-1-15-16,0 8-10 15,0-8-8-15,0 1-10 0,0 7-8 16,-17-1-18-16,-15-1-7 0,16 2-7 16,-18-7-22-16,2-1-7 15,0 0-36-15,-1-6-71 0,1 0-2 16,-1-7-89-16,1-7-62 16,-2 0-109-16,2-7-212 0,16-13-236 15</inkml:trace>
  <inkml:trace contextRef="#ctx0" brushRef="#br0" timeOffset="1902.48">6727 5830 1046 0,'-16'-6'33'16,"-1"6"134"-16,17 0 46 0,0-8 57 15,0 8 52-15,0 0-130 16,17 0-6-16,-17 0-24 0,16 0-67 15,-16 0 9-15,0 0-11 0,0 0-21 16,0 0-23-16,0 8-10 16,0-8-27-16,-16 6 19 0,16 8-6 15,0-7 18-15,-17 7 0 16,17 0-15-16,0 6 28 0,0-7-19 16,0 7 10-16,0-6 13 0,0 0-9 15,17 0-10-15,-1 0-10 16,0-1-11-16,0-6 2 0,2 0 13 15,14-7 7-15,-16 0-3 16,0 0 0-16,1-7 19 0,-17 7 1 16,16-7-4-16,-16-6 1 15,16 6-26-15,-16-6 23 0,0-1-30 16,0 0 4-16,0-7 6 0,0 7 1 16,0 1 33-16,-16-8 11 15,0 8-10-15,-1 6-21 0,1-6-16 16,0 13-7-16,0-8-45 0,0 8-40 15,16 0-27-15,-18 8-86 16,18-2-33-16,-16 1-89 0,16 7-124 16,0 0-122-16,-16 6-264 15</inkml:trace>
  <inkml:trace contextRef="#ctx0" brushRef="#br0" timeOffset="2786.499">6352 4191 1098 0,'0'0'113'16,"0"0"43"-16,0 0 50 0,0 0 6 15,0 0-100-15,0 8-46 16,0-8-21-16,0 0 37 0,0 6 6 16,16 1 11-16,-16 0-13 15,16 6-36-15,-16-5 17 0,18 6-3 16,-2-2 13-16,-16 2 11 0,16-6-31 15,0 5 11-15,0-6-23 16,1 0 4-16,-1-7-13 0,0 6 7 16,-16-6 9-16,16 0-3 0,-16-6 0 15,0-1-21-15,0 0-13 16,0 0-12-16,0-7 1 0,0 0 8 16,0 2 13-16,0-2-10 15,-16 0 4-15,16 0-10 0,-16 1-9 16,16-1-12-16,-16 7 2 15,16 0 1-15,-17 1-31 0,1-1-25 16,0 7-48-16,0 0-50 0,0 0-57 16,-2 0-66-16,2 0-162 15,16 7-140-15</inkml:trace>
  <inkml:trace contextRef="#ctx0" brushRef="#br0" timeOffset="3671.465">4267 4014 1422 0,'0'14'48'15,"0"-1"-8"-15,-16 1-5 0,16 0 8 16,0-1-38-16,0 7 20 15,16-6 59-15,-16 0 12 0,16 0-2 16,18 0 8-16,-18-7-65 0,0-1 36 0,0 1 112 16,17-7-105-16,-17-7 23 0,0 7-13 15,0-13-114 1,0 6 112-16,-16-6 4 16,18-1-2-16,-18-8-3 0,0 9-42 0,0 0-9 0,0-1-18 15,-18 1 28-15,18-1 6 16,-16 0-9-1,0 7 10-15,-16 1-25 0,15-2-22 16,1 8 0-16,0 0-86 16,0 0-57-16,0 0-63 0,16 8-113 15,-18-2-154-15,18 1-193 0</inkml:trace>
  <inkml:trace contextRef="#ctx0" brushRef="#br0" timeOffset="4583.451">4235 1720 975 0,'0'0'111'0,"0"-6"33"15,-17 6 65-15,17 0 17 0,0 0-112 16,0 0-32-16,0 0-65 15,0 6 5-15,17 0 3 0,-17 2 19 16,0 6 18-16,16-8 69 16,-16 8-89-16,0-1 70 0,0 1-15 15,0 0-189-15,16-1 112 0,0-6-95 16,0 0 12-16,-16-1 94 16,34-6-2-16,-34 0 23 0,32 0 79 15,-32 0-53-15,16-6-14 0,1-1 4 16,-17-7-86-16,0 8 50 15,0-8 46-15,0 0-57 0,0 1 39 16,0-7 24-16,0 6-90 16,-17 6 51-16,1-4-36 0,0-2-63 15,0 0 57-15,0 7-21 0,-2 7-22 16,2-7 8-16,0 7 22 16,-16 0-137-16,15 14-81 0,17-8-62 15,-32 8-298-15</inkml:trace>
  <inkml:trace contextRef="#ctx0" brushRef="#br0" timeOffset="5939.956">9447 6042 1822 0,'16'0'11'15,"2"0"50"-15,-18-7 162 0,0 7-5 16,0 0 60-16,0 0 18 0,0 0-125 15,0 0 41-15,0 0-21 16,0 7-77-16,0-7 8 0,0 7-8 16,0 0-36-16,0-1 44 15,-18 8-76-15,2 0-9 0,0 6-7 16,-16 1-13-16,-1 7 36 0,1-2-9 16,-17 9-7-16,17-1 11 15,-18 0-35-15,18 0-3 0,-1-6-6 16,1-2-45-16,-2 2 31 15,18-7-14-15,0-7 7 0,16-8 14 16,-16 0-1-16,16 2 18 0,0-8 6 16,0 0 14-16,0 0 24 15,0 0-24-15,16 0-10 0,0 0-27 16,0-8-11-16,2 2 31 16,14 6 14-16,0-6 45 0,-15 6-52 15,15 0 36-15,0-8-50 0,2 8-17 16,-2 0 45-16,1 0-31 15,-1 0 38-15,1 0-17 0,-1 0-7 16,0 0-18-16,-14 0-10 0,14 0 4 16,-16 0 24-16,17 0-70 15,-17 0-10-15,0 0-105 0,0 8-123 16,1-2-82-16,-17-6-208 16,16 6-223-16</inkml:trace>
  <inkml:trace contextRef="#ctx0" brushRef="#br0" timeOffset="6413.56">9969 6145 3089 0,'0'-7'-58'0,"0"0"-18"0,0 0 64 15,0-7 52-15,16 8 121 0,-16-8 95 16,0 0-61-16,0 8-9 16,0-8-56-16,0 0-78 0,0 7 38 15,16-7-40-15,1 8-4 16,-17 6-6-16,16-7-56 0,16 7 36 16,-16 0 24-16,2 0 47 0,-18 7 1 15,16 7-38-15,0-8 22 16,0 8-80-16,1 7 21 0,-17-1 8 15,0 8-50-15,0-1 53 16,0-1 3-16,-33 9-3 0,17-1-3 16,0 0-18-16,-18 1 3 0,18-8-10 15,0 7 11-15,0-6 10 16,-1-1-28-16,1-7 3 0,16 0 8 16,0 1-15-16,0-7 29 15,0-8 21-15,0 2-11 0,0-8-8 16,16 0 19-16,17 0-35 0,-17-14 6 15,16 0 1-15,2-7-32 16,-2 7-46-16,1-6-65 0,-1 0-56 16,1-1-153-16,-1 1-127 15,0 0-188-15,2-1-292 0</inkml:trace>
  <inkml:trace contextRef="#ctx0" brushRef="#br0" timeOffset="8185.192">10947 5284 2260 0,'16'0'34'0,"-16"0"4"0,0 0 52 0,0 0 45 15,0 0 31-15,0 0 29 16,0 7 57-16,-16-7-67 16,-18 7-67-16,18 0 12 0,-33-1-124 15,17 2 36-15,0-8 0 16,-17 6-32-16,-1 1 19 0,2 0-20 16,-1 0 43-16,-1-1-9 0,-14-6 19 15,15 7 3-15,0 0-35 16,-17-1 20-16,2 2-30 0,15-8-7 15,-16 6 0-15,-17 2-43 0,1-8 0 16,-1 6 0-16,1 2 27 16,-16-2 20-16,-2 1 16 0,2 0-6 15,-1 0-47-15,1-1 13 0,-2 1-3 16,2 0 10-16,-1-1 7 16,0 2-7-16,0-8 7 0,1 6 12 15,0-6-12-15,-2 7-17 16,17-7-20-16,-15 0 20 0,0 0-10 15,15-7 7-15,-16 7 16 16,0-6-19-16,17-8 49 0,-1 7 7 16,17 0 3-16,-16 1-30 0,-1-1-19 15,1 7-11-15,0-7-36 16,-1 0 26-16,1 7-3 0,-17-6 17 16,17 6 23-16,-2 0 13 15,2-8-6-15,-16 8 0 0,15 0 6 16,1 0-60-16,0 0 47 0,-1 0-16 15,1 0-31-15,-17 0 54 16,17 8-24-16,-2-8 20 0,2 6 47 16,0 1-40-16,-1 0-7 15,1 0-13-15,15-1-23 0,-15 1 33 16,16 0-33-16,-17 7 36 0,1-8-23 16,17 8-3-16,-19-1 30 15,19 1 3-15,-17 0 6 0,-1 0-23 16,17 6 17-16,0-6-50 0,-17-1 17 15,17 8 6-15,0-1 1 16,-1-6-1-16,18 6 20 0,-1-6 21 16,0 0-38-16,1 7 14 15,14-8 24-15,2 0-14 0,-1 8-33 16,17-7 19-16,0 0-32 16,0 0 29-16,0-2 23 0,16 2 8 15,0 0-38-15,0 7-22 0,0-7 19 16,0 6-10-16,0 7 14 15,0-7 36-15,0 15-16 0,0-1-7 16,0 0 31-16,0 13-51 0,0-5 37 16,0 5 13-16,0 8-50 15,0 0 7-15,0 6 16 0,0 8-9 16,0-8 47-16,0 14-4 16,-18-7-16-16,2 1-4 0,0 5-44 15,0 2 55-15,0-2-21 16,-1 2 4-16,-15 0 17 0,16-1-52 15,-1 0-3-15,1-8 6 0,-16 2-3 16,16 0 7-16,-2-8 35 16,2 0-63-16,-16 0 32 0,32-5 13 15,-16-9-37-15,-1-6-4 16,17-7-33-16,0 0 9 0,0-7-9 16,33-6 40-16,-17-1 17 0,16-6-20 15,-14-8 7-15,30 2 7 16,1-8 10-16,0 0 13 0,-1-8 27 15,2-5-31-15,15 0-9 16,17-8-14-16,-1 1 7 0,16-1 4 16,1 1 19-16,16-8 0 0,0 1-13 15,0-1 10-15,16-5 4 16,1-1-21-16,-1 6-17 0,0-6 31 16,16-7 3-16,19 8 7 15,-20-9 7-15,19 7-31 0,-1-5-6 16,0 5 23-16,15-5-14 0,-15 5 14 15,17 2-37-15,-17 5 10 16,16-6 28-16,-1 7-1 0,-15 7-7 16,17-8-13-16,-17 7-10 15,0 1 44-15,-1 6-8 0,1 0-12 16,0-6 13-16,-16 7-65 0,-1 5 48 16,1-5 14-16,0 6-11 15,-16-6 14-15,-2-1-17 0,-14 8-20 16,14-8 13-16,-14 0 14 0,-2 6-7 15,-14-5 23-15,14-1 8 16,-15 8-7-16,-16-8 13 0,16 8-37 16,-17-8-24-16,1 0-3 15,-17 1-7-15,0-9 31 0,-1 2-14 16,2 6 10-16,-17-13 7 0,0 7-20 16,-17-7 26-16,18-1-9 15,-18 0-14-15,0 2 14 0,1 5 0 16,-1-6 6-16,2-1 11 15,-18-6-1-15,0 7 7 0,0-1-13 16,17-5-11-16,-17 5 8 0,0-6 9 16,0 0-19-16,1 0 16 15,-1 0 3-15,0 0-30 0,0-1 48 16,-16-5-14-16,16-1-4 16,2-1-9-16,-18-5-4 0,0 0 7 15,0-2 13-15,0-5 14 0,0-1 4 16,0-6-11-16,-18 6-3 15,18-7-14-15,-32 8-23 0,16 0 16 16,-17-1-20-16,17 0-14 16,-16 7-30-16,-1 7-54 0,1 0-103 15,0 1-114-15,-2 5-117 0,2 1-134 16,-1 0-227-16</inkml:trace>
  <inkml:trace contextRef="#ctx0" brushRef="#br0" timeOffset="10481.616">24385 6151 1087 0,'-16'0'124'15,"0"-6"62"-15,0 6 20 0,-1-7 40 16,17 7-120-16,-16 0-45 0,16-7 38 16,0 7-19-16,0 0 4 15,0 0-21-15,0-7-22 0,0 7-5 16,0 0 21-16,16 0 12 15,1 0-23-15,-17-6-18 0,32 6-18 16,-16 0 9-16,18-8-12 0,-2 8 6 0,0 0 7 16,17 0 3-1,0 0 9-15,-17 8 7 0,18-2-7 16,-2 1-8-16,1 0-13 16,0 6 25-16,-1 1-18 0,2 0-10 15,-1-1 10-15,-1 7-15 16,18-6 34-16,-17 8-35 0,16-2-9 15,-17 0-29-15,2 1-13 0,15-1 29 16,-17 1 3-16,1 5 13 16,1-4 19-16,-18-9-35 0,17 7 4 15,-1-6-4-15,-14 6-7 16,14-6 33-16,-15 7-33 0,15-7 10 16,-15 0 10-16,-1-2-48 0,2-4 74 15,-2 5-49-15,-16-6-29 16,0 0 81-16,1-1-77 0,-1 2 60 15,-16-8-12-15,0 0-16 16,0 0-10-16,0 0-63 0,0 0-107 0,0 0-97 16,0 0-7-16,0 0-8 15,0-8 61-15,0 2 44 16,0-1-77-16,0 0 10 0,0 0 4 16,-16-7 21-16,-1 2 69 0,17 4 29 15,-16-12 49-15,0 6 20 16,16 0 60-16,-16-7 62 0,16 9 33 15,-16-9 55-15,16 7 132 16,0-6-5-16,0 6 30 0,0 0-9 16,0 0-87-16,0 1-8 0,0 6-22 15,0 0-29-15,0 1-24 16,0 6-38-16,0-8-40 0,0 8-21 16,0 0-24-16,0 0 0 15,0 0-6-15,0 8 9 0,0-2-6 16,0 1 18-16,0 0-3 0,0 6-18 15,0 1 19-15,16 0-13 16,0 0 12-16,-16 0 6 0,16 6-27 16,0 1 59-16,1-9-38 15,-1 9 66-15,16-1-41 0,-15 2-84 16,-1-2 38-16,-16-6-44 0,16 6 53 16,0 1 12-16,0-8 82 15,-16 1-72-15,0-8 15 0,0 8 13 16,0-8-91-16,0 2 53 15,-16-2 26-15,0 2-38 0,0-8 6 16,-17 6-18-16,1 2-17 16,-1-8 64-16,1 6-35 0,0-6 22 15,-2 0-19-15,2 7-38 0,-1-7 32 16,-15 0 28-16,32 0-21 16,-17 0 8-16,1 0-12 0,14-7 7 15,2 7-7-15,16 0-7 0,0-6 26 16,0-2-12-16,0 8-4 15,0-6-25-15,0-2 13 0,16-6-39 16,2 8 29-16,-2-8 25 0,0 8-18 16,0-8 18-16,1 1 0 15,15-1 1-15,-16 0 34 0,17 1-38 16,-17-1 35-16,16 0-35 16,2-6-44-16,-18 6 69 0,16 0-84 15,-16 1-3-15,1-1-70 16,-1 8-118-16,0-8-105 0,-16 0-199 15</inkml:trace>
  <inkml:trace contextRef="#ctx0" brushRef="#br0" timeOffset="11746.088">19628 5230 2786 0,'0'-8'-9'0,"18"2"6"0,-18 6 61 15,0-7-67-15,0 7 124 16,0 0-11-16,0 13 23 0,0 1 80 16,16 8-84-16,-16 11 10 0,16 1-59 15,0 7-29-15,-16 7-26 16,16-1 1-16,-16 2-13 0,17 5 12 16,-17-6-6-16,0 0 13 15,16 0-62-15,-16-7-41 0,0-8-128 16,16 1-127-16,-16-6-77 15,0-7-212-15,0-1-98 0</inkml:trace>
  <inkml:trace contextRef="#ctx0" brushRef="#br0" timeOffset="11946.408">19646 5741 2033 0,'0'-26'3'0,"0"5"33"16,0 7 38-16,0 0 21 15,0 0 2-15,0 1 28 0,0 6-8 16,16 0-26-16,-16 1-8 16,16 6-59-16,0-7-30 0,17 0 17 15,-17-7-31-15,16 8-89 0,1-8-68 16,-1 1-149-16,2-1-195 16</inkml:trace>
  <inkml:trace contextRef="#ctx0" brushRef="#br0" timeOffset="12553.992">20166 5045 1757 0,'-16'-14'-3'0,"0"1"-14"16,16 6 75-16,0 7 23 16,0 7 82-16,0 6 57 0,0 8-8 15,16 7 16-15,0 6-46 16,1 7-25-16,-1 6 22 0,-16 9-42 15,16 5-40-15,0 6-3 0,-16 2-71 16,0 0-17-16,0-2 29 16,0 2-41-16,0-8 25 0,0-13-9 15,0-1 19-15,0-12 13 16,0-15-36-16,0 1 52 0,0-14-74 16,0-7-16-16,16-7-51 0,-16-6-54 15,18-8-27-15,-2-7 18 16,-16-6 34-16,16 0 32 0,0-7 56 15,1 0 3-15,-1 0 3 16,16 1-10-16,-16 5 1 0,1 15 3 16,-1-8 12-16,0 14 30 0,0 14 55 15,0 0-30-15,2 14 2 16,-18 0-30-16,16 6-61 0,0 1 43 16,0 7 22-16,0-8 55 15,1 0-16-15,15 1 0 0,-16-15-8 16,17 2-32-16,-17-8 20 0,16 0-26 15,-14-8-18-15,14-6-22 16,-16-6-13-16,0 0 14 0,1-7-17 16,-1-8-11-16,0 9 36 15,-16-2 4-15,0 1 15 0,0-1 34 16,0 8-10-16,0-1 32 0,-16 15-6 16,0 6 47-16,-1 0 23 15,1 14-2-15,0-1 42 0,0 14-3 16,16 0-42-16,0 0 4 15,0 7-19-15,0 1-43 0,16-7 18 16,16-2-14-16,1 1-27 0,15-13-14 16,2 0-30-16,15-6-68 15,0-8-118-15,1-14-170 0,-1 0-241 16,-1 0-399-16</inkml:trace>
  <inkml:trace contextRef="#ctx0" brushRef="#br0" timeOffset="13513.146">21779 5264 2045 0,'0'0'158'0,"0"-6"-146"16,0 6 7-16,17 0 67 0,-17 6-104 16,0 0 198-16,0 15 34 15,0-7-20-15,0 13-27 0,16 7-7 16,-16 8-33-16,0-2-20 15,0 8-19-15,0 0-56 0,0-1 3 16,0-6-32-16,-16-7-9 0,16 1 29 16,0-8-33-16,0-6 19 15,-17-8-9-15,17 1-12 0,0-14 15 16,0 0-54-16,0-14 38 16,0 1-63-16,17-8 19 0,-17-13-12 15,16 0-58-15,0-7 46 0,16-7-8 16,-15 1 89-16,-1-2 52 15,0-5-58-15,16 13 18 0,-14 0-6 16,-2 0-9-16,0 21 143 0,0-8-34 16,1 14-2-16,-1 8 13 15,-16 6-23-15,16 0 42 0,-16 14-12 16,16 0 4-16,-16 6-21 16,16 7-16-16,1 7-7 0,-17 7-23 15,16 0-6-15,-16-1-18 0,16 9-51 16,-16-9 4-16,16 1-92 15,-16 0-98-15,0-7-92 0,0-6-173 16,0-7-79-16,0-8-181 16</inkml:trace>
  <inkml:trace contextRef="#ctx0" brushRef="#br0" timeOffset="13974.709">22512 5244 2294 0,'16'-28'84'0,"0"1"57"0,-16 7 24 16,0 6 28-16,0 0-79 0,-16 1-13 15,0 13-11-15,0 0-25 16,-1 6 6-16,-15 8-20 0,16 7-11 16,0 5-11-16,-17 1 18 0,17 15-47 15,16-1-6-15,-16 0 0 16,16-1-20-16,0 2 29 0,0-9 7 15,16 2 21-15,0-7-21 16,0-8-1-16,1-6 10 0,-1-8-15 16,0-6-4-16,16-6 15 0,-15-8-15 15,-1-6 16-15,16-8-16 16,-16 1-9-16,2-1 9 0,-2-13-60 16,0 7 13-16,-16-7 6 15,16 0-4-15,-16-7 83 0,0 14-3 16,0-7-7-16,0 14 23 0,0-1-19 15,0 8 25-15,0 6 4 16,0 8-9-16,0 6 19 0,0 6 21 16,0 8 6-16,0 0-19 15,0 14-49-15,0-1-30 0,0 13 0 16,0 1 0-16,0 7 3 0,0 0-39 16,0 0-63-16,0 0-116 15,0-1-89-15,0-6-121 0,0-7-125 16,0-6-149-16</inkml:trace>
  <inkml:trace contextRef="#ctx0" brushRef="#br0" timeOffset="16505.81">23034 5072 1811 0,'0'14'8'0,"0"0"9"16,0 6 30-16,0 1 29 0,16 7 74 15,-16 5 35-15,16 9 3 16,-16 5-28-16,0 8-63 0,0-1-47 16,0 1 10-16,0 0 1 15,-16-7-13-15,0-1 16 0,16-6-43 16,-17-13 10-16,1-1-7 0,16-7-42 15,-16-13-10-15,16-7-32 16,0-7-28-16,0-6 31 0,0-7-18 16,16-8-61-16,0-13-24 15,1 0-31-15,-1-7 16 0,0-7 90 16,0 8 57-16,0-9 17 0,1 3 25 16,15 12 2-16,-16-7 4 15,18 20 51-15,-18 1 5 0,0 7 7 16,0 13 6-16,1 7-34 15,-1 0 18-15,0 13 6 0,0 7 12 16,-16 1 25-16,0 13-8 0,0 0-33 16,0 1-8-16,-16-1-19 15,16 7-23-15,-16-7 24 0,0-7 32 16,-1 1-18-16,17-8-14 16,-16 1-18-16,16-15-56 0,0-6 28 15,0 0-15-15,0-6 6 0,0-8-38 16,0-7-27-16,0-6-15 15,0-7-22-15,16-8 44 0,1-5 19 16,-1 0 24-16,16-1 30 0,-16 7 15 16,1 0 22-16,15-1 27 15,-16 16 25-15,18-2 42 0,-18 15 17 16,16 5-8-16,1 8-5 16,-17 14-27-16,16 0-42 0,-14 13 4 15,-2 1-46-15,0 6-27 16,0 7-19-16,0 6-10 0,1 1-56 15,-1-7-89-15,0 6-112 0,-16-5-195 16,16-1-215-16</inkml:trace>
  <inkml:trace contextRef="#ctx0" brushRef="#br0" timeOffset="17212.759">23897 5264 1834 0,'16'6'86'16,"0"2"67"-16,0-2 49 15,1-6 43-15,-1 0-6 0,0 0-31 16,18 0-3-16,-18-6-36 15,0-2-62-15,16-4-32 0,-15-2-37 16,-1 0 1-16,0-7-11 0,0 7-5 16,0-6-10-16,1 0 6 15,-17 6-16-15,0 1 7 0,0-9 0 16,0 8-4-16,0 2 20 0,-17 4-6 16,-15 2 38-16,16 6-6 15,0 0-36-15,-17 6 50 0,17 2-9 16,-16 12 19-16,-2 8 89 15,18-1-30-15,16 7 2 0,-16 7-45 16,16-1-50-16,0 9 3 0,16-9-20 16,0 1 59-16,18 0-45 15,-2-7-18-15,0 1-7 0,17-9-28 16,0-4 10-16,-1-9-59 16,2-6-75-16,15-7-101 0,-17 0-115 15,18-7-182-15,-17 0-263 0</inkml:trace>
  <inkml:trace contextRef="#ctx0" brushRef="#br0" timeOffset="17640.72">25363 5039 3262 0,'16'-14'25'16,"0"-7"79"-16,-16 15-22 0,0-8 13 15,0 0 1-15,-16 14-57 16,0 0 26-16,-17 0-4 0,17 8 5 16,-16 4-4-16,-2 9 7 15,2 7-29-15,0 5-33 0,15 1-11 16,-15 1 21-16,16-1-7 0,16 7 10 15,0-13-20-15,0 6-23 16,16-14 36-16,0 1-20 0,17-8 17 16,-17-6 14-16,16-7 12 0,2 0-19 15,-18-7-20-15,16-6 3 16,1-1-20-16,-17 0 23 0,0-7-7 16,0-5-16-16,-16-2-10 15,0 1-6-15,0-1 39 0,-16 1-75 16,0-1-1-16,0 8-78 0,-1 0-93 15,-15-1-21-15,16 15-122 16,0-8-54-16,-18 7-221 0</inkml:trace>
  <inkml:trace contextRef="#ctx0" brushRef="#br0" timeOffset="17989.409">25885 4684 1476 0,'16'-42'78'15,"0"1"70"-15,-16 0 80 0,0 7 127 16,-16 0-121-16,0 7-55 16,-2 7-40-16,-14-1-99 0,16 15 41 15,-17 6 19-15,1 0-20 0,16 6 13 16,-17 15 55-16,17 5-15 15,-16 9-6-15,14 5-21 0,2 15-48 16,0 6 37-16,16 1-29 0,0 6 3 16,0 8 17-16,0-2-49 15,0-5 10-15,16 0-34 0,18-1-6 16,-18-7 3-16,0 0-13 16,0-6 13-16,-16 0-44 0,17-7-29 15,-1-7-62-15,0 0-140 16,-16-7-117-16,0-7-178 0,0-7-303 15</inkml:trace>
  <inkml:trace contextRef="#ctx0" brushRef="#br0" timeOffset="18179.896">25542 5359 2895 0,'16'-13'101'0,"1"-1"69"0,15 1 46 15,-16-1 65-15,34 0-71 0,-18-7-56 16,17 9-31-16,-17-2-73 16,17 0-37-16,1 0-36 0,-2 0-100 15,1 1-135-15,0 5-193 16,-1 2-348-16</inkml:trace>
  <inkml:trace contextRef="#ctx0" brushRef="#br0" timeOffset="18797.637">19140 6731 3836 0,'-16'0'56'0,"0"0"26"0,16 8 85 15,-17 5 32-15,17 7 14 0,0 2 27 16,0 12-53-16,0 7-12 15,17 6-59-15,-1 15-73 0,0 6-21 16,0 0-36-16,0 0-77 16,17 8-66-16,-17-8-94 0,0 0-42 15,2 0-109-15,-18-12-120 0,0-3-314 16</inkml:trace>
  <inkml:trace contextRef="#ctx0" brushRef="#br0" timeOffset="19027.885">19043 7149 3375 0,'0'-28'128'0,"16"1"60"16,0 7 70-16,17-2 53 0,-1 9-56 16,0-1-30-16,1 0-42 0,17 1-45 15,-2 13-77-15,1 0-29 16,-1 0-24-16,1 0-26 0,1 7-50 15,-18-1-88-15,17 2-108 16,-17 5-100-16,2-6-136 0,-18 0-96 16,16-1-194-16,-32-6-116 15</inkml:trace>
  <inkml:trace contextRef="#ctx0" brushRef="#br0" timeOffset="19446.308">19759 6581 2503 0,'16'-27'152'16,"1"13"-20"-16,-1 8 42 0,0 6 95 16,0 14-99-16,0 13 75 15,-16 0 20-15,18 13-57 0,-2 9 4 16,0 5-43-16,0 15-59 0,-16-1-44 16,0 14-38-16,0-7-28 15,0 7 14-15,0-1 63 0,0-5-77 16,0-14 36-16,0-1-26 0,0-21-35 15,0-5 46-15,-16-15-21 16,16-6-10-16,0-14-29 0,0 0 0 16,0-20-31-16,0-1-16 15,0-13-21-15,0-7 8 0,16-7 44 16,-16 1 24-16,16-8 18 0,1 7 10 16,-1 7 9-16,0 0 28 15,0 7 24-15,0 14 24 0,1-1-13 16,-1 7-7-16,-16 14-10 15,16 0-14-15,0 7 8 0,-16 13-4 16,18-6 14-16,-18 14 1 16,16-1-18-16,0 7-4 0,0 0-10 15,0-7-25-15,-16 8-7 0,17-15-71 16,-1 8-136-16,0-8-175 16,-16-7-182-16,16-5-322 0</inkml:trace>
  <inkml:trace contextRef="#ctx0" brushRef="#br0" timeOffset="20045.587">20394 7114 3028 0,'0'7'74'0,"17"0"25"16,-1 0 23-16,0-1 67 0,0-6-2 16,0 0 11-16,2 0-11 0,-2 0-38 15,16 0-61-15,-16-6-44 16,17-8-17-16,-17 1-34 0,0-9 7 15,1 10 0-15,-1-10 11 16,0 2-1-16,-16-1-34 0,0 8 17 16,0-7 4-16,0 6 27 0,-16 0 13 15,0 8-3-15,-1-2 7 0,1 8-13 0,-16 0 10 16,15 14 53 0,-15 7 32-16,0-1 30 15,14 8 29-15,2 5-49 0,-16 1-20 16,32 8-21-16,0-8-28 15,0 0-20-15,0 8-17 0,16-16-31 16,16 1-11-16,-14-6-15 0,14-1-77 16,0-12-99-16,17-8-96 15,0 0-134-15,-1 0-190 0,2-14-323 16</inkml:trace>
  <inkml:trace contextRef="#ctx0" brushRef="#br0" timeOffset="20963.861">21747 7155 2907 0,'16'-14'70'0,"-16"8"16"0,0-8 50 16,0 1-4-16,-16 5-50 15,0 2 42-15,-18-2-38 0,18 2 17 16,-16 6 0-16,15 0-18 0,-15 14-9 16,16 6-23-16,-17 7-30 15,17 1-19-15,-17-1-24 0,17 7 23 16,-1 7 20-16,17-7-13 15,0 1 17-15,0-1-57 0,0-7 20 16,17-7-20-16,-1 0 30 0,17-12 6 16,-17-8-36-16,17 0-12 15,-17 0-31-15,0-14 50 0,17 0-3 16,-17-6 16-16,16-7 10 16,-16-1-45-16,-16 1 29 0,18-1 12 15,-18 1-25-15,0 1 68 0,0-2-16 16,0 7 69-16,0 1-17 15,0 6-19-15,0 8 14 0,0 6-47 16,0 0 58-16,0 6 13 0,-18 14 36 16,18 1-27-16,0 7-20 15,0 6-31-15,-16 7-45 0,16 0 6 16,0-1-16-16,0 9-39 16,0-9-91-16,0-5-119 0,0-1-88 15,0-7-238-15,0 0-266 0</inkml:trace>
  <inkml:trace contextRef="#ctx0" brushRef="#br0" timeOffset="21390.259">22024 7094 3028 0,'0'0'102'16,"0"14"-3"-16,0-1 90 0,0 7 59 15,0 8-45-15,0-1 50 0,0 7-70 16,0 0-51-16,-17 7-47 16,17-6-37-16,0 5-34 0,-16-5 4 15,0-9-15-15,0 2 4 16,-2-7 0-16,18-7-10 0,0 0-32 16,0-14-3-16,0 0-27 0,0-14 10 15,0 0-10-15,0-7-10 16,18-13-15-16,-2 0-30 0,0-7 53 15,0 0 11-15,17-7 43 16,-17 7 26-16,16 7 13 0,1-7 14 16,-1 14 24-16,-16-1 53 0,18 14-9 15,-2 8-3-15,-16 6 15 16,1 0-69-16,-1 6 36 0,0 16-10 16,0-2-10-16,-16 7 14 15,18 7-42-15,-18 7-29 0,0 0-38 16,0 0-39-16,16-7-113 0,-16 8-30 15,0-9-63-15,0-5-120 16,16-8-43-16,0 1-119 0,-16-15-216 16</inkml:trace>
  <inkml:trace contextRef="#ctx0" brushRef="#br0" timeOffset="21869.362">22724 7182 2480 0,'32'-41'73'0,"-16"8"74"0,0-1 114 15,-16 12-18-15,0 2-7 16,-16 7-30-16,0-1-103 0,-16 14 66 16,-1 0-54-16,1 14-52 15,16 6 17-15,-17 1-63 0,1 5-7 16,14 9-7-16,2-1-6 16,0 0 0-16,16 1 23 0,0-8 0 15,0 0 10-15,0 0-30 0,0-6 0 16,16-15 11-16,0 2-45 15,2-8 50-15,-2 0-12 0,0-14-18 16,0 0 1-16,1-7 6 0,-1-6 11 16,0 1-1-16,-16-2 34 15,16 0-27-15,-16 1 3 0,0 0 52 16,0 7-14-16,0 6-7 16,0 0-13-16,0 8-10 0,0 6 3 15,0 6 28-15,0 8-3 0,0 6 10 16,0 15-14-16,16-2 33 15,-16 15 25-15,0 7-36 0,0 6 19 16,0 8-35-16,0-2-40 16,0 2 17-16,0 0-10 0,0 6-3 15,-16-14 3-15,0 1-18 0,0-1 0 16,0-14-22-16,-17 2-57 16,17-15-39-16,-18-7-69 0,2-7-59 15,0-6-62-15,-17-14-61 16,0 0-102-16,17-6-78 0,-18-16-240 15</inkml:trace>
  <inkml:trace contextRef="#ctx0" brushRef="#br0" timeOffset="22374.619">23082 6589 2445 0,'33'-21'32'0,"15"7"50"0,-14 8 64 15,-18 6 86-15,0 0 48 16,-16 6-5-16,0 8 40 0,0 13-66 16,-16 0-36-16,0 15-59 15,0 12-65-15,-2 0-13 0,18 15-31 16,0-1 0-16,0 1-27 0,0-1-15 15,18-6 15-15,-2-1 17 16,16-6 10-16,1-15-3 0,-1 1 1 16,0-14-22-16,1-7-10 0,15-6 21 15,-14-14-14-15,15 0-4 16,-17 0-21-16,0-20-15 0,2 6-34 16,-18-13-11-16,16-7 7 15,-32 1 18-15,0-3 14 0,0 3 31 16,0-1 15-16,0 7-42 15,0 5 30-15,0 2 19 0,-16 14 13 16,-16 6 64-16,16 14 20 0,-18 12 3 16,2 2-2-16,16 6-35 15,-17 6-19-15,17 9-28 0,0-9-4 16,16 9 11-16,0-1-25 0,0-7 21 16,32-8-29-16,-16-5-15 15,33 0-18-15,-17-16-86 0,18 2-21 16,-18-7-78-16,33-7-94 15,-16 0-58-15,1-7-100 0,-2-7-276 16</inkml:trace>
  <inkml:trace contextRef="#ctx0" brushRef="#br0" timeOffset="23969.68">24679 7162 2214 0,'0'0'20'15,"0"0"11"-15,0 0 50 0,0 0 33 16,0-7 6-16,16 1 25 0,-16-2-17 16,16-5-4-16,-16 6 54 15,0-6-70-15,17-1-5 0,-17 6-28 16,16 2-46-16,0 0 66 15,-16-2-8-15,16 2 16 0,17 6-22 16,-33-8-3-16,16 8-2 0,16 0 0 16,-14 8-9-16,-2-2-34 15,-16 8 21-15,0 0-14 0,0 6 42 16,0 7 23-16,0 1-47 0,0-1 22 16,-34 7-46-16,18-6-20 15,-16 13 28-15,15-8-21 0,-15-5 7 16,0 6-1-16,-1-7-5 15,1 1-22-15,16-8-4 0,-2 1 11 16,2-7 0-16,16 0 29 16,0-8 13-16,0 0-14 0,0-6 1 15,0 0-22-15,16 0-14 0,18 0 0 16,-18 0-22-16,33-12-44 16,-17 4-63-16,17-6-85 0,-1 8-141 15,2-8-98-15,-1 0-162 0,-1 1-251 16</inkml:trace>
  <inkml:trace contextRef="#ctx0" brushRef="#br0" timeOffset="25260.542">22772 8459 3629 0,'16'0'-54'0,"-16"0"-4"15,0 0-15-15,0 7 29 16,0 7 95-16,0 6 28 0,0 8-6 15,0 5 14-15,0 2-13 16,0 5-2-16,0 9 6 0,0-9 18 16,0 1-76-16,0 1 16 0,0-9-6 15,0-5-33-15,0-1 13 16,0-13-67-16,0 0 50 0,0-14-65 16,0 0 45-16,0-14-12 15,0 0-94-15,18-13 5 0,-2-1 9 16,0-13 23-16,17 1 77 0,-17-1 38 15,0-7-19-15,0 7 80 16,0 0 9-16,18 0 34 0,-18 7 42 16,16 6-26-16,-15 8 27 15,-1 6 3-15,16 7-26 0,-16 7-22 16,1 7-3-16,-1 13-23 0,-16-6-3 16,16 14-21-16,-16-1-35 15,0 7-7-15,0 1-26 0,0 5-17 16,0-5-54-16,0-1-131 15,16-1-96-15,2 3-94 0,-18-10-172 16,0-5-178-16,0-7-186 0</inkml:trace>
  <inkml:trace contextRef="#ctx0" brushRef="#br0" timeOffset="25578.562">23473 8616 3114 0,'0'14'49'0,"0"6"45"16,-16-6 29-16,16 13 34 0,-16-7 0 16,16 8-24-16,-16-7 7 15,16 7-28-15,0-8-32 0,0-7-20 16,0 1-12-16,0-8-1 16,16-6 38-16,0 0 1 0,0 0-38 15,1-6-11-15,15-8-37 16,-16-7-10-16,0 1 21 0,2 0-4 15,-2-8-14-15,-16-5 63 0,0 5-39 16,0 1 7-16,0 5 11 16,-16 2-52-16,-2 0 34 0,2-1-35 15,-16 8-27-15,16 6-45 0,-17 7-93 16,17 0-28-16,-18 0-69 16,18 0-156-16,-16 20-82 0,16-6-273 15</inkml:trace>
  <inkml:trace contextRef="#ctx0" brushRef="#br0" timeOffset="25948.338">23913 8104 3616 0,'0'-6'77'16,"0"-2"-22"-16,0 2 76 0,0 6 44 16,0 0-30-16,0 6 60 0,0 8-44 15,0 7-5-15,0 13-30 16,0-1 13-16,0 9-21 0,0 13-35 15,0 0-7-15,0-1-61 16,0 14-8-16,0-6 0 0,0-1-36 16,0 0-18-16,16 0-89 15,-16-6-48-15,0-7-54 0,0 0-126 16,16-14-94-16,1-6-163 0,-17-8-300 16</inkml:trace>
  <inkml:trace contextRef="#ctx0" brushRef="#br0" timeOffset="26148.626">23897 8622 3337 0,'0'-6'38'0,"0"0"35"0,0-2 51 16,0 2 27-16,0-1 5 15,0 0 19-15,0 0-89 0,16 1-13 16,16-2-50-16,1 2-46 15,-1-1 13-15,2-7-86 0,-2 8-100 16,1 6-114-16,-1-7-128 16,-16 0-203-16,17 7-123 0</inkml:trace>
  <inkml:trace contextRef="#ctx0" brushRef="#br0" timeOffset="26580.969">24695 8159 3016 0,'0'-20'83'0,"-16"6"61"16,16 0 38-16,0 7 26 0,0 7 26 15,0 0-12-15,0 14 13 16,0-1-8-16,0 8-57 0,16 6-33 15,-16 8-34-15,16 12-28 16,-16 1-36-16,17 7-28 0,-1 6 3 16,-16 8-32-16,0-8-18 0,16 6-28 15,0-4-84-15,-16-2-29 16,0 1-57-16,0-15-81 0,0 0-89 16,0-5-148-16,0-7-299 15</inkml:trace>
  <inkml:trace contextRef="#ctx0" brushRef="#br0" timeOffset="26811.046">24629 8685 3077 0,'0'-14'40'0,"0"7"31"15,0 1 74-15,18 6 35 0,-2-8-31 16,0 8-8-16,0 0-76 15,0 0-29-15,17 0-23 0,-17 0-13 16,33 0 6-16,-17 0-45 0,2 0 7 16,-2 0-94-16,0 0-5 15,1 0-116-15,-1 0-127 0,2 0-24 16,-18-6-217-16,0-8 18 0</inkml:trace>
  <inkml:trace contextRef="#ctx0" brushRef="#br0" timeOffset="27435.923">25135 8234 2883 0,'0'-34'48'0,"0"6"41"15,0 8-7-15,0-1 54 0,0 15 5 16,0 6-8-16,0 6 56 16,0 8-17-16,0 13-21 0,0 1-5 15,16 13-11-15,0-1-17 0,-16 15-50 16,0 0 1-16,17 13-59 15,-17-6-23-15,0 6 19 0,0 1-16 16,0-8-7-16,0-6 20 16,0-1-10-16,0-13-6 0,0-8 19 15,0-5-60-15,0-14 9 16,0 0-19-16,0-14 16 0,0 0 24 16,16-20-9-16,0 6-14 0,0-8-20 15,0-11 3-15,2-1 11 16,14-1 20-16,-16 1 16 0,0 0 1 15,17 7-24-15,-17 0 31 16,0 7 9-16,1 6 49 0,15 6 14 16,0 8-23-16,-14 0 6 0,-2 14-36 15,0-6 17-15,16 12 30 16,-15-7-27-16,-1 1 7 0,0 6-10 16,-16-6 4-16,16-7 16 15,0 7-13-15,2-14-6 0,-18 0-21 16,16 0-14-16,0-8-20 0,-16-5 3 15,16-1-24-15,1 0-6 16,-1-6 17-16,0-7 26 0,-16 7-12 16,16-2 13-16,-16-4 10 0,0 5-10 15,0 1 13-15,0 6 17 16,0 1 0-16,0-1 28 0,-16 14 68 16,0 0-6-16,0 14 52 15,16 6 14-15,-17 1-34 0,1 6 16 16,0-1-43-16,0 16-42 0,16-7-10 15,0-2-34-15,0 1-14 16,16 0-22-16,0-6-23 0,17-7-14 16,-1-1-118-16,17-13-38 15,-1-7-108-15,2 0-83 0,-2 0-180 16,17-14-408-16</inkml:trace>
  <inkml:trace contextRef="#ctx0" brushRef="#br0" timeOffset="29256.703">26714 8534 2352 0,'18'14'17'15,"-18"-1"15"-15,0 8-9 16,0 7 9-16,16-2 6 0,-16 2 24 15,0 7 38-15,0-2 7 16,0 1-17-16,0 0-3 0,0-6 5 16,0-1 56-16,0-6-31 0,-16-1-36 15,16-6-12-15,-18 0-88 16,18-8 19-16,0-6 10 0,0 0-51 16,0-14 41-16,0 0-13 15,0-12-62-15,18-1 10 0,-18-1-28 16,32-13 19-16,-16 0 61 0,0-7 13 15,1 7 53-15,15 1-59 16,-16-1 12-16,1 6-24 0,15 9-13 16,-16 4 127-16,0 8-53 0,18 8 104 15,-18 6-69-15,0 14-66 16,0 6 29-16,-16 8-34 0,17-1 44 16,-17 14 52-16,0-1 0 15,0 2-23-15,0-1 2 0,0 0-46 16,0-7 50-16,0 0-6 15,0-7-30-15,0-6 10 0,0-7-33 16,0-2-24-16,0-4 14 0,0-8-44 16,0 0 7-16,0 0 47 15,0-14-27-15,0-6 24 0,0-1-38 16,16-6-70-16,0-7 31 16,0 0-21-16,18-7 31 0,-18 0 10 15,0-1-10-15,17 2 14 0,-17 5-7 16,0-5 29-16,16 5-3 15,-15 1 30-15,-1 7-27 0,16 0 4 16,-16 7 23-16,2-2 30 0,14 16 49 16,-16 0 21-16,1 6-24 15,-17 6-66-15,16 0-20 0,0 16 28 16,0 5 13-16,0 7 20 16,-16-1 29-16,17 9-48 0,-1 5-7 15,-16 2-20-15,0 5-46 0,0 1 3 16,0 0 8-16,16 6-59 15,-16-6-40-15,0-7-189 0,0-1-172 16,0 0-309-16</inkml:trace>
  <inkml:trace contextRef="#ctx0" brushRef="#br0" timeOffset="40386.932">27855 8746 1118 0,'0'14'47'0,"16"-14"140"15,1 6 11-15,-1-6 42 0,0 0-33 16,18 0-79-16,-2 0 25 0,-16-6-20 15,17-2 36-15,-1-5-36 16,0 6-2-16,1-6-20 0,-1-1-17 16,-16-6 58-16,2 6-55 15,-2-7 44-15,0 7 24 0,0 0-52 16,1 2 56-16,-17-2-32 0,0 0-57 16,16 7-27-16,-16 1-10 15,0-2-2-15,0 2 6 0,-16-1-13 16,-1 7 3-16,1 0-33 15,-16 0 16-15,14 7 18 0,-14-1-38 16,16 15 58-16,-17-7-17 0,1 12-17 16,0 2-7-16,15 0-6 15,-15 5 20-15,16 2-7 0,0 7 7 16,-2-9-17-16,18 8-10 0,0-7-11 16,0-6 7-16,0-1-7 15,0 1-7-15,18-8 21 0,-2-7-14 16,0-6-4-16,0 0-102 15,17-7-53-15,-1-7-83 0,0 0-193 16,1-6-128-16,15-7-257 0</inkml:trace>
  <inkml:trace contextRef="#ctx0" brushRef="#br0" timeOffset="40753.109">28882 8596 2739 0,'-17'0'69'0,"-15"0"46"0,16 0 73 15,-18 14 28-15,2-8 15 0,-1 0-3 16,1 8-15-16,0 0-49 16,-1 0-94-16,1 7-43 0,16-7-61 15,-2 6 17-15,18-7 21 16,0 7-4-16,0-6 3 0,0 0 21 15,18 6-34-15,-2-12 26 16,0 5-6-16,0 1-20 0,17-8 20 16,-17 2 18-16,0-2-22 0,0 1 15 15,0 0 16-15,1-7-10 16,-1 7 59-16,-16-1-18 0,0 2-2 16,0-2-35-16,-16 8-35 15,-1-8 32-15,1 8-59 0,-16-6-54 16,-1 5-51-16,1 1-77 0,0-8-92 15,-2 8-138-15,18-8-251 16</inkml:trace>
  <inkml:trace contextRef="#ctx0" brushRef="#br0" timeOffset="40998.434">29110 8678 3188 0,'16'0'142'16,"-16"7"53"-16,16-1 46 15,-16 8 109-15,0 0-132 0,0 6 4 16,0 1-22-16,0-1-105 0,-16 0-14 16,16 8-3-16,0-7-81 15,-16 6-50-15,16-7-35 0,0-6-125 16,0 6-50-16,0-6-148 0,0-7-203 15,0 0-323-15</inkml:trace>
  <inkml:trace contextRef="#ctx0" brushRef="#br0" timeOffset="41164.574">29126 8589 2895 0,'0'-28'113'15,"0"8"-36"-15,0 7 9 0,0-1-44 16,0 0-150-16,0 8-19 0,0-2-138 16,0 2-190-16,0-2-214 15</inkml:trace>
  <inkml:trace contextRef="#ctx0" brushRef="#br0" timeOffset="41565.482">29337 8514 2573 0,'0'14'86'16,"17"6"68"-16,-17-7 110 0,0 8 88 15,0-1-14-15,0 8-83 16,0-8-94-16,0 15-91 0,0-9-50 16,0 2 14-16,0-7-17 0,0-1 7 15,0 0-24-15,0-6 13 16,16 0 18-16,-16-7 10 0,16-1-10 15,-16-6 3-15,16 0-10 16,2-6-10-16,-18-1-10 0,16-7-32 16,0 0 18-16,0-6-11 0,17 0 21 15,-17-1 17-15,0 1-31 16,0-8-10-16,0 8 24 0,1 7 35 16,-1-1 24-16,0 0 3 15,-16 6 60-15,0 8 17 0,0 0-4 16,0 8 11-16,0 12-63 0,0 1-61 15,0 7-4-15,0-2-7 16,0 9-22-16,0-7-32 0,0 5-44 16,16 1-70-16,2-7-24 0,-2 1-72 15,0 0-59-15,-16-15 20 16,0 1-242-16,16 0-179 0,-16-14-174 16</inkml:trace>
  <inkml:trace contextRef="#ctx0" brushRef="#br0" timeOffset="42137.528">29924 8589 2858 0,'16'-7'33'0,"1"7"43"16,-1 14 124-16,-16 0 34 0,0 6 43 16,0 0 52-16,0 15-92 15,0-9 48-15,-16 2-89 0,-1-1-77 16,1 1 41-16,16-8-121 15,0 1 15-15,-16-7 22 0,0-1-58 16,16-6 40-16,0 0-11 0,0-7-33 16,0 0-17-16,0-14-19 15,16 1-11-15,0-1-24 0,0-7 6 16,1-5 0-16,-1-2 22 0,16 0 22 16,-16 1 0-16,18 0-11 15,-18 7 7-15,0-2-14 0,0 16 0 16,1-2 21-16,-1 8 11 15,0 8-3-15,0-2 0 0,-16 8-1 16,16 7 26-16,1-7-22 16,15 6 7-16,-16-6-3 0,18-1-25 15,-2 1 17-15,1-8-35 0,-1-6-10 16,18 0-44-16,-2-13-12 16,-15 6 10-16,15-6 22 0,1-7 10 15,-17-1 25-15,2 1 17 0,-18 6-31 16,16-8 28-16,-32 2-17 15,0 7 7-15,0-1 41 0,-16 8 3 16,0 6 38-16,-16 6 45 16,14 8 8-16,-14-1 8 0,0 15 4 15,15-8 2-15,1 15-44 0,0-9 35 16,16 9-15-16,16-1-57 16,17-6 13-16,-1-1-43 0,18-7-11 15,14 1-3-15,1-7-8 16,16-8-44-16,1-6-76 0,-1 0-90 15,18-6-118-15,-18-8-178 0,17-7-152 16,-17 1-246-16,0-15-77 16</inkml:trace>
  <inkml:trace contextRef="#ctx0" brushRef="#br0" timeOffset="42282.351">31830 8528 2656 0,'16'-7'65'0,"-16"0"81"15,0 7 100-15,0 0 72 16,0 7-23-16,0 0-53 0,0-1-53 15,0 1-92-15,0 0-33 16,0 6-78-16,0-5-93 0,0-2-68 16,0-6-159-16,0 7-157 0,0 0-305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09:29.3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31576 12229 0,'-24'0'281,"-1"0"-249,0 0-32,-25 0 31,26 0-31,-1 0 16,-25 0 15,-24 0-16,49 0 1,-25 0 0,-24 25-1,49-25 1,-25 0 0,1 0-1,24 0 1,0 0-1,0 0 1,1 0 0,-1 0 15,0 0 0,0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8:16:06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5456 3542 1637 0,'0'0'43'0,"0"0"53"15,0 0 26-15,0 0 28 16,0 0 0-16,0 0 11 0,0-6 14 15,0 6-14-15,0 0 3 0,0-6-3 16,0-2-26-16,0 8 1 16,0-6 21-16,0 6-59 0,0-7 1 15,-16 0 33-15,16 7-57 16,0-7 24-16,0 1 13 0,0 6-12 16,0-8 15-16,0 8-14 15,0-6-9-15,0 6-47 0,0 0 6 16,0 0-54-16,0 0-1 0,0 6 25 15,0-6-4-15,0 8 50 16,0-8-8-16,-16 0 11 0,16 6-28 16,0 1 32-16,0 0-31 0,-16 6-14 15,16 1 3-15,-16 0-29 16,16 6 33-16,-17 1-32 0,1-1-1 16,16 8-6-16,-16-8-15 15,0 7 32-15,-2 1-14 0,2-8 8 16,0 7-5-16,16-13 15 0,-16 7-25 15,16-7-15-15,0-2 19 16,0-4-37-16,0-2 33 0,0-6 29 16,0 8-44-16,0-8 44 15,0 0-15-15,0 6-32 0,0-6 35 16,16 0-21-16,0 0 11 0,0 0-3 16,2-6-11-16,-2 6 46 15,16-8-28-15,-15 2 17 0,15-2 1 16,-16 2-51-16,17 0 29 15,-1-2-11-15,-16 2 22 0,18 6-15 16,-18-7 58-16,16 7-57 0,-16-7 50 16,1 7-72-16,-1-7-65 15,-16 7-43-15,16 0-179 0,0 0-35 16,-16-6-162-16,17 6-62 16,-17 0-54-16,0-8-206 0</inkml:trace>
  <inkml:trace contextRef="#ctx0" brushRef="#br0" timeOffset="326.46">5717 3584 2158 0,'16'-6'124'0,"-16"6"106"0,0-8 144 16,0 8 78-16,0 0-81 15,0 0-51-15,0 0-87 0,0 8-43 16,0-8-29-16,0 6 7 16,0 1-23-16,0 7 24 0,-16 0-18 15,0 6-16-15,16 7 1 0,-17 1-42 16,1 6 30-16,16 7-53 16,0 0-29-16,-16-1-11 0,16 1-43 15,-16 0 31-15,-1 7-11 16,17-7-16-16,-16-7-3 0,0 0-95 15,0-7-72-15,16 1-142 16,-16-7-107-16,16-8-146 0,0-6-196 16,-18-1-205-16</inkml:trace>
  <inkml:trace contextRef="#ctx0" brushRef="#br0" timeOffset="1407.256">5946 3741 1956 0,'0'0'53'0,"0"0"69"16,0 0 62-16,0 0 12 0,0 0 3 16,16 0-38-16,-16-7-27 0,0 1 44 15,0-2-57-15,0 2 4 16,0 0 2-16,0-2-60 0,0-6 55 16,16 8-38-16,-16-8-2 15,16 0 0-15,1 7-35 0,-1-7 39 16,0 2-12-16,0 4 13 0,0 2 8 15,1-1-44-15,-1 0-17 16,0 7 46-16,0 0 3 0,0 0 69 16,2 7 24-16,-18 6-22 0,0-5-6 15,0 12-16-15,16 0 1 16,-16 7-28-16,0-5-8 0,0 4-37 16,0 9 1-16,0-8 39 15,0-1-3-15,0 2-24 0,16-7-3 16,-16 7-39-16,0-8-7 0,16 0 3 15,-16-7-23-15,0 9 0 16,17-16-4-16,-17 8 4 0,16-8-4 16,0 2 4-16,-16-8 20 15,32 0-5-15,-15 0-7 0,-1-8-8 16,16 2-8-16,-16-8-15 0,18 0-98 16,-2 0-90-16,-16 1-135 15,17-7-127-15,-17 6-64 0,0-6-167 16,2 6-133-16</inkml:trace>
  <inkml:trace contextRef="#ctx0" brushRef="#br0" timeOffset="1690.414">6515 3530 3163 0,'0'0'100'15,"0"0"118"-15,0 6 141 0,0 0 75 16,0 2-1-16,0-2-8 0,-16 8-78 16,0 0-11-16,-17 7-58 15,17-1-52-15,0 7-48 0,-18-7-50 16,2 8-27-16,16 6-31 16,-17 1-26-16,1-2-11 0,0 1-25 15,-1 1-37-15,1-1-36 16,14 0-80-16,-14 1-92 0,16-9-113 15,-17 2-70-15,17-7-87 0,0-8-111 16,0 1-133-16,16-8-118 16</inkml:trace>
  <inkml:trace contextRef="#ctx0" brushRef="#br0" timeOffset="3197.923">6922 3919 2146 0,'0'0'77'0,"0"0"86"15,0 0 82-15,0 0 82 0,0 0-40 16,0 0-70-16,0 6-11 15,0-6-53-15,0 7 41 0,0-7 54 16,0 0-86-16,0 0 30 16,17 7-24-16,-1-7-84 0,0 0 58 15,0 0-49-15,0 0-43 0,2 0 45 16,-2 0-37-16,0 0 0 16,17 0-6-16,-17 0-41 0,0 0 7 15,16 0-3-15,-15-7 0 16,16 7 7-16,-17 0-33 0,0-7-29 15,1 7-102-15,-17 0-81 0,16 0-137 16,0-6-175-16,-16 6-130 16,0-8-298-16</inkml:trace>
  <inkml:trace contextRef="#ctx0" brushRef="#br0" timeOffset="3583.589">7737 3454 2967 0,'16'0'130'0,"0"-6"32"0,-16 6 46 16,0-7 58-16,17 7-66 0,-17 0 26 15,0 0 27-15,0 7 24 16,0-1-46-16,0 8-2 0,0-1-15 16,0 1-40-16,-17 13 33 0,17-7-21 15,-16 16-48-15,16-3-2 16,0 1-42-16,0 7-11 0,0 1-8 16,0-1-31-16,-16 6 8 15,16-5-31-15,0-1-9 0,0-1 4 16,0-5-16-16,0-9-52 0,0 2-32 15,-16-7-116-15,16-8-75 16,0 1-85-16,-16-8-97 0,-1-6-146 16,17 0-169-16,0 0-249 15</inkml:trace>
  <inkml:trace contextRef="#ctx0" brushRef="#br0" timeOffset="4306.661">8259 3516 2180 0,'16'-7'72'16,"16"0"100"-16,-15 0 84 15,-17 1 45-15,0-8-1 0,0 7-16 16,0 0-56-16,0 0 14 0,0 1-22 16,-17-1-92-16,1 7-30 15,0 0-47-15,16 0-19 0,-16 0 13 16,0 0 11-16,-18 13 27 16,18-6-51-16,0 7 6 0,-1 0-13 15,1 6-14-15,0 1 10 16,0-1-45-16,0 8 9 0,-1-1-27 15,1-1 31-15,16-5 60 0,0 7-42 16,0-8 8-16,0 0-40 16,0 1-10-16,16-14 11 0,1 6 16 15,-1-13-16-15,0 0-29 16,0 0 15-16,0-6-15 0,1-1 43 16,-1-7 24-16,0 0-7 0,0 2-20 15,2-2-1-15,-2-8-11 16,0 2 25-16,0-1 14 0,-16 1 4 15,16 0-22-15,1-1 39 16,-17 1 7-16,0 6 17 0,0-6 75 16,0 13-56-16,0-7 18 0,0 8 19 15,0 6-42-15,0 0 32 16,-17 0-32-16,17 6 13 0,0 1 11 16,0 0-7-16,0 6 26 15,0 1 6-15,0 6 10 0,0 2-1 16,17 5-14-16,-1-1-34 0,-16 9 16 15,16-1-19-15,-16 0-3 16,0 1-5-16,16-2-35 0,-16 1 0 16,0 1 3-16,0-7-15 15,0-2-21-15,0 1-12 0,0-5 4 16,0-2 12-16,0-6-4 0,0-1 8 16,0 1-60-16,0-8-74 15,0 2-34-15,0-2-77 0,0 1-31 16,0-7-69-16,-16 7-97 0,16 0-117 15,0-7-210-15,-16 0-260 16</inkml:trace>
  <inkml:trace contextRef="#ctx0" brushRef="#br0" timeOffset="4755.425">8780 4000 2680 0,'16'0'81'15,"-16"8"114"-15,0-8 88 0,0 6 85 16,0-6-37-16,0 0-50 16,0 0-27-16,0 0-46 0,0 0-31 15,16 0-24-15,0 0-31 0,0 0-10 16,2 0 20-16,-2 0-21 15,0 0-7-15,16 0-22 0,-15 0-33 16,15-6-4-16,0 6-33 16,-15 0-12-16,15-8-8 0,-16 8-15 15,18-6 4-15,-18 6-121 16,0-6-94-16,0 6-113 0,1-8-200 16,-1 2-74-16,0 6-179 0</inkml:trace>
  <inkml:trace contextRef="#ctx0" brushRef="#br0" timeOffset="5063.736">8943 3755 4100 0,'0'6'43'16,"0"-6"45"-16,0 0 20 0,0 0 102 16,0 0-12-16,0 0 11 0,0 0 27 15,0 0-80-15,0 0-16 16,16 0-48-16,0 0-50 0,0 0-16 16,0 0-15-16,1 0-15 15,15 0-41-15,-16-6-58 0,18-1-51 16,-18 0-116-16,16 0-67 0,1 1-159 15,-1-2-103-15,18-4-72 16,-18 4-250-16</inkml:trace>
  <inkml:trace contextRef="#ctx0" brushRef="#br0" timeOffset="6225.784">10522 3420 1801 0,'0'-6'52'16,"16"-8"86"-16,2 6 67 0,-2-5 74 16,-16 6 13-16,0-6-5 0,0 6-41 15,0-6 12-15,0-1-60 16,0 7-35-16,0 0 28 0,0 0-70 16,-16 1 7-16,16-2-37 15,-18 8-32-15,-14 0 48 0,16 0-30 16,0 8-8-16,-17-2 19 0,17 8-91 15,-17 7 38-15,17-1-14 16,-16 0-31-16,-2 7 31 0,2 1-17 16,16 6 3-16,0-7-7 15,-1 8-4-15,1-9-7 0,16 2 4 16,0-1 14-16,0-7 33 0,0-6-26 16,16 0-14-16,1-7-25 15,15-1-35-15,-16-6 35 0,18 0 28 16,-18-6-10-16,16-8 21 15,1 1-10-15,-17-7 3 0,16 6 14 16,1-7-21-16,-17 1 7 0,16-2 0 16,-14 2 14-16,-2 7 12 15,0-7 31-15,-16 6 30 0,0 0 4 16,0 1 8-16,0 6-7 16,0 0-18-16,0 1 5 0,0 6-19 15,0 0-6-15,0 0-20 0,0 6 39 16,0 1 32-16,0 0 3 15,0 6 9-15,0 1-30 0,0 0 21 16,-16 13-19-16,16-7 12 16,-16 14 1-16,16-6-32 0,0 5 43 15,-18 8-13-15,18 1 2 0,-16-1-13 16,16 0-33-16,-16-1-16 16,16 2 4-16,0-9-4 0,0 8-26 15,-16-13 17-15,16 6-12 16,0-13-4-16,0-1 135 0,0 1-152 15,0-8 3-15,0 0-12 16,0-5-136-16,0-2 101 0,0 2-84 16,0-8-83-16,0 0-110 0,0 0-98 15,0 0-140-15,0 0-185 16,0 0-274-16</inkml:trace>
  <inkml:trace contextRef="#ctx0" brushRef="#br0" timeOffset="9648.938">5994 4909 1967 0,'0'-14'47'15,"17"8"64"-15,-17-2 58 0,0 2 39 16,0-8 4-16,0 7-24 16,0 1 26-16,0-2-51 0,0 2-32 15,0-2 5-15,0 8-78 16,0 0 28-16,0 0 4 0,0 0-61 16,0 0 67-16,-17 0 6 0,17 8 5 15,0-2 60-15,0 8-52 16,0-7-30-16,0 13-9 0,-16-6-28 15,16 6 15-15,-16 7 10 16,16-5-17-16,-16 12 37 0,0-7-47 16,-2 0-14-16,2 7 21 0,0-6-74 15,0-1 6-15,-1 1 76 16,1-2-89-16,16-5 45 0,-16-7 19 16,16 0-100-16,0 0 67 15,0-8-10-15,0 0 7 0,16 2 18 16,0-2 21-16,-16-6 34 15,17 0-59-15,-1 0 44 0,16 0-25 16,-14 0-44-16,-2 0 91 0,16-6-76 16,1-2-4-16,-17 2 7 15,0 6-47-15,16-6 43 0,-15-2-7 16,-1 2-50-16,0 6-64 0,0-8-81 16,0 2-113-16,2 6-89 15,-18 0-163-15,0-8-108 0,16 8-226 16</inkml:trace>
  <inkml:trace contextRef="#ctx0" brushRef="#br0" timeOffset="10030.078">6174 4998 2538 0,'0'-8'113'0,"0"2"118"0,0 6 65 16,0-6 91-16,0 6-57 15,0 0-66-15,0 0-50 0,0 0-43 16,0 6-68-16,0 0 2 16,0 2 29-16,0-2 69 0,0 8-38 15,0-1-19-15,0 1 5 16,0 7-94-16,0 5 63 0,0 2-11 15,0 0-17-15,-18 5-35 0,18 2 9 16,0-1-12-16,-16 7-31 16,16-7 1-16,0 0-32 0,-16 1 0 15,16-1 12-15,0-1 4 0,-16-5-20 16,16-1-57-16,-16 1-50 16,16-8-74-16,-17 1-71 0,17-1-56 15,0-6-101-15,0-1-148 16,0-6-132-16,0-7-250 0</inkml:trace>
  <inkml:trace contextRef="#ctx0" brushRef="#br0" timeOffset="10523.901">6352 5319 2727 0,'16'0'87'0,"-16"0"66"16,16-8 53-16,2 2 58 0,-18-1-5 15,16-7-21-15,-16 8-61 16,16-8-28-16,0 0-41 0,-16 0-1 16,16 0 3-16,1 1 5 15,-1 6-45-15,0-6-35 0,0 5 28 16,-16 8-28-16,18 0 19 0,-18 0-8 15,0 0 26-15,0 0 26 16,16 14-18-16,-16-7 74 0,0 7-21 16,16 0-32-16,-16 6 23 15,16 0-83-15,-16 1-14 0,16 7 15 16,1-8 0-16,-17 7 23 0,16-7-11 16,-16 2 20-16,16-2-4 15,-16 0-27-15,0 1-12 0,0-8-31 16,16 1-7-16,-16-8 7 0,16 8 15 15,-16-6 1-15,17-2-12 16,-17 0 4-16,16-6-16 0,-16 8 4 16,16-8 8-16,-16 0 12 15,16 0-12-15,2-8-51 0,-2 2-73 16,0 0-91-16,0-8-90 0,0 0-80 16,1 7-76-16,-17-7-159 15,16 0-171-15,0 1-250 0</inkml:trace>
  <inkml:trace contextRef="#ctx0" brushRef="#br0" timeOffset="10852.969">6874 5134 3527 0,'0'0'136'15,"0"0"126"-15,-16 7 88 0,16 0 89 16,-17 0-84-16,1-1-51 16,16 2-34-16,-16 4-12 0,16 2-31 15,-16 0-76-15,16 7 7 0,-16-7-46 16,-2 12-3-16,2-5 20 16,0 7-59-16,0-1-25 0,-1 7 0 15,1-6-32-15,-16-1-9 16,16 7 0-16,-17-7-4 0,1 1 4 15,16-2-29-15,-18-5-72 16,18-1-62-16,0 1-115 0,-1-1-69 16,1-13-36-16,0 6-124 0,16-5-35 15,0-8-143-15,0 0-113 16,0 0-174-16</inkml:trace>
  <inkml:trace contextRef="#ctx0" brushRef="#br0" timeOffset="11684.286">7525 5550 3527 0,'-16'8'80'0,"16"-2"100"16,-16-6 20-16,16 0 69 0,0 7-53 15,0 0-50-15,-16-7 5 16,16 0-29-16,0 0-29 0,0 0 14 15,0 0 4-15,0 7 14 16,0-7 18-16,0 0-35 0,0 0-11 16,32 6 3-16,-16-6-16 0,17 0-11 15,-17 0-15-15,16 0-46 16,2 0 11-16,-18 0-23 0,16 0-4 16,1 0-4-16,-17-6-12 0,16-1-4 15,-15 7-44-15,-1-7-80 16,0 0-114-16,0 7-114 0,0-6-103 15,2-2-140-15,-2 2-140 16,-16-2-257-16</inkml:trace>
  <inkml:trace contextRef="#ctx0" brushRef="#br0" timeOffset="11975.761">7688 5319 3719 0,'0'0'88'0,"-16"0"31"0,16 0 77 16,0 0 25-16,0 0-12 0,0 0 28 16,0 0-35-16,0 0 10 15,0 0-34-15,16 0-30 0,1 0-55 16,-1 0-22-16,0 0-22 15,0 0-42-15,17 0 16 0,-1-8-4 16,0 8-53-16,2 0-74 0,-2-6-98 16,1 6-99-16,-1-7-147 15,2 0-148-15,-2 0-132 0,0 1-328 16</inkml:trace>
  <inkml:trace contextRef="#ctx0" brushRef="#br0" timeOffset="12734.662">9072 4984 2715 0,'18'-14'72'0,"-2"8"96"15,-16-2 93-15,0-6 19 0,0 8 20 16,0-8-27-16,0 1-62 16,0 5-9-16,-16-4-54 0,-2-2-40 15,2 7 8-15,16 0-17 16,-16 0-31-16,0 1-29 0,-1-2-42 16,-15 8 14-16,16 0 7 0,0 14 25 15,-1-7-3-15,-15 7-4 16,16 6-7-16,-18 0-40 0,18 1 18 15,-16 7 1-15,16-2-12 16,-1 2 19-16,1-7-26 0,16 6-11 16,0-1 29-16,0-4-21 0,0-2 21 15,0 1 0-15,16-7-43 16,1-2 7-16,-1-4-21 0,16-2 6 16,-16-6 12-16,18 0-1 0,-2-6 26 15,1-2-4-15,-1-4 40 16,0-2-29-16,-15 0 4 0,15 1-15 15,-16-9-25-15,18 2 43 16,-18 0-3-16,-16-1 25 0,16 1-15 16,-16-1 40-16,0 7 15 0,0 2 0 15,0-2 21-15,0 6 10 16,0-6 8-16,0 14 0 0,0 0 8 16,0 0-41-16,0 0-6 15,0 0 23-15,0 8 17 0,0-2 11 16,0 2-2-16,16 6-11 0,-16-2 17 15,0 9 5-15,0-1-15 16,0 8-37-16,0-1-36 0,0 7 38 16,0 1-4-16,0-1 16 15,-16-1 23-15,16 9-72 0,-16-8-8 16,16 7 13-16,-16 0-43 0,16-7-4 16,0 0 5-16,0 0-18 15,0-6 13-15,0-2-4 0,0-4 16 16,0-2 10-16,0-7-22 15,0 1 12-15,0-7-29 0,0 0-80 16,0-1-25-16,0-6-77 0,0 0-59 16,0 0-30-16,0 0-79 15,0 0-61-15,0 0-107 0,0 0-99 16,0 0-172-16,0 0-206 16</inkml:trace>
  <inkml:trace contextRef="#ctx0" brushRef="#br0" timeOffset="13323.831">9691 5428 2492 0,'-16'0'100'15,"16"0"143"-15,0 0 57 16,0 0 82-16,0 0-64 0,0 0-50 16,0 0-13-16,0 7-47 0,0-7-7 15,0 0-60-15,0 0-2 16,0 0-9-16,0 0 23 0,0 0 9 15,0 0-47-15,0 0 17 16,16 0-42-16,18-7 14 0,-18 7 19 16,16 0-22-16,1-7-19 0,-1 7-47 15,1-7-7-15,-1 7-1 16,2 0-7-16,-2-6-20 0,0 6 8 16,-15-8-8-16,15 8 0 15,-16-6 16-15,0 6 8 0,2 0-28 16,-2-8 0-16,-16 8-36 0,0 0-131 15,0 0-78-15,0-6-78 16,0 6-122-16,0 0-117 0,0-8-170 16,0 2-277-16</inkml:trace>
  <inkml:trace contextRef="#ctx0" brushRef="#br0" timeOffset="13647.315">9937 5202 3350 0,'0'0'92'0,"0"0"129"16,0 0 74-16,0 0 103 16,0 0-57-16,0 7-42 0,0 0 24 15,0-7-72-15,-17 14-5 0,17-8-25 16,0 8-89-16,0 6-11 15,0 1 14-15,0 13-44 0,-17 0-2 16,17 1-9-16,-16 6-39 16,16-1-17-16,0 1-3 0,0 7-5 15,-16-7 0-15,16 0-16 0,0-7 0 16,0-6-24-16,0-1-85 16,0-7-97-16,0-6-102 0,0-1-179 15,0-5-147-15,0-8-230 16,0 0-448-16</inkml:trace>
  <inkml:trace contextRef="#ctx0" brushRef="#br0" timeOffset="14266.987">10620 5004 2609 0,'17'-14'62'0,"-17"8"107"16,0 0 70-16,16-2 94 0,-16 2-2 15,16-2-13-15,-16 2-55 16,0 6-84-16,0 0-17 0,0 0-21 16,0 0 23-16,0 14 59 15,0-8 15-15,0 14-49 0,0-6 10 16,0 13-27-16,0 8-29 15,0-9-14-15,0 16-51 0,0-1-31 16,0 0-27-16,-16 1-12 0,16-2 16 16,0 1-24-16,-16 0-24 15,16-7-12-15,0 7-31 0,-17-14-84 16,17 1-41-16,-16-2-80 16,16-4-123-16,0-2-32 0,0-7-127 15,-16-5-157-15,16 5-228 0</inkml:trace>
  <inkml:trace contextRef="#ctx0" brushRef="#br0" timeOffset="14997.452">11207 5114 3041 0,'16'-14'127'16,"0"0"30"-16,1 0 45 16,-17 1 96-16,0-1-36 0,0 0-38 15,0 1 6-15,0-1-75 0,-17 0-67 16,1 8 10-16,16 0-41 16,-16 6 11-16,-16 0 0 0,14 0-3 15,2 6 4-15,0 0-22 16,-16 8-11-16,15 0-7 0,1 7 1 15,-16-1-1-15,16 1-29 0,-1 5 7 16,1 2 1-16,-16-1-16 16,32 1-10-16,-18-1-8 0,18 1-21 15,0-8 3-15,0 0-7 16,0 1-6-16,18-7 6 0,-2-8-56 16,0 1 35-16,0-7 19 15,17 0-21-15,-1-7 63 0,-16-7-13 16,17 8-11-16,-1-8-7 0,-16 1 14 15,18-7 0-15,-18 6 21 16,0-8 24-16,0 2-13 0,-16-1 34 16,17 1 15-16,-17 7 28 0,0-7 25 15,0 6-17-15,0 0-7 16,0 0 27-16,0 8-3 0,0-2 30 16,0 2-11-16,0 6-31 15,0 0-15-15,0 0-49 0,0 0 27 16,0 6 58-16,0-6-7 0,0 8 24 15,0 4-7-15,0 2-18 16,0 8 5-16,0-2-4 0,0 7 1 16,0 7-40-16,-17 1-24 15,17-1 17-15,-16 7 8 0,16-1-16 16,-16 1 30-16,16 0-30 0,-16 0-25 16,16 1 1-16,0-8-38 15,0-1 29-15,-16 1-4 0,16-7-38 16,0 1 37-16,0-7 1 15,0-7-29-15,0-1 37 0,0 0-12 16,0-5-18-16,0-2 5 0,0 1-54 16,0 0-47-16,0-7-56 15,0 0-88-15,0 0-88 0,0 0-70 16,0 0-126-16,0 0-90 16,0 0-150-16,0-7-339 0</inkml:trace>
  <inkml:trace contextRef="#ctx0" brushRef="#br0" timeOffset="16449.121">6206 6916 1572 0,'0'-7'62'16,"0"0"62"-16,0 0 77 0,0 1 46 16,0-1-8-16,0 0-21 0,0 7 1 15,0-6 29-15,0-2-41 16,0 2 3-16,0 6-50 0,0-7-33 16,0 7 7-16,0-7-19 15,0 7 9-15,0 0-3 0,0 0 37 16,0 0-45-16,0 0 26 0,0 0-23 15,0 0-34-15,0 7 17 16,0 0-48-16,0-1-12 0,0 2 38 16,0-2 10-16,0 8 16 0,0-1 19 15,0 1-33-15,0 6 13 16,0 2-16-16,-16 5-17 0,16-1-8 16,0-5-7-16,-16 7-12 15,16-2 20-15,0 2-4 0,-18-1-23 16,18-6 8-16,0-8-31 0,0 8-8 15,0-7-4-15,0 0 4 16,0-8-4-16,0 8 0 0,0-14 39 16,0 7-11-16,0 0 7 15,18-7-11-15,-2 0 16 0,0 0-20 16,0 0 0-16,17 0 19 0,-1-14-7 16,1 8-4-16,-1-2 24 15,0-6-19-15,18 0-45 0,-18 8 12 16,1-8-48-16,-1 1-32 15,2 6-97-15,-2-6-112 0,-16 5-98 16,1-5-111-16,-17 6-82 0,16-6-77 16,-16 5-278-16</inkml:trace>
  <inkml:trace contextRef="#ctx0" brushRef="#br0" timeOffset="16780.443">6565 6828 3514 0,'0'0'35'0,"0"0"138"0,0 0 82 16,0 0 90-16,-16 0 16 16,16 0-70-16,0 6-6 0,-18 1-39 15,18 0-26-15,0 14-4 16,-16-8-14-16,16 14-62 0,0 0-18 15,0 8-6-15,0-1-36 0,-16 7 21 16,16 7 8-16,-16-7-51 16,-1 6-13-16,17 9-32 0,-16-9-5 15,16 0 0-15,-16 1-20 16,0 1-1-16,16-16-44 0,0 1-89 16,0-6-97-16,0-8-81 0,0 1-124 15,0-7-122-15,0-14-104 16,0 0-71-16,0 0-237 0</inkml:trace>
  <inkml:trace contextRef="#ctx0" brushRef="#br0" timeOffset="17251.939">6874 7100 2943 0,'16'-14'114'16,"0"2"67"-16,-16-2 45 0,0 6 74 16,16-12-102-16,1 7 5 0,-1-1-49 15,-16 0-25-15,16 1-13 16,-16-1-36-16,16 8 39 0,0-8-38 16,2 6 61-16,-2 8-27 15,0-6-11-15,0-2-2 0,1 8-58 16,-1 0 18-16,0 8 35 0,0 6 19 15,-16 0 31-15,16 6-10 16,-16 0-6-16,0 7-7 0,0 8-14 16,0-1 0-16,0 7-59 15,0-1 5-15,0 1 13 0,0 1-17 16,-16-9 21-16,16 2-29 0,0-1-3 16,0-6-5-16,0-1-36 15,0-7 29-15,0 0-21 0,0-6 13 16,0-1 12-16,16-5-9 15,1-2 9-15,0-6 0 0,-1 0-20 16,0 0 3-16,0-6-8 0,17-2-65 16,-1 2-17-16,-16-8-72 15,17 1-118-15,-1-1-34 0,-14 0-48 16,14 1-114-16,-16-1-73 16,0 0-151-16,1-6-175 0</inkml:trace>
  <inkml:trace contextRef="#ctx0" brushRef="#br0" timeOffset="17554.051">7460 6998 4047 0,'0'0'128'0,"0"0"102"0,0 0 128 16,-16 7 82-16,0-1-52 15,0 2-11-15,0 5-63 0,-2 1-41 16,-14 0-52-16,16 12-58 16,-17 2-17-16,17-1-54 0,-16 1-13 15,-1 5-7-15,1 3-46 16,-2-10-5-16,2 9 5 0,0-8-43 16,15-1-34-16,-15 2-29 0,16-7-83 15,-2-1-51-15,2 0-42 16,0-6-76-16,16 0-89 0,0-7-59 15,0-1-151-15,0 2-112 16,0-8-196-16</inkml:trace>
  <inkml:trace contextRef="#ctx0" brushRef="#br0" timeOffset="17901.489">7997 7271 3745 0,'34'0'118'0,"-18"0"111"16,0 0 87-16,0 0 69 15,1 0-37-15,-1 0-38 0,0 0-42 16,-16 0-10-16,16 0-42 0,0 0-75 15,1-7-43-15,15 1-34 16,-16 6-20-16,18-7-12 0,-2 7-7 16,1-7-17-16,-1 7-45 15,17-6-11-15,-17 6-15 0,2 0-83 16,-2-8-11-16,0 2-76 0,1-2-76 16,-17 2-21-16,16 6-106 15,-14-8-54-15,-2 2-123 0,0-1-251 16</inkml:trace>
  <inkml:trace contextRef="#ctx0" brushRef="#br0" timeOffset="18190.465">8177 7005 3980 0,'0'0'66'0,"0"0"104"16,0 0 70-16,0 0 82 16,0 0 12-16,0 0-20 0,0 0-52 15,16-7 4-15,0 7-50 0,0-7-79 16,2 7 5-16,14-6-50 16,0-1-40-16,17 7-4 0,-17-7-24 15,1 7-84-15,-1-7-4 16,2 1-83-16,-2 6-72 0,1-8-49 15,-17 2-129-15,16-8-78 0,2 6-163 16,-2 2-189-16,-16-1-353 16</inkml:trace>
  <inkml:trace contextRef="#ctx0" brushRef="#br0" timeOffset="20451.344">9513 6869 2456 0,'0'6'38'0,"0"1"62"0,0 0 90 16,0-7 74-16,0 6 33 0,0-6-10 16,0 0-45-16,0 0-38 15,-16 0-48-15,16 0 17 0,0 0-39 16,0 0-80-16,0 0-23 0,0 0-55 15,0-6 24-15,0-1 14 16,0 0-14-16,0-7 10 0,0 8-7 16,16-8 22-16,0 1 48 15,-16-1-10-15,16 0-17 0,1 0 28 16,-1 0-20-16,0 8 0 0,17-8 7 16,-17 7 4-16,0 7 0 15,0-6 11-15,0 6 8 0,18 0-14 16,-34 13 50-16,16-6-31 15,0 6 6-15,-16 1 26 0,0 6-56 16,0 2 12-16,0 5 0 0,0 0-15 16,0 0-7-16,-16 0-20 15,0 8-15-15,0-8-5 0,-18 7-15 16,2-6 8-16,-1 6-20 16,17-7-11-16,-16 7 38 0,-1-7-23 15,1-7 12-15,-2 2-12 0,18-2-15 16,0-6 35-16,0-1-24 15,0-6-4-15,-1 0 5 0,17-7-40 16,0 0 20-16,0 0 15 16,0 0 4-16,0 0 51 0,0 0 8 15,17 0 4-15,-1 0 20 0,0 0-24 16,0 0-11-16,18 0 23 16,-18 0-47-16,0 0-4 0,16 0 36 15,-15 6-40-15,15-6 13 16,1 0 7-16,-17 0-37 0,16 0-23 15,-16 0-90-15,18 0-110 0,-18-6-127 16,16-1-127-16,1 0-122 16,-17-6-108-16,16-1-107 0</inkml:trace>
  <inkml:trace contextRef="#ctx0" brushRef="#br0" timeOffset="20944.465">10328 6834 2919 0,'0'-14'110'0,"0"8"110"0,0-8 95 16,0 0 82-16,0 8-63 0,0-2-34 15,0-5-74-15,0 13-75 16,-18-7 3-16,18 7-64 0,-16 0-21 15,0 0 11-15,0 7-32 16,0 0 4-16,-1 7 0 0,1 0-15 16,0 6-18-16,0-6-15 0,0 13 0 15,16-7 7-15,0 0-19 16,0 7 12-16,0-5 4 0,0-2-27 16,0-6 22-16,16-1 1 15,0 1-19-15,16-8 38 0,-15-6-16 16,-1 0-7-16,16 0 19 15,-16-6-30-15,18-8 18 0,-2-6-7 16,1 7 19-16,-17-9 11 0,16 2-12 16,-15-7 16-16,15 7-30 15,-16-8 0-15,-16 1 23 0,16-1-16 16,-16 8-7-16,0-7-4 0,0 6-12 16,0 1-7-16,0 6 19 15,-16 0 12-15,0 0-9 0,0 8-66 16,-17 6-34-16,17 0-73 0,-16 0-106 15,15 6-38-15,-15 2-92 16,16 6-129-16,-18-8-119 0,18 8-272 16</inkml:trace>
  <inkml:trace contextRef="#ctx0" brushRef="#br0" timeOffset="21621.548">10441 7060 2822 0,'0'0'107'0,"0"0"78"0,0 6 108 16,0-6 40-16,0 0-36 0,0 8-24 15,-16-2-75-15,0 0 9 16,-1 2-24-16,1-2-23 0,0 2 10 15,0 5-39-15,-18 1-17 16,18 0 20-16,-16-1-36 0,16 7-15 16,-1-6-12-16,-15 6-63 0,16 2 4 15,0-2-1-15,16 0-18 16,-17 1 22-16,1-1-15 0,16 1 0 16,0 5-4-16,0-4 4 0,0-2 0 15,0 1-8-15,0-1 16 16,16 0-1-16,1-7-10 0,-1-5 14 15,16-2-11-15,-16-6-4 16,17 0 12-16,-17 0-4 0,16-14 7 16,2 1-11-16,-18-1-19 15,16-6 19-15,1 0-4 0,-17-7 8 16,17-1 8-16,-17 8-1 0,0-8 1 16,0 1-16-16,0-7 35 15,-16 7-24-15,0-8-14 0,0 8 69 16,0 0 8-16,0 0 15 0,0-1 13 15,-16 8-71-15,0 6 13 16,16 0-28-16,-16 7-16 0,0 1 20 16,-1 6-56-16,1 0-42 15,-16 0-27-15,15 6-113 0,-15 8-97 16,16-1-112-16,-18-5-155 0,18 12-235 16,-16-6-387-16</inkml:trace>
  <inkml:trace contextRef="#ctx0" brushRef="#br0" timeOffset="22785.819">6043 8036 2822 0,'0'6'42'0,"0"2"96"16,0-8 48-16,0 0 64 15,0 0 37-15,0 0-18 0,0 0-6 16,0 0 2-16,0 0-22 16,0 0-31-16,16 0 14 0,17 0-14 15,-1 0-38-15,0 0-16 16,18 0 25-16,-1 0-24 0,-1-8-12 15,17 2-6-15,1-8-81 0,-1 1 4 16,1-1-4-16,-1 0 8 16,-1 1-16-16,1-7-11 0,1 6-5 15,-17 0-48-15,-1 0 36 16,-15 7-28-16,15-6-44 0,-30 6-20 16,14 7-76-16,-16-7-81 0,-16 0-61 15,0 7-90-15,0 0-135 16,0 0-93-16,0 0-129 0,-16 0-256 15</inkml:trace>
  <inkml:trace contextRef="#ctx0" brushRef="#br0" timeOffset="23301.471">6402 8322 3089 0,'0'0'119'0,"0"0"93"15,0 0 58-15,0 0 87 16,0 0-77-16,0 0-37 0,0 0-25 16,0-6-48-16,0 6-9 15,0 0-27-15,0 0-21 0,0 0-36 16,0 0 23-16,0 0-2 15,0 6-4-15,0 2 46 0,0-2-48 16,0 8-3-16,0 0 24 0,0 0-43 16,0 6-15-16,0 1-4 15,0-1-27-15,-18 7-8 0,2-7 0 16,16 8 3-16,-16-8-11 0,0 7-20 16,16-13 36-16,-16 7-24 15,16-1-4-15,0-6 32 0,-17 0-20 16,17-8-12-16,0 2 8 15,0-2 16-15,0-6-28 0,0 7 12 16,0-7 40-16,17 0-8 0,-1 0 21 16,0 0 16-16,0 0-12 15,0 0-12-15,18 0-13 0,-2-7 9 16,1 1-37-16,-1-2-28 16,2 8 24-16,-2-6-37 0,0-2-72 15,1 2-16-15,-17-2-109 0,0 2-109 16,0 0-38-16,-16 6-137 15,17 0-119-15,-17-14-185 0,0 7-283 16</inkml:trace>
  <inkml:trace contextRef="#ctx0" brushRef="#br0" timeOffset="23598.762">6678 8356 3565 0,'0'0'153'16,"0"0"124"-16,0 0 81 16,-16 0 65-16,16 8-51 0,-16-2-38 15,16 2-12-15,0 5-37 16,0 7-47-16,0 1-11 0,0 6-32 16,0 0-37-16,0 8-39 0,0-1-27 15,0 7-33-15,0-1-5 16,0 9-12-16,0-9-55 0,0 9-20 15,0-2-14-15,0-6-49 0,0 7-72 16,0-14-32-16,0 1-110 16,0-2-111-16,0-13-116 0,0 2-198 15,0-8-155-15,0-2-325 16</inkml:trace>
  <inkml:trace contextRef="#ctx0" brushRef="#br0" timeOffset="24305.301">9463 8152 2980 0,'-16'7'108'0,"0"-7"106"0,16 6 49 15,-16-6 77-15,0 0-60 0,16 0-105 16,0 0 2-16,-17 0-24 16,17 0-12-16,0 0 58 0,0 0-30 15,17 0-12-15,15 0 24 16,-16 0-43-16,18 0 29 0,-2 0 5 15,17 0-48-15,-1 0 25 0,1-6-51 16,17-1-51-16,-1 0 29 16,-1 1-32-16,2-8 13 0,-1 7-9 15,-16 0-16-15,17 0-3 16,-1 1-29-16,-17-2 12 0,-15 2-20 16,15-2-57-16,-14 2-11 0,-2 0-28 15,-16 6-82-15,0 0-34 16,1 0-58-16,-17 0-91 0,0 0-36 15,0 0-104-15,0 0-163 16,0 0-212-16</inkml:trace>
  <inkml:trace contextRef="#ctx0" brushRef="#br0" timeOffset="25056.151">9871 8466 2931 0,'0'0'82'0,"0"0"145"15,0 0 61-15,0 0 79 0,0 0-15 16,0 0-80-16,0 0-1 15,0 0-34-15,0 0-51 0,0 6-7 16,0 8-15-16,0-6-41 16,0 6-18-16,0-1-10 0,0 0-38 15,0 1 24-15,-17-1 47 0,17 8-46 16,0-7 1-16,0 6-20 16,-16 0-27-16,16-6-20 0,0 0 0 15,0 7 4-15,0-7-4 16,0-2 20-16,0 2-4 0,0-7 20 15,0 7-16-15,0-8 8 0,0 2-11 16,0-2-25-16,0-6 24 16,16 0-20-16,17 0 9 0,-17 0-5 15,1 0-41-15,16-6 5 16,-1-8 12-16,1 7-40 0,-1 0-17 16,0 0-7-16,-14-7-111 0,14 2-12 15,-16 4-63-15,17 2-78 16,-17-1 13-16,-16-7-71 0,16 8-102 15,0-2-116-15,1 2-230 16,-17-8-177-16</inkml:trace>
  <inkml:trace contextRef="#ctx0" brushRef="#br0" timeOffset="25367.913">10197 8459 3188 0,'0'0'84'16,"0"0"78"-16,0 0 96 0,-16 0 117 16,16 0-8-16,0 0-1 0,-16 13-33 15,-1-5-34-15,1-2-35 16,16 8-2-16,0 0-30 0,0 0-84 16,0 6 47-16,0 1-37 15,0 6-11-15,0-1 16 0,0 10-42 16,0-3-12-16,0 8-16 0,-16 1-4 15,16 5-37-15,0-6-40 16,0 7 6-16,0-7-14 0,0 7-21 16,0-15-17-16,0 3-72 15,0-10-151-15,0 1-93 0,0-6-147 16,0-7-198-16,0-1-164 0,0-6-408 16</inkml:trace>
  <inkml:trace contextRef="#ctx0" brushRef="#br0" timeOffset="27118.676">7069 10712 2919 0,'-16'0'24'0,"16"7"125"0,0-7-7 16,0 0 78-16,0 0 7 0,0-7-67 15,0 0 33-15,0 1-47 16,0-1-1-16,0-6-23 0,0 5-19 16,0-5 8-16,0-1-9 15,16 0-3-15,1 8 25 0,-1-8-17 16,0 8-6-16,0-2-14 0,0 2-2 16,1 6 3-16,0 0 39 15,15 6 9-15,-16 2-19 0,1 4 1 16,-1 2 18-16,16 0-35 15,-16 7 8-15,1 6 10 0,-1-7-67 16,0 8 28-16,0 0 12 0,2-1-27 16,-18 7 37-16,16-7-20 15,-16 1-37-15,16 6 0 0,0-7-32 16,-16-7 11-16,0 7 26 16,16-7-16-16,-16 2 20 0,17-8 1 15,-17-1-30-15,16-6 26 0,0-1-38 16,-16 1-13-16,16 0 12 15,0-7-7-15,1 0-14 0,-1-7 5 16,16 0-55-16,-14-6-54 0,14 6-64 16,-16-7-80-16,17 0-69 15,-17-6-95-15,0 6-54 0,16 1-114 16,-15-7-88-16,-1 6-115 16,-16-7-246-16</inkml:trace>
  <inkml:trace contextRef="#ctx0" brushRef="#br0" timeOffset="27437.794">7656 10651 3287 0,'-16'-7'41'0,"16"1"132"16,0 6 97-16,0 0 115 0,0 0-9 15,-16 0-61-15,16 0-27 16,0 0-35-16,-18 6 14 0,18 8-26 15,-16-7-34-15,0 7-39 16,0 6 2-16,-1 0 11 0,1 1-15 16,0 7-43-16,0-1 1 0,0-1-45 15,-17 2-16-15,1-1-5 16,16 7-33-16,-18-6-37 0,2-1 20 16,-1 0-12-16,1-7-75 0,-1 2-21 15,17-2-122-15,0-6-72 16,0-1-56-16,16-6-72 0,0 0-37 15,0-1-49-15,0-6-24 16,0 0-149-16,0 0-227 0</inkml:trace>
  <inkml:trace contextRef="#ctx0" brushRef="#br0" timeOffset="27756.769">8193 11026 3771 0,'32'0'12'0,"2"0"138"0,-18 0 58 16,0 0 80-16,0 0 63 0,1 0-89 16,-1 0-6-16,0 0-24 15,-16 0-64-15,16-6-21 0,17 6-37 16,-17-8-13-16,16 8-23 15,2-6-28-15,-2-1-11 0,17 0-35 16,-17 0-19-16,2 1 23 0,-2-1-51 16,0 0-38-16,1 1-19 15,-1-2-97-15,1 8-34 0,-17-6-57 16,0-1-85-16,0 7-95 16,2-7-156-16,-18 0-128 0,0 7-267 15</inkml:trace>
  <inkml:trace contextRef="#ctx0" brushRef="#br0" timeOffset="28074.621">8291 10760 3993 0,'-16'-6'80'15,"16"6"83"-15,0-8 41 0,0 2 98 16,-16 6-71-16,0 0-26 16,16-8 44-16,0 8-63 0,0 0 13 15,16 0 27-15,0 0-59 16,0 0-38-16,17 0 54 0,-1-6-70 16,0 6-28-16,1 0 16 0,-1 0-81 15,18-7-4-15,-18 7 9 16,1-7-74-16,-1 7-68 0,2-7-70 15,-18 1-98-15,16 6-76 0,-16-7-77 16,1 0-119-16,15 7-136 16,-16-6-158-16</inkml:trace>
  <inkml:trace contextRef="#ctx0" brushRef="#br0" timeOffset="61774.474">9481 10385 1767 0,'0'6'0'0,"0"-6"58"0,0 0 71 16,0 0 67-16,0 0 41 16,16 0-11-16,-16 0-64 0,0 0 32 15,0 0-76-15,0 0 18 0,0 0-31 16,0 0-96-16,0 0 102 15,0 0-96-15,0 0 65 0,0 0-30 16,0 0-34-16,0 0 3 0,0 0-22 16,0 0 13-16,0 0-29 15,0 0 16-15,0 0 3 0,0 0 9 16,0 0-19-16,0 0 33 16,0 0-30-16,0 0 20 0,0 0 36 15,16 0-20-15,0 0 10 0,0 0-10 16,1-13-32-16,15 6 16 15,1 0-7-15,-1-7-6 0,0 8 10 16,2-8-4-16,-2 8 14 16,1-2 6-16,-17 2-7 0,16-2-6 15,-16 2 10-15,1-1-26 0,-1 7 53 16,0-7 3-16,-16 7-23 16,0 0 16-16,0 0-23 0,0 0-13 15,0 0 10-15,0 0 7 16,0 0-7-16,0 0-33 0,0 0 3 15,0 0 54-15,0 7-24 0,0 0 54 16,0 7 11-16,0-8-61 16,0 8 41-16,0 6-27 0,0 1 7 15,0-1 10-15,0 8-45 16,0-1 35-16,0 1-41 0,0 6 3 16,0-1 21-16,0 2-21 0,0 5 14 15,-16-5-18-15,0 6 1 16,16-7-15-16,-17 8 57 0,1-9-36 15,16-5-24-15,-16 5 14 16,16-5-56-16,-16-8 67 0,16 8 17 16,-16-15-21-16,16 8 11 0,0-8 13 15,0 1-55-15,0-1 10 16,0 1-42-16,-17-6-76 0,17 6-8 16,0-8-70-16,0 1-10 15,0 0-129-15,0-7-66 0,0 6-119 16,0-6-294-16</inkml:trace>
  <inkml:trace contextRef="#ctx0" brushRef="#br0" timeOffset="62104.723">9675 10781 2468 0,'0'-7'8'16,"0"7"60"-16,0-6 42 15,0 6 61-15,0-8 31 0,0 8-74 16,0 0 8-16,0 0 45 16,0 0-24-16,0 8 62 0,0-8-34 15,0 6-109-15,16 1 11 0,2-7-30 16,-2 7 18-16,16-7 3 15,-16 7-3-15,17-7-10 0,-17 6-44 16,16-6-3-16,-15 0-32 16,15 0-31-16,-15 0-107 0,16-6-106 15,-17 6-113-15,16-7-133 0,-15 7-177 16,-1-7-182-16</inkml:trace>
  <inkml:trace contextRef="#ctx0" brushRef="#br0" timeOffset="71169.466">30267 17834 2498 0,'0'0'133'0,"0"7"54"0,0-7-110 16,0 0 13-16,-18 0-47 16,18 0-43-16,0 0 9 0,0 0 0 15,0 0-42-15,0 0-37 0,0 0-32 16,0 0-17-16,0 0-142 15,0 0-162-15,0 0-134 0</inkml:trace>
  <inkml:trace contextRef="#ctx0" brushRef="#br0" timeOffset="76452.042">10490 9709 964 0,'0'0'20'0,"0"6"50"0,0 1 128 16,0-7 64-16,0 0 21 0,0 0 44 15,0 0-84-15,16 0-19 16,-16 7-31-16,0-7-39 0,0 0-55 16,0 7-31-16,0-7-4 15,0 6 5-15,0-6 44 0,0 0-42 16,-16 0 56-16,0 0-99 0,-1 8-18 15,-15-2 44-15,16 2-50 16,-1-2 37-16,1 2-21 0,-16-2-20 16,-18 1 3-16,18 6 0 15,-17-6 33-15,17 0-7 0,-33 6-26 16,15-5-6-16,-15 5-45 0,-16 1 9 16,15-8 10-16,-31 8 22 15,15 0 30-15,-15 0 6 0,-18 0-26 16,18-1 17-16,-16 1-46 15,-2 0-16-15,1-2 22 0,0 2-25 16,0 0 13-16,-16-1 4 0,16 1-26 16,-1 0-3-16,-15-6 57 15,16-2-25-15,0 0 25 0,16 2 15 16,-15-2 11-16,-2 1-38 16,18-7 2-16,-1 7 4 0,0-7-26 15,0 0 26-15,17 0 40 0,0 0-24 16,15 0-23-16,1 0 13 15,17-7-31-15,-2 7 9 0,18-7 3 16,-1 1 34-16,1 6 7 16,-1 0 58-16,17 0-17 0,0 0-6 15,16 0-12-15,-16 0-102 0,16 0 12 16,0 0-9-16,0 0 9 16,0 0 36-16,0 6-1 0,0 1 17 15,0 7-17-15,0 0 42 16,0-1-26-16,0 7-9 0,0-6 6 15,0 14-28-15,0-8 69 0,0 7 7 16,0 1-19-16,0 5-13 16,0-5-13-16,-16 13-6 0,16-7 29 15,-18 7 16-15,2 1-39 0,0-2 10 16,-17 8 0-16,17-8-9 16,0 9 9-16,0-2 32 0,-17 1-38 15,17 0-26-15,-16 6 32 16,16-6-48-16,-2 7 19 0,-14-8 22 15,16 9-25-15,-17-9 19 0,17 8-9 16,0-7 0-16,-18-1-10 16,18 2 6-16,0-2 4 0,0-13-7 15,0 7 3-15,-1-7 7 16,1 1 3-16,16-9-26 0,0 2-2 16,0-7-39-16,0-1 6 15,0 0 24-15,0-6 14 0,16 0 4 16,17-1-24-16,-17 1 49 0,16 0-28 15,2-7 0-15,-2-1 76 16,1 1-104-16,15 0 19 0,2-1 40 16,-1-6-84-16,-1 0 60 15,17 8-22-15,-15-8-22 0,15 0 50 16,-1 0 9-16,17-8 74 0,2 8-74 16,-2 0-6-16,1-6 3 15,15-1-69-15,1 0 88 0,16 1-13 16,-16-1-9-16,15 7 21 0,-14-7-18 15,14 0-6-15,2 1-3 16,-2-2-1-16,2 8 7 0,-2-6 28 16,18-1 12-16,-17-7-10 15,0 8-33-15,0-2-25 0,0-4 22 16,0 4 6-16,-17-6 27 0,18 0 16 16,-18 1 41-16,1-1-78 15,0 8-9-15,0-8-31 0,-17 0-53 16,17 1 71-16,-33-1 31 15,16 0 0-15,-15-6-3 0,-1 6-15 16,-16 0 6-16,-1-6 19 0,-14 7-32 16,-2-8 29-16,0 1-29 15,1 0 22-15,-17-2 13 0,0 2 2 16,1 6-5-16,-1-7-16 16,-16 1 28-16,16 0-4 0,-16-1 26 15,0 1 25-15,0 0 6 0,0-8 21 16,0 1-17-16,0 0 8 15,0-7-29-15,0-1-22 0,0 1-10 16,0-7-32-16,0-7 20 16,0 7-7-16,0-6 26 0,0-1 43 15,0-7-26-15,0 0 20 0,-16 1 8 16,0-1-20-16,16-6 7 16,-17 0-14-16,17 0-30 0,-16-2-30 15,0-4 6-15,0 5-13 16,-1-6-21-16,1 6-19 0,0 7-74 15,0 0-25-15,0 8-144 0,16 6-108 16,-18 1-23-16,2 12-189 16,16 0-120-16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19:41.2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30783 16520 0,'0'-25'47,"-25"25"78,0 0-109,0 0-1,-24 0 1,24 0-1,-25 0 17,50 25-17,-25-25 1,1 25 0,-1-25-1,0 0 1,0 25-1,0-25 17,1 24-1,-1-24-15,0 0-1,0 0 16,25 25-15,-25-25 0,1 0-1,-1 0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28:39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23118 10319 0,'0'0'0,"-25"0"297,0 0-235,1 0 17,-1 0-64,0 0 48,0 0-1,0 0 1,1 0-32,-1 0 156,0 0-155,0 0 15,0 0-16,1 0 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36:54.6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33114 9203 0,'-25'0'187,"1"0"-171,-26 0 0,25 0-1,0 0 1,-24 0 0,24 0-1,0 0-15,0 0 16,-24 24-1,-1-24 1,1 25 15,24-25 1,0 0-32,0 25 31,0-25-16,1 0 17,-1 0 15,0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40:13.5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22547 9649 0,'-24'0'94,"-1"0"-63,0 25 47,0-25-47,25 25-15,-25-1 0,1-24-16,-1 0 15,0 25 16,0-25-31,-24 25 16,-1 0 15,25-25-15,0 25 0,1-25-1,-1 0 1,0 24-1,25 1 17,-50-25-1,26 0 0,24 25-15,-25-25-1,0 0 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48:25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22126 15701 0,'0'25'188,"25"-25"-172,-1 0-1,1 0 1,0 0-1,0 0 1,0 25 0,-1-25-1,1 0 1,25 0 0,-25 0-1,-1 0 1,1 0-1,25 0 1,-25 0 0,-1 0-1,1 0 17,0 0-17,0 0 16,0 0 1,-1 0-17,1 0 1,0 0 15,0 0 0,0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57:28.4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22473 14709 0,'-25'0'16,"0"0"46,1 0-46,-1 0 15,0 0 0,25-25-15,-25 25 0,0 0-1,1 0 1,-1 0 0,0 0 15,0 0-31,0 0 15,-24 0 1,24 0 0,-25 0-1,26 0 1,-1 0 0,0 0-1,0 0 16,0 0-15,1 0 0,-1 0 31,0 0-32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9:03:11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23213 9702 2562 0,'16'7'32'0,"-16"-7"60"0,0 6 49 16,0-6 84-16,0 0 42 15,0 0 42-15,0 0-32 0,0 0-10 16,0 0-21-16,0 0-38 0,0 0 44 16,0 0-60-16,-16 0-24 15,0 0-40-15,16 0-36 0,-16 7 20 16,-18 0 8-16,18-7-14 0,-17 7-19 16,-15-7-26-16,-1 6-46 15,1 2 0-15,-2-2-3 0,-15 2-8 16,-1-2 4-16,1-6-4 15,1 8-8-15,15-2-12 0,-17 1 8 16,17-7 1-16,17 7-9 16,-17-7 16-16,33 6-98 0,0-6-89 15,0 0-127-15,16 0-111 0,0 0-128 16,0 0-166-16,16 0-286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10:24.0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33015 8037 0,'-25'0'109,"0"0"-93,1 0-16,-1 0 31,0 0-31,0 0 15,0 0 1,-49 0 15,49 0-15,-24 0 0,-1 0-1,25 0 1,0 0-1,1 0 1,-1 0 0,-25 0-1,25 0 1,-24 0 0,24 0 15,0 0 0,0 0-15,1 0 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8:59:59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25298 6322 1956 0,'-16'0'76'0,"16"0"69"16,0 0 36-16,0-7 39 0,0 7-31 15,0-6 58-15,0 6-77 16,0 0 45-16,0-8 0 0,0 8-109 16,0 0 23-16,0 0-90 15,0 0-13-15,0-6-36 0,0 6 43 16,0 0 13-16,0-7-16 15,16 7-17-15,0-7-6 0,-16 0-30 16,16 1 3-16,1-2 10 0,-1 2-14 16,-16 6 48-16,16-6-8 15,0 6 21-15,1-8 3 0,15 8-44 16,-16 0-9-16,18 0 0 0,-18 8 33 16,16-2 40-16,-16 8-10 15,1-8-24-15,-1 8-26 0,-16-1 0 16,0 1 7-16,0 0 30 15,0 7-7-15,-16-9-16 0,-1 10-10 16,1-2-1-16,0-6 17 0,0 7-6 16,-18-1 6-16,18-7-13 15,0 1-27-15,0 6 13 0,0-6 3 16,-1 0 14-16,1-8-10 16,0 8-50-16,16-7 23 0,0-7 10 15,0 7 54-15,0-7-23 0,0 0-14 16,16 7-21-16,0-7-36 15,17 0 43-15,-17 0-2 0,0 0 26 0,18 0 7 0,-18 0-7 16,16 6-24 0,-16 2 4-16,17-8 14 15,-17 6 63-15,0 1 49 0,0 0-3 16,2 6-17-16,-18 1-41 16,0-8 11-16,0 8-20 0,0 0 39 15,0-6 14-15,-18 5-31 0,2-6 28 0,0 6-56 16,-16 1-8-1,-1 0 5-15,1-8-19 0,-2 8-3 16,2-7-4-16,0 7-37 16,-1-8-57-16,1-6-42 0,-1 8-123 15,17-8-43-15,-16 0-154 0,14-8-209 16,-14 2-275-16</inkml:trace>
  <inkml:trace contextRef="#ctx0" brushRef="#br0" timeOffset="449.813">25949 6479 2169 0,'17'0'98'16,"-17"0"38"-16,0 0 34 0,0 0 57 16,16 0-58-16,-16-7-20 0,0 0 18 15,16 1-45-15,-16-2-59 16,16 2-7-16,1-8-43 0,-17 8 10 16,16-1 57-16,0 0 17 15,16 0-16-15,-14 1 13 0,-2 6-41 16,0 0-40-16,16 0 30 0,1 0-30 15,-17 0 0-15,0 13 61 16,17-6-21-16,-17 6 11 0,1 7 34 16,-1 1-78-16,1-1 42 15,-17 2-42-15,16 4-6 0,0 2 13 16,0-7 1-16,0 6 17 0,1-7-35 16,-1 0 45-16,0 2-52 15,0-9 1-15,0-6 27 0,-16 0-62 16,18-1-41-16,-2-6-139 0,0 0-139 15,0-6-111-15,1-1-162 16,-1-7-203-16</inkml:trace>
  <inkml:trace contextRef="#ctx0" brushRef="#br0" timeOffset="718.75">26698 6212 2237 0,'-16'8'98'0,"16"-2"82"0,-16 8 136 15,0 6 74-15,-1 1-36 0,17-1-48 16,-16 8-48-16,0 5-32 16,0 3-60-16,-17-3-36 0,17 1-88 15,-16 7-49-15,14-7 39 0,2 7-32 16,-16-6 45-16,16-1-13 15,-17 0-36-15,17 0-55 0,0-7-90 16,16 0-104-16,-16-5-184 16,16-2-109-16,0-6-330 0</inkml:trace>
  <inkml:trace contextRef="#ctx0" brushRef="#br0" timeOffset="989.434">27139 6629 3287 0,'16'0'47'16,"0"0"51"-16,-16 0 43 0,17 0 102 15,-1-7-54-15,-16 1-37 16,16-1-83-16,0 7-52 0,0-7 31 15,1 7-25-15,-1-7 21 16,0 7-20-16,16 0-65 0,-14-6-46 16,-2 6-84-16,16-8-129 0,-15 8-162 15,15-6-63-15,0-1-211 16</inkml:trace>
  <inkml:trace contextRef="#ctx0" brushRef="#br0" timeOffset="1716.332">28067 6029 2375 0,'-16'-8'67'0,"16"8"27"0,-16 0 45 16,16 0 52-16,-17 8-21 0,1-2-26 16,16 1 27-16,-16 0-49 15,0 0-36-15,0 7-4 0,-2-2-27 16,2 2 0-16,16 0-45 16,0 0 39-16,0 7-79 0,0-1 30 15,0-6 56-15,16 6-7 16,2 1 10-16,-2-1-63 0,0 0 8 15,16-6-73-15,-15 7 13 0,-1-1-2 16,0-6 52-16,16 7 19 16,1-9-20-16,-17 10 59 0,16-8-120 15,-14-1 71-15,14 1-9 0,1 0 38 16,-17-2 13-16,0 2-64 16,0 0 117-16,0-1-78 0,1 1 26 15,-17 0 56-15,0 0-82 0,0 0 10 16,0-1 23-16,0 1-73 15,-17 0 20-15,-15-8 37 0,0 8-23 16,15-7 36-16,-31-1-37 16,14 1-33-16,2 0 37 0,16-1-38 15,-1-6 45-15,-15 0-34 0,32 0-34 16,-16-6 41-16,16-1-10 16,0 0 43-16,0 1-57 0,0-8 68 15,0-7-38-15,16 1-46 16,0-7 36-16,0 7-116 0,1-15 20 15,-1 7-2-15,16-12 69 16,-16 5-39-16,18 1 40 0,-18 1 22 16,17-2 19-16,-17 1 82 0,0 6-33 15,0 1-29-15,0 1-94 16,1 5 35-16,-17 1 60 0,0-2-1 16,17 2 38-16,-17 0-60 15,0 6-37-15,0 1 23 0,0-1 46 16,-17 0-65-16,0 1-10 0,1 6-3 15,-16-6-151-15,16 5 12 16,-1 2-109-16,1-2-157 0,0 2-120 16</inkml:trace>
  <inkml:trace contextRef="#ctx0" brushRef="#br0" timeOffset="16501.449">28865 6506 1659 0,'0'0'46'0,"0"0"28"0,0 0 48 16,0 0 31-16,0 0 14 0,17 0-39 15,-1 0 12-15,-16 0-5 16,16 0-37-16,-16 0 24 0,0 0-20 15,0 0-23-15,0 0 1 16,0 0 25-16,0 0-46 0,0 0-3 16,-16 0-13-16,16 0-30 0,0 0 9 15,-16 0 57-15,16 0-15 16,0 0 29-16,0 0 0 0,0 0-48 16,16 0-12-16,0 0-20 0,0 0-4 15,0 0 1-15,1-6 3 16,-1 6-10-16,16 0 7 0,2-8-10 15,-18 8 16-15,0 0-9 16,17 0-7-16,-17 0-7 0,0 0 7 16,0 0 13-16,0 0-6 0,18 0-53 15,-18 0-98-15,0-6-138 16,0 6-151-16,1-7-246 0</inkml:trace>
  <inkml:trace contextRef="#ctx0" brushRef="#br0" timeOffset="16849.001">29027 6260 2410 0,'0'0'61'0,"18"0"48"0,-2 8 101 15,0-8-12-15,-16 0 39 0,16 0-38 16,1-8-53-16,-1 8 23 16,0-6-88-16,0 6 26 0,18 0-41 15,-18-6-29-15,16 6-4 16,-16 0-53-16,17-8 20 0,-1 8-3 15,1 0-124-15,-1-6-65 0,2 6-131 16,-2-8-122-16,0 2-153 16,1-2-147-16</inkml:trace>
  <inkml:trace contextRef="#ctx0" brushRef="#br0" timeOffset="17257.158">29940 5879 2931 0,'17'0'-42'0,"-1"0"17"16,-16-8 59-16,0 8 30 16,0 0 111-16,0 0-21 0,0 0-35 15,0 0 30-15,0 0-43 16,0 8 50-16,0-2 0 0,0 8-13 16,0 6 22-16,-16 1-16 0,16-1 13 15,0 14-34-15,0 7-30 16,-17-6-31-16,17 13 33 0,0-1-50 15,-16 0-18-15,16 1 48 16,0 1-116-16,0-2 79 0,0-5-39 16,0-9-47-16,0 1 57 0,0-7-167 15,0-5-63-15,0-2-108 16,0-14-201-16,0 2-99 0,0-2-235 16</inkml:trace>
  <inkml:trace contextRef="#ctx0" brushRef="#br0" timeOffset="17864.733">30446 5755 2492 0,'16'-14'58'16,"17"8"52"-16,-33-1 58 0,16 0 0 16,-16 7-47-16,0 0-10 15,0 0-14-15,0 7 75 0,0 0 6 16,-16 7 30-16,16 6-48 16,-17 7-53-16,1 1 3 0,-16 13-35 15,14-1 34-15,2 9-9 0,0-2-49 16,-16 8-27-16,15-7-10 15,17-1-24-15,-16 8 27 0,16-13-3 16,0 5-4-16,0-13-3 16,0 7-3-16,16-13-1 0,1-1-13 15,-1-1 66-15,0-5-49 0,0-7-4 16,18 0-3-16,-18-8-42 16,0 2 81-16,17-8-39 0,-17 0 10 15,16-14-10-15,-16 6-42 16,17-5 21-16,-17-1-6 0,16 0-5 15,-14-6 15-15,-2 0 27 0,0-7-7 16,0 5 32-16,0-4-38 16,1 5-4-16,-17-6-14 0,0 7 38 15,0 0-6-15,0 6-4 16,0 6 0-16,0 2-42 0,0-2 38 16,-17 8 8-16,1 0 55 0,0 14-20 15,0-6 78-15,0 12 0 16,-2 0-77-16,-14 1 20 0,16 6-88 15,-17 1-1-15,17-2 51 16,0 2-36-16,0-1-29 0,0-7-94 16,-1 1-114-16,1-1-183 0,-16-6-209 15,32 8-350-15</inkml:trace>
  <inkml:trace contextRef="#ctx0" brushRef="#br0" timeOffset="24499.131">18228 3578 64 0,'0'0'-3'0,"-16"0"13"16,16 0-15-16</inkml:trace>
  <inkml:trace contextRef="#ctx0" brushRef="#br0" timeOffset="25868.04">15720 4329 772 0,'0'0'58'16,"0"0"112"-16,0 0 47 15,0 0 21-15,0 0-39 0,0 0-77 16,0 0 28-16,0 0 22 15,16 0 21-15,-16 0 11 0,16 6-69 16,-16-6 56-16,16 0-46 0,0 0-8 16,-16 0 1-16,33 0-104 15,-17 0 44-15,0 0-34 0,17 0 45 16,-17 0 3-16,16 0-48 16,2 0 7-16,-18 0-51 0,16 0 26 15,1 0 13-15,-1-6-23 0,2 6 23 16,-18 0-9-16,16-8-8 15,1 8-15-15,-17 0-14 0,16 0 1 16,-15-6 3-16,-1 6-1 0,0 0 30 16,-16 0-61-16,16 0-65 15,-16 0-134-15,0 0-96 0,0 0-430 16</inkml:trace>
  <inkml:trace contextRef="#ctx0" brushRef="#br0" timeOffset="26713.357">16615 2868 843 0,'0'0'121'0,"0"0"50"16,0 0 22-16,0 0 41 15,0 0-82-15,0 0-43 0,0 0 13 16,0 0-45-16,0 0 5 16,0 0 9-16,0 6 18 0,0-6 56 15,0 7-33-15,0 0 18 0,0 6-18 16,0 1-17-16,0 0-17 15,0-1 10-15,0 7-18 0,0 8-34 16,-16 0 38-16,16 5-43 16,0-5 6-16,0 13 7 0,0-7 3 15,0 0-18-15,0 0-20 0,0 0 32 16,0-6-61-16,0-1 63 16,0 1-8-16,16-8-52 0,-16-7 14 15,0 1-14-15,16 0-19 16,-16 0-20-16,0-8 59 0,0 2-50 15,0-2 24-15,0-6-42 0,0 0-128 16,0 7-124-16,0-7-196 16,0 0-251-16</inkml:trace>
  <inkml:trace contextRef="#ctx0" brushRef="#br0" timeOffset="134431.431">23653 4471 1713 0,'0'-6'38'0,"0"-1"0"15,0 7 42-15,0-7 51 16,0 1-9-16,0 6 46 0,16 0-1 16,0-7-38-16,-16 7 9 0,0 0-12 15,0 0 8-15,0-7 34 16,0 7-76-16,0 0-11 0,0 0-9 15,0 0-69-15,-16 0 73 16,16 0 6-16,-16 0-24 0,16 0 42 16,0 0-6-16,0 7-19 0,0-7-17 15,0 0-5-15,16 0-33 16,-16 0 3-16,16 0 1 0,-16 0-21 16,0 0 30-16,0 0-19 15,-16 0-14-15,16 0 20 0,0 0-20 16,0 0 3-16,0 0 37 0,0 7 41 15,0-7-9-15,0 6 26 16,0 8-9-16,0-8-45 0,0 8 32 16,0 7 5-16,-16-1-11 15,16 8-10-15,0-1-21 0,0 7-35 16,0-7-4-16,-17 7 31 0,17 1-38 16,0-1 18-16,0 0-8 15,0-7 8-15,0 1-88 0,0-8-123 16,0 1-132-16,0-7-280 15,0-2-157-15</inkml:trace>
  <inkml:trace contextRef="#ctx0" brushRef="#br0" timeOffset="134815.352">23734 4096 2980 0,'0'0'89'0,"0"0"-37"0,16 6 53 15,-16-6 89-15,0 8-26 0,0-8 70 16,-16 6-67-16,16 2-85 16,0 6-43-16,0-8-50 0,0 1 31 15,0 0 2-15,0 0-29 16,0-1-20-16,0 1-160 0,0 0-186 15,0-7-181-15,16 0-356 0</inkml:trace>
  <inkml:trace contextRef="#ctx0" brushRef="#br0" timeOffset="141368.406">24255 4451 1444 0,'0'-6'59'0,"0"-1"77"16,17 7 17-16,-17-7 62 0,0 0-38 16,0 1 74-16,0-2 1 15,0 8-62-15,0-6 16 0,0 6-116 16,0 0 19-16,0 0 48 0,0 0-37 15,0 0-31-15,0 0-22 16,0 6-28-16,0-6 4 0,-17 14 12 16,0-7 7-16,1 7-12 15,0-1-21-15,0 0-9 0,-17 8-23 16,17-7-4-16,0 6 10 0,0 0-3 16,-1-6-3-16,17 0 6 15,0 0 7-15,0-7-17 0,0 7 34 16,0-8-23-16,0 1-8 15,17 0 4-15,-1-7-6 0,0 6 9 16,16-6 7-16,-15 0-10 0,15 7 13 16,1-7-10-16,0 0 14 15,-17 7 19-15,17-7-52 0,-1 7 23 16,-16-1 23-16,0-6 41 0,2 8 54 16,-18-2-10-16,0 2-36 15,0-2-41-15,0 2-42 0,-18 5 4 16,-14 0-4-16,16 1 14 15,-17-1-6-15,1 1-11 0,-18 0-24 16,18-1-71-16,-1 1-53 0,1 0-81 16,0-8-66-16,15-6 10 15,1 0-170-15,0 0-37 0,16 0-149 16</inkml:trace>
  <inkml:trace contextRef="#ctx0" brushRef="#br0" timeOffset="141758.386">24841 4445 1508 0,'0'0'51'16,"0"0"69"-16,0 0 94 0,0 6 142 15,-16 8-9-15,0-8-87 16,-1 15-82-16,1-7-126 0,0 6-24 15,-16 0-10-15,15 2-5 16,1-2-20-16,16 1-8 0,0-1 58 16,0-7-34-16,0 1 13 0,16-8-25 15,1 2 0-15,-1-8 62 16,16 0 7-16,-16 0-4 0,17-8-6 16,-1 2-2-16,2-8 14 0,-2 1 34 15,1-1-2-15,-17-6 8 16,16 6-3-16,-16 1 31 0,2-9-6 15,-18 10-32-15,0-2-24 16,0 0-53-16,0 0-4 0,-18 1-10 16,2-1 6-16,-16 7-6 0,16-6-71 15,-1 13-67-15,-15-7-146 16,16 0-63-16,0 7-57 0,-2 0-321 16</inkml:trace>
  <inkml:trace contextRef="#ctx0" brushRef="#br0" timeOffset="144391.163">25476 4410 1497 0,'0'-6'84'0,"18"-2"70"16,-2 2 77-16,-16-2 112 15,0 8-87-15,16 0-8 0,-16 0-35 16,0 0-102-16,0 0-10 0,0 0 5 16,-16 8 2-16,0-2 39 15,-2 2 6-15,2 6-53 0,0-1-64 16,0 7-27-16,0 0 4 15,-1 1-13-15,1-1 4 0,0 2 9 16,0-2-13-16,-1 0 20 0,17-6 33 16,0 7-57-16,0-8 34 15,17 0-20-15,15 1-16 0,-16-1 6 16,17-5-7-16,-1 6 4 16,2-8-7-16,-18 2 30 0,0-2 3 15,0 1 24-15,0 0 50 0,-16-1 21 16,0 1 11-16,0-7 16 15,0 7-41-15,-16 6-45 0,0-5 39 16,0 5-83-16,-18-6-19 16,2 6 11-16,0 1-71 0,-1 0-3 15,1 0-26-15,-1 0-85 0,17-8-84 16,0 8-116-16,-18-7-151 16,34-1-226-16,-16-6-161 0</inkml:trace>
  <inkml:trace contextRef="#ctx0" brushRef="#br0" timeOffset="144848.906">25786 4588 2158 0,'0'7'71'15,"17"-1"138"-15,-17 2 30 16,0-2 43-16,0 1-49 0,0-7-55 15,16 7-4-15,-16-1-7 16,16-6 20-16,0 0-95 0,0 0-9 16,2 0-30-16,-2 0-56 0,16-6 36 15,1-1-23-15,-17 0-17 16,16 1 37-16,1-8-40 0,-1 0 41 16,2 1-21-16,-2 5 0 0,-16-6 10 15,17 2-10-15,-33-2 41 16,16 6-14-16,0 2 0 0,-16-8-30 15,0 7 3-15,-16 1-30 16,0 6-4-16,-17-8 0 0,17 8-3 16,-16 0 34-16,-2 8 7 0,2-2 40 15,-1 8 1-15,1-1 27 16,-1 1 33-16,17 6 0 0,-16 2 8 16,16-2-20-16,-2 7-3 15,18-7 1-15,-16 7-14 0,16-5-10 16,0 5-22-16,0-7-33 15,16 0 86-15,2 1-104 0,-2-7-44 16,16-8-123-16,-16 2-250 0,17-8-86 16,16 0-216-16,-17-8-278 15</inkml:trace>
  <inkml:trace contextRef="#ctx0" brushRef="#br0" timeOffset="150655.517">25819 4499 712 0,'0'0'37'0,"0"-7"21"16,0 7 44-16,-16 0 94 0,16 0 17 16,0-7-5-16,0 7 5 15,0 0-96-15,0 0-42 0,16 0 159 16,-16 0-155-16,0 0 14 16,16 0-8-16,-16 0-143 0,0 0 148 15,0 0 0-15,0 0 16 16,0 0-44-16,0 0-29 0,0 0 24 15,0 0-27-15,0 0 24 0,0 0 6 16,0 7-42-16,0-7 19 16,0 0 21-16,0 0 10 0,-16 7-29 15,16 0 4-15,-16-7-36 16,16 14 2-16,-17-8 57 0,17 8-54 16,-16 0 22-16,0 0-22 0,0-1 14 15,16 7 15-15,-16 1-16 16,-1-1 22-16,1-6-37 0,0 14 15 15,0-14 30-15,16 12-62 16,0-12 20-16,0 7-10 0,-18-8-42 16,18 1 30-16,0 0-7 0,0-8 35 15,0 0-38-15,18 2-28 16,-2-8-59-16,-16 6-84 0,16-6-2 16,0 0-54-16,17 0-66 0,-17 0-133 15,0 0-137-15</inkml:trace>
  <inkml:trace contextRef="#ctx0" brushRef="#br0" timeOffset="153708.408">26324 4055 1046 0,'0'-6'104'0,"0"-2"50"0,0 2 34 15,17-1 68-15,-17 7-94 0,16-7 5 16,0 7-23-16,0 0 53 0,-16 0 2 0,0 0-114 16,0 0 21-1,0 0-24-15,0 7-18 16,0 0 154-16,0 7-49 0,0-1-49 15,0 7 29-15,0 0-69 0,0 8 50 16,0 7-45-16,0-1-7 0,0 7-25 0,0-1 4 16,-16 1-4-1,16 7 31-15,-16 1-3 0,16-2-37 16,0 0 4-16,-16-5-42 16,-1 5 1-16,17-6-14 0,0-7 11 15,0 1-18-15,0-8 4 16,0 0-38-16,0-6-49 0,0-7-101 15,0-2-125-15,0-4-94 16,0-2-83-16,0-6-177 0,0 0-83 16</inkml:trace>
  <inkml:trace contextRef="#ctx0" brushRef="#br0" timeOffset="154183.19">26536 4560 1691 0,'0'8'77'0,"0"-2"65"0,0-6 47 16,16 0 64-16,-16 0-57 0,17 0 18 16,-1 0-10-16,-16-6-86 15,16 6 42-15,0-8-126 0,-16 2 32 16,16-2-29-16,1 2-49 15,-1 0 46-15,-16-8-40 0,16 0 40 16,0 7 23-16,0-7-22 0,-16 8 13 16,0-8 0-16,0 7-16 15,0-6 55-15,0 6-38 0,0 0 36 16,0 7-30-16,0-7-58 0,0 7 16 16,-16 0-10-16,16 0 4 15,0 7 26-15,-16 7-7 0,0-8 1 16,0 8 13-16,-1 6 10 15,1-6 0-15,0 7 0 0,0-1 4 16,0 8 14-16,16-8-10 0,-17 1-24 16,17 5 17-16,0-5-34 15,0-1-13-15,0 2 13 0,0-2-21 16,0-7 14-16,17 1 8 16,-1 0-1-16,0-8 1 0,0 8-39 15,0-14-81-15,1 0-129 16,15 0-113-16,-16 0-103 0,18-7-314 15,-2-6-147-15</inkml:trace>
  <inkml:trace contextRef="#ctx0" brushRef="#br0" timeOffset="154639.329">27155 4376 3225 0,'0'0'-16'0,"0"0"79"16,0 0 57-16,-16 0 69 0,0 0 65 15,0 6-38-15,-2 2-40 16,18 6-58-16,-16-8-47 0,0 8-30 16,16 0-17-16,-16-1 17 0,16 1-34 15,0 0 10-15,-17-1 1 16,1-6-39-16,16 6 32 0,0 1 2 15,0-6-20-15,0 4 4 16,0-4 6-16,16 6-27 0,1-8 17 16,-1 1 14-16,-16 7-11 0,16-8 4 15,0 2 4-15,2-2 0 16,-18 1 9-16,16 6 46 0,0-6 32 16,-16 0 32-16,0 0 26 15,0-1-5-15,0 2 27 0,0 6 2 16,-16-8-17-16,0 8-25 0,-2-7-44 15,18 6-34-15,-16 1-22 16,0-1-8-16,0 1-8 0,-1 0-19 16,1-7-42-16,0 7-56 15,0-8-96-15,0 0-85 0,-2 2-81 16,2-8-114-16,16 0-125 0,-16 0-155 16,16 0-224-16</inkml:trace>
  <inkml:trace contextRef="#ctx0" brushRef="#br0" timeOffset="156908.32">28523 4014 2763 0,'0'0'63'0,"0"0"-54"16,0 0 39-16,0 0 43 15,0 0-14-15,0 0 150 0,0 7-17 16,0 7 40-16,0 0-23 0,0 6-34 15,0 7 2-15,0 7-31 16,-16 7 2-16,16 0-51 0,-17 1-10 16,17 5-44-16,0 1-22 15,-16-1-10-15,0-5-22 0,16-1-14 16,-16 0-64-16,16-1-94 0,-16-5-106 16,16-8-175-16,0 0-34 15,0 0-207-15,-17-5-240 0</inkml:trace>
  <inkml:trace contextRef="#ctx0" brushRef="#br0" timeOffset="157145.099">28377 4520 2834 0,'0'-8'33'15,"0"2"74"-15,16-1 111 0,-16 0 78 16,0 0 1-16,16 7 7 15,-16 0-104-15,17-6-37 0,-1 6-65 16,0-8-67-16,0 8-10 16,0 0-35-16,1 0 3 0,-1 0-64 15,16 0-77-15,-14 0-161 0,14 0-29 16,-16 0-191-16,17 0-177 16,-17 0-26-16</inkml:trace>
  <inkml:trace contextRef="#ctx0" brushRef="#br0" timeOffset="157470.422">28817 4438 2364 0,'0'0'102'15,"0"7"61"-15,0-1 75 0,0 1 62 16,0 0-45-16,0 7 16 16,0-1-51-16,0 7-5 0,0 2-28 15,0-10-72-15,0 16 2 16,0-7-31-16,0-1-2 0,0 0 0 15,-16-6-14-15,-2-1-6 0,18 1-28 16,0-6 21-16,0-2 4 16,0-6-3-16,0 8 14 0,0-8-21 15,0 0 15-15,0 0-18 16,0-8-26-16,0 2 11 0,0-8-33 16,0 0-22-16,18-7 7 0,-18 1-3 15,16 0-4-15,-16-7 11 16,16 5 3-16,0 2-10 0,-16 0-51 15,16-1-46-15,1 1-87 16,-1 6-142-16,16 1-92 0,-16-1-105 16,1 0-301-16,-17 0-124 0</inkml:trace>
  <inkml:trace contextRef="#ctx0" brushRef="#br0" timeOffset="157668.211">29174 4376 2398 0,'0'14'154'0,"0"0"116"16,0 0 70-16,0 6 88 0,0-7-59 16,0 7-63-16,0-6-39 0,0 7-53 15,-16-7-95-15,16 6-41 16,-16-14-21-16,16 8-43 0,0 0-4 16,0-7-63-16,0 0-118 15,0 0-152-15,0-7-188 0,0 0-169 16,0 0-290-16</inkml:trace>
  <inkml:trace contextRef="#ctx0" brushRef="#br0" timeOffset="157825.441">29224 4315 3028 0,'-16'-14'99'15,"0"7"77"-15,-2-7 39 0,18 8 40 16,0 6-87-16,0-8-145 15,0 8-75-15,0 0-113 0,0 0-211 16,0 0-302-16</inkml:trace>
  <inkml:trace contextRef="#ctx0" brushRef="#br0" timeOffset="158294.054">29501 4369 4868 0,'-17'13'35'0,"-15"-5"8"15,16 6 14-15,-18-8-10 16,18 2-36-16,0-2-11 0,0 8 0 16,16-7 3-16,-17 6 1 0,17 0-8 15,0 1 1-15,0-7-5 16,0 7-27-16,0 0-12 0,17-8-6 15,-17 2-22-15,16-2-9 0,0 0 14 16,0-6-3-16,2 0 10 16,-2-6 22-16,0 0 7 0,0-2-4 15,0-6 14-15,1 1 34 16,-1-1 4-16,0-6-10 0,0 0 37 16,0-1 35-16,-16 1 21 15,17-2 65-15,-17 9 19 0,0-1 29 16,0 8-58-16,0 6-31 0,0 0-2 15,0 0-47-15,0 0 60 16,0 6 41-16,0 8-38 0,0-1-14 16,0 9-20-16,-17-2-73 0,17 7-8 15,-16-7-12-15,16 8-20 16,0-1-55-16,0-7-76 0,0 2-88 16,0-2-210-16,0 1-128 15,0-8-92-15,0-6-270 0,0-1-182 16</inkml:trace>
  <inkml:trace contextRef="#ctx0" brushRef="#br0" timeOffset="158726.755">29793 4369 3527 0,'0'0'70'0,"0"0"84"15,0 0 87-15,0 0 34 0,0 13-14 16,0-5-25-16,0 6-45 15,0 6 47-15,0 1-90 0,-16-1-53 16,0 7-43-16,16-7-82 0,0 8 34 16,0-8 3-16,0 1 4 15,-16-7-11-15,16 0 0 0,0-1 0 16,0-6-4-16,0-1 98 16,0-6-109-16,0 0-37 0,0 0-6 15,0-13-58-15,16 6 72 0,-16-13-28 16,16 6 25-16,0-13-51 15,2-1 19-15,-2 1 58 0,0-1-15 16,0 2 36-16,0-1 36 16,1 5 28-16,-17 8 19 0,16 1 11 15,0-1-7-15,-16 8 1 0,16 6 19 16,-16 0-6-16,17 0 23 16,-17 6 12-16,16 1 11 0,-16 7-12 15,16 0-30-15,-16 0-30 16,16 6-52-16,-16 1 5 0,16-8-12 15,-16 8-44-15,0-1-92 0,0-7-122 16,0 1-115-16,0 0-155 16,0-8-143-16,0 2-187 0,0-2-248 15</inkml:trace>
  <inkml:trace contextRef="#ctx0" brushRef="#br0" timeOffset="159313.198">30348 4396 3822 0,'16'-20'126'16,"-16"13"62"-16,0-7 124 0,-16 1 46 15,-1 6-89-15,1 1-44 16,0-2-123-16,0 8-47 0,0 0-36 16,-2 0-23-16,2 8-3 0,0-2-4 15,0 8 0-15,-1 6 11 16,17 1 0-16,-16-1 15 0,16 1-12 15,0-7-6-15,0 6 66 16,0-6-85-16,16-1 14 0,1-6 23 16,-17 0-71-16,16-1 82 0,-16-6 11 15,16 0-18-15,0-6 11 16,-16-1 14-16,18-7-10 0,-18 0 4 16,16 1 7-16,0 0 0 15,-16-1 24-15,0 1 39 0,16-1 7 16,-16 0-14-16,0 6-19 0,0 2-43 15,0 6-7-15,0 0-17 16,0 0 17-16,0 0 15 0,0 6 50 16,0 2 23-16,0 6 6 15,0 0-16-15,0-1-61 0,-16 7 0 16,16 8 142-16,0-1-107 0,0 1 0 16,-16-2 107-16,16 9-164 15,-16-1 111-15,16-1-134 0,-18 3 0 16,2-3-107-16,16 8 7 15,-16-1 225-15,0-4-211 0,-1-3 190 16,1 1-112-16,0 1-66 0,0-7 83 16,0-2-95-16,-1-5 99 15,1-7-17-15,0-1 4 0,0-6-8 16,0 0-26-16,-2-7-55 0,2 0-50 16,0-7-25-16,0 0-42 15,0-14-18-15,-1 1-55 0,1-1-79 16,0-13-58-16,0 0-149 15,16-7-101-15,0 0-237 0</inkml:trace>
  <inkml:trace contextRef="#ctx0" brushRef="#br0" timeOffset="159860.955">30592 3864 3151 0,'0'-14'109'0,"16"0"92"16,-16 0 59-16,0 8 72 0,0 6-72 15,0-6-42-15,-16 6-13 0,16 12-14 16,-16 2 20-16,-1 0 27 16,1 14-13-16,16-1 25 0,0 7-44 15,0 15-47-15,0-9-30 16,0 14-73-16,16 2-13 0,1-3-23 15,-1 2 8-15,0-7 0 16,0 0-15-16,0-8-1 0,18 2-12 16,-18-8 4-16,16 0 4 0,-15-6-12 15,15-8 0-15,1-6-8 16,-17-8-16-16,16 2 3 0,2-8 9 16,-2 0-8-16,-16-14 4 0,17 0 13 15,-17 0-25-15,0-6 20 16,0-7 24-16,0-1-16 0,-16 1 27 15,0-1 5-15,0 8 4 16,0-1 20-16,0 8 0 0,0 6-11 16,-16 1 15-16,0 6 9 0,0 0 17 15,0 13-13-15,-1-6-20 16,1 13-7-16,0 1-21 0,0-1 139 16,16 8-101-16,-16-8 16 15,16 7 1-15,0 0 7 0,0 1-15 16,0-8-34-16,16 8 0 0,-16-7-147 15,16-8 100-15,16 0-34 16,-15-6-96-16,15 0-65 0,0-7-149 16,1 0-119-16,17-7-147 15,-18 0-255-15,17-13-427 0</inkml:trace>
  <inkml:trace contextRef="#ctx0" brushRef="#br0" timeOffset="163573.822">16273 4506 1005 0,'0'6'144'15,"0"-6"52"-15,0 0 34 16,0 0 32-16,0 0-81 0,0 8-29 16,0-8 14-16,16 0 2 0,-16 0 61 15,0 0 12-15,0 0-27 16,0 6 24-16,0-6-108 0,0 0 51 15,-16 8 8-15,0-8-10 16,16 0-3-16,0 6-71 0,-17-6-13 16,17 0 5-16,0 6 25 15,-16-6-21-15,0 0 12 0,0 0-42 16,0 8-10-16,-17-8 80 0,17 0-105 16,-34 6-3-16,18-6 10 15,-1 0-68-15,-15 0 39 0,-2 0-50 16,-15 0-69-16,17 0-108 0,-17 0-75 15,15-6-173-15,2-2-248 16,-17 8-343-16</inkml:trace>
  <inkml:trace contextRef="#ctx0" brushRef="#br0" timeOffset="165084.706">16762 2846 772 0,'0'0'17'0,"0"0"60"0,0 0 93 15,0 0 38-15,0 0 23 16,0 0-28-16,0 0-69 0,0 0-13 15,0 0 17-15,0 0 86 0,0 0 9 16,0 0-130-16,0 0 50 16,0 0-164-16,0 0-19 0,0 0 104 15,0 8-77-15,0-8 69 16,0 0 31-16,0 0 22 0,0 0-61 16,0 0-15-16,0 6 7 15,0-6-69-15,0 0 44 0,0 0 6 16,0 0 4-16,0 0 15 0,0 0 6 15,0 8 59-15,0-8-57 16,0 0 54-16,0 6 4 0,0 1-57 16,0-7 23-16,0 14-10 0,0-8 19 15,0 8-8-15,0 0-15 16,0 6 6-16,0 1-27 0,0 5-16 16,0 2 0-16,0 7-21 15,16-2-16-15,-16 1 12 0,0 8 1 16,0 5-14-16,17-6-27 0,-17 7-74 15,16 0-136-15,-16 0-154 16,16 0-165-16,-16-1-238 0</inkml:trace>
  <inkml:trace contextRef="#ctx0" brushRef="#br0" timeOffset="167743.514">26259 7612 2249 0,'0'0'51'16,"-17"0"75"-16,17-6 41 0,0 6 25 15,0 0 7-15,0-7-43 16,0 0-1-16,0 0 37 0,0 1-101 15,-16-2 31-15,16 2-54 16,0-1-29-16,0-7 35 0,0 8-48 16,0-2 14-16,16-4-57 0,1 4-6 15,15 2 10-15,-15-2-16 16,16 2 15-16,-17-2 8 0,0 8-13 16,16 0 61-16,-15 0 21 15,15 8 29-15,-16-2-2 0,-16 8-54 16,16 0-3-16,-16 0 25 0,0 6-41 15,0 1 20-15,0 6-13 16,-16-1-35-16,-16 2 18 0,16 0 13 16,-1-1-6-16,-15 0-31 15,16-7 10-15,0 2-34 0,-1-2 31 16,1-6 7-16,-1-1-10 16,17 1 19-16,0-8-29 0,0 2 12 15,0-2 15-15,17 1-21 0,-1 0 10 16,1-7 14-16,15 7 30 15,-16-1 38-15,17-6 24 0,-17 7-10 16,16 0 0-16,-16-1-33 0,2 8 21 16,-2-6 18-16,-16 6-13 15,16-8 53-15,-16 8-16 0,0-1 9 16,0-6 7-16,0 6 7 16,0 1-18-16,0-7-38 0,-16 7-22 15,16 0-45-15,-34 0-15 16,18-8 0-16,-16 8 4 0,16-8-20 15,-33 8 16-15,17-7-50 0,-1 0-52 16,0-7-62-16,-16 0-62 16,17 0-52-16,15-14-64 0,-15-6-86 15,16 0-120-15,0-8-145 0,-2 1-254 16</inkml:trace>
  <inkml:trace contextRef="#ctx0" brushRef="#br0" timeOffset="168202.481">26780 7762 2822 0,'0'0'60'0,"16"0"91"0,-16-6 90 15,17-1 41-15,-1-7 7 16,0 8-80-16,0-8-25 0,1 0-22 16,-1 1-14-16,16 6-21 0,-16 0-40 15,2 1 37-15,14 6-42 16,-16 0 29-16,0 0-21 0,1 0-51 16,-1 13 12-16,0-6-7 15,0 14 19-15,2-9-5 0,-18 9 20 16,16-1 38-16,0 8-14 0,0 0 27 15,0 5-22-15,-16-5-34 16,17-1 20-16,-1 7-11 0,0-6-20 16,0-8 9-16,0 7-8 15,1-13-27-15,-1 7 8 0,0-7-40 16,-16-8-16-16,16 0 0 0,0-6-4 16,2 0 4-16,-2 0-70 15,-16 0-51-15,16-6-90 0,17 0-70 16,-17-2-71-16,0-6-109 15,0 1-90-15,17-1-124 0,-17 0-209 16</inkml:trace>
  <inkml:trace contextRef="#ctx0" brushRef="#br0" timeOffset="168449.334">27529 7709 3041 0,'-32'0'134'15,"15"0"94"-15,1 0 97 0,-16 0 96 16,16 6-84-16,-17 8-26 16,17-8-45-16,-18 15-53 0,18-1 27 15,-16 2-50-15,16 4-39 0,-1 9-37 16,1-2-83-16,0 1-24 16,0 8-14-16,0-1-13 0,-1 0-22 15,1-1-87-15,0-5-65 16,0 5-86-16,16-5-94 0,0-7-141 15,0-1-136-15,0-7-240 0</inkml:trace>
  <inkml:trace contextRef="#ctx0" brushRef="#br0" timeOffset="168673.155">27807 8261 3655 0,'32'-6'144'15,"0"-1"100"-15,-15 7 52 0,15-7 79 16,-16 0-105-16,18-7-54 16,-18 8 3-16,0-2-56 0,17-6-21 15,-1 8-48-15,0-8-52 16,1 7-27-16,-1-6-19 0,2 6-67 16,-2-7-61-16,1 8-75 0,-1-8-116 15,0 7-97-15,-15-7-175 16,16 8-200-16,-17-2-312 0</inkml:trace>
  <inkml:trace contextRef="#ctx0" brushRef="#br0" timeOffset="168916.485">27954 7988 3616 0,'-34'0'107'0,"18"0"65"0,0 0 60 15,-1 7 53-15,17-7-33 16,0 0 27-16,0 0 13 0,0 0-18 16,17 0-59-16,-1 0-75 15,16-7-76-15,2 7-37 0,-2-7-11 16,1 1-32-16,-1-1-60 0,17 0-93 16,-17 0-143-16,18 1-134 15,-18-8-196-15,17 6-129 0,-17-6-272 16</inkml:trace>
  <inkml:trace contextRef="#ctx0" brushRef="#br0" timeOffset="169194.912">28963 7504 4020 0,'0'-8'94'16,"0"2"69"-16,0-2 66 15,0 8 84-15,0 0-5 0,0 0 25 16,0 14 32-16,0 0-44 0,0 6-19 16,-17 8-63-16,17 6-72 15,0 6-16-15,0 9-63 0,0 5-26 16,-16 1-28-16,16 0-22 16,-16 6-7-16,0-6-26 0,0-1-30 15,16 1-85-15,-17-14-84 0,17 0-110 16,-16-1-113-16,0-12-142 15,16-7-142-15,0-1-193 0,0-6-254 16</inkml:trace>
  <inkml:trace contextRef="#ctx0" brushRef="#br0" timeOffset="169714.448">29614 7518 4166 0,'16'-22'102'0,"-16"2"7"15,0 6 14-15,0 7 84 16,0 1-119-16,0 6 86 0,-16 6 102 16,0 15-92-16,-17-1 55 0,1 14-81 15,0 7-93-15,-1 8 38 16,17 12-18-16,-16 0 1 0,-2 7-20 15,18 1-15-15,0-8-24 16,16 8 9-16,0-14-28 0,0-1 0 16,16-7 0-16,0-12-16 0,0-1 20 15,18-7 8-15,-18-7-20 16,16-6-4-16,1 0 4 0,15-14-28 16,-15 0 4-16,-1-14-3 15,2 8-13-15,-2-15 13 0,1 8 31 16,-1-8 0-16,-16-7 31 0,0 8-27 15,-16-1 4-15,18-5-5 16,-18 5 5-16,0 1 24 0,0 6-4 16,-18 0 8-16,2 0-24 15,0 8 12-15,0 6-12 0,-17 0 8 16,17 6 4-16,-16 2-28 0,16 4 4 16,-18 2-8-16,2 7-4 15,15-1 24-15,1 1-25 0,0-1-39 16,0 0-101-16,0 2-118 0,-1-2-78 15,17-6-120-15,0-1-94 16,0 1-74-16,0 0-350 0</inkml:trace>
  <inkml:trace contextRef="#ctx0" brushRef="#br0" timeOffset="169982.572">30168 8261 4287 0,'33'0'131'0,"-1"0"93"15,-16 0 88-15,2 0 106 0,14-6-41 16,-16-1-62-16,0-7-19 16,17 8-86-16,-1-8-70 0,2 6-31 15,-2-6-59-15,1 1-30 0,-1 6-11 16,17-6-1-16,-17 6-41 15,0 0-68-15,2 1-72 0,14-8-116 16,-15 14-85-16,-17-7-112 16,17 0-114-16,-1 0-86 0,-16 7-141 15,0-6-195-15</inkml:trace>
  <inkml:trace contextRef="#ctx0" brushRef="#br0" timeOffset="170252.44">30559 7948 3810 0,'-32'-14'99'0,"16"6"113"0,0 8 66 15,-1-6 88-15,17 6-75 16,0 0-26-16,0 6-10 0,0 2 34 16,0-2-1-16,0 15-17 15,0-1-21-15,0 8-128 0,0 13 0 16,0-1-47-16,0 1-33 0,0 7 7 15,0 7-11-15,0-8-26 16,0 2-33-16,-16-9-41 0,16 1-118 16,0-7-90-16,0-7-84 15,0 1-121-15,0 0-94 0,0-15-139 16,16 1-177-16,-16-8-241 0</inkml:trace>
  <inkml:trace contextRef="#ctx0" brushRef="#br0" timeOffset="170743.9">31471 7646 4060 0,'16'-20'87'0,"2"0"35"16,-18 6 59-16,0 1 46 0,0 5-77 16,-18 2 24-16,2 6-16 15,0 0-5-15,0 6 12 0,0 8-43 16,-1 0-47-16,-15 7-37 16,16 5-23-16,0 2-4 0,-1 7-3 15,17-2 7-15,0 1-15 0,0 0-19 16,0 1 4-16,0-8-8 15,17 0 15-15,15-6 12 0,-16-1 7 16,17-12-14-16,-1-2-16 0,18-6-7 16,-18 0-8-16,17-6 12 15,-17-8 26-15,1-8 10 0,-1 2 12 16,0 0 0-16,-14-14-22 16,14 6 0-16,-32-6-23 0,16 0 23 15,-16 7 30-15,0-7-15 0,0 7 23 16,-16-1-35-16,0 8-18 15,0-1 11-15,-2 7-19 0,-14 1 4 16,0 6-82-16,-1 7-66 16,1 0-129-16,-1 7-118 0,1 0-73 15,-2 7-47-15,2 6-162 0,16-7-198 16</inkml:trace>
  <inkml:trace contextRef="#ctx0" brushRef="#br0" timeOffset="171583.053">31602 8036 1108 0,'0'0'121'16,"-16"0"52"-16,16 0 159 0,0 0-61 16,0 0-82-16,16 0 40 15,0 0-114-15,-16 0 131 0,0 0-6 16,0 0-17-16,0 0-4 16,0 0 12-16,0 0-21 0,-16 0-63 15,16 0 26-15,-16 0-61 0,-1 0 28 16,17 0 25-16,-16 6-28 15,0-6 11-15,0 8-5 0,0-2 1 16,-2 2-23-16,2 4 0 0,-16 2-13 16,16 0-14-16,-17 7 4 15,17-1-23-15,0 0-21 0,0 7-20 16,-1 1-19-16,17 0-11 16,-16-1-4-16,16 7 11 0,0-7 9 15,0 7-5-15,0-6 20 0,0-7-12 16,0 5-8-16,16-12-19 15,17-1-15-15,-17 1-12 0,16-14-11 16,1 0 30-16,-1 0-15 16,18-14 12-16,-18 8 11 0,1-15-22 15,-1 1 7-15,1 0-16 0,-1-7 16 16,0 5 27-16,-14-4 11 16,14-9 31-16,-32 8-1 0,16 0-14 15,-16-8-4-15,0 8-31 16,0 0-20-16,-16 0-18 0,0 6-46 15,0 1-85-15,-2 0-124 16,-14 6-175-16,16 0-247 0,-17 7-396 16</inkml:trace>
  <inkml:trace contextRef="#ctx0" brushRef="#br0" timeOffset="174259.747">26405 9374 2538 0,'0'0'29'0,"0"-6"57"0,-16-2 28 15,16 2 45-15,0-2 31 16,0 2-17-16,0 0 12 0,-16-8-7 15,16 6-36-15,0-5-25 0,16 6-18 16,17-6-23-16,-17-1-33 16,16 7 1-16,18-6-7 0,-18 6-10 15,17 0 13-15,-17 0 4 16,1 7-10-16,-1 0 24 0,2 0 17 16,-18 7-6-16,0 7-3 15,0-1 0-15,-16 0 11 0,0 15 22 16,0-7-3-16,0 5-14 0,-32 2-46 15,16 7-26-15,-18-9 19 16,2 9-25-16,-1-7 10 0,1-1-7 16,0-1-32-16,15 2 7 0,-15-7 14 15,16-1-14-15,-2-6 29 16,18 0 7-16,0-8-21 0,0 1 6 16,0 0-13-16,34 0-5 0,-18-7 44 15,17 0 11-15,-17 0 36 16,16 0 37-16,1 0-20 0,-1 0 36 15,0 0-5-15,-14 0-26 16,14 0 16-16,0 6-37 0,-15-6 4 16,15 8 16-16,-16-2 5 15,-16 1 5-15,17 0 20 0,-17 6 10 16,0 1 1-16,0 0 0 0,-17 6-43 16,1-6-54-16,0 6-28 15,-17 1 3-15,1-1-16 0,0 1 30 16,-2-1-26-16,-14 0-13 15,-1-6 5-15,17-6-42 0,-33 5 1 16,15-6-122-16,1-7-43 0,-15 0-57 16,14-7-87-16,1-14-11 15,1 1-123-15,15 0-21 0,1-15-180 16,16-6-213-16,16-7-152 16</inkml:trace>
  <inkml:trace contextRef="#ctx0" brushRef="#br0" timeOffset="174710.547">27204 9620 2822 0,'0'6'39'15,"0"2"134"-15,0-8 107 0,0 0 62 16,0-8-11-16,16-4-35 16,-16 4-102-16,16-6-8 0,-16-6 10 15,16 7-68-15,1-8 33 0,-1 1-16 16,16 0-17-16,-16-2 6 16,2 2-11-16,14 6-47 0,-16 1-5 15,17 6-29-15,-17 0-3 16,0 7 3-16,17 0 0 0,-17 14-4 15,0-8 5-15,-16 15 39 0,16-1-12 16,0 8 29-16,2-1-28 16,-2 7-19-16,0 1-9 0,0-1-11 15,0 7-12-15,1-7 8 16,-1-1-19-16,0 3-1 0,0-10 16 16,2 1-16-16,14-6 20 0,-16-7-64 15,17 0-40-15,-1-8-94 16,-16-6-83-16,17 0-60 0,-17-6-88 15,16-8-58-15,2 0-76 16,-2-7-111-16,1 1-105 0,-17 0-233 16</inkml:trace>
  <inkml:trace contextRef="#ctx0" brushRef="#br0" timeOffset="174958.773">27986 9360 3758 0,'-16'0'88'0,"-18"8"75"16,18-2 87-16,-16 8 70 0,15-1-38 15,-15 8-37-15,0 6-50 16,15 0-45-16,-15 8-31 0,0 13-33 16,-2-7-45-16,2 13 0 15,-1 1-30-15,1 6-7 0,-2-6-38 16,18 0-70-16,-16 6-55 15,16-7-106-15,-1-5-78 0,1-9-94 16,16 1-216-16,0-6-269 0</inkml:trace>
  <inkml:trace contextRef="#ctx0" brushRef="#br0" timeOffset="175218.462">28589 10078 3875 0,'32'-8'79'0,"1"2"45"16,-1 0 57-16,-16-2 15 16,17 2 1-16,-1-8-58 0,-16 6-26 15,18-5 62-15,-18 6-157 0,16-6 69 16,1 5-91-16,-1 2-104 15,1 0 16-15,-17-2-117 0,32 2-22 16,-14-1-87-16,-18 0-145 16,17 0-140-16,-17 1-205 0</inkml:trace>
  <inkml:trace contextRef="#ctx0" brushRef="#br0" timeOffset="175508.147">28621 9756 4153 0,'-32'0'78'0,"16"-6"62"16,-2-2 46-16,2 8 21 0,16-6-53 15,0-1 22-15,0 7-31 16,16-7-10-16,2 0-11 0,-2 1-87 15,16-1-25-15,1 0-9 16,15-7-21-16,-15 8-23 0,15-1-44 16,2 7-92-16,-1-7-107 0,-1 0-127 15,1 1-82-15,-1 6-188 16,-14-14-263-16</inkml:trace>
  <inkml:trace contextRef="#ctx0" brushRef="#br0" timeOffset="176762.878">30087 9504 3041 0,'0'-6'2'0,"0"6"57"0,0-8 56 16,0 2 67-16,0-8 67 15,0 6-13-15,0 2 15 0,0-1-33 16,0 0-65-16,16-6-43 15,1 6-34-15,-1-6-16 0,0 5 7 16,16-5 21-16,-15 6-13 0,15 0-7 16,2 1-4-16,-2-2 5 15,0 2-22-15,1 6 19 0,-1 0 0 16,-16 0 0-16,18 0-7 16,-18 6 12-16,0 2 15 0,1-2-41 15,-1 8 34-15,-16-1-21 0,0 1-5 16,16 0 51-16,-16 6-27 15,0 1 8-15,-16-1-18 0,0 1-32 16,-1 6 16-16,-15-6-36 16,-2 6 21-16,2 1-16 0,-17-2-8 15,17 2-12-15,0-1 0 0,-2 0 4 16,2-7-4-16,-1 2 23 16,17-2-7-16,0 0 24 0,16-6-12 15,0-7 33-15,0 7-1 0,0-8 5 16,16-6 7-16,0 7-19 15,17-7-24-15,-1 0 0 0,2 0-17 16,14-7-20-16,1 1-17 16,-1-8-85-16,2 7-46 0,-1-7-108 15,16 8-98-15,-33-8-65 16,18 0-184-16,-2 8-21 0,-15-2-220 16,-1-6-238-16</inkml:trace>
  <inkml:trace contextRef="#ctx0" brushRef="#br0" timeOffset="178446.672">31130 9368 2943 0,'0'-14'-51'0,"0"0"121"0,0 0 32 16,0 0 37-16,0-6 126 16,0 7-43-16,0-1 29 0,0 0 59 15,16 1-84-15,-16-1-19 16,0 0-36-16,0 8-72 0,0-2 44 15,0 8-42-15,0-6 38 0,0 6-66 16,0 0 42-16,0 0-3 16,0 6-44-16,0 2 41 0,0-2-59 15,0 8-1-15,0 0-3 0,0 6 28 16,0 1 11-16,0-1-7 16,0 1-8-16,0 5-23 0,-16-4-7 15,16 5-9-15,0 0-3 16,-16-7 28-16,16 8-16 0,-17-8 25 15,17 1 11-15,0-7-44 0,0 6 9 16,0-6-25-16,0-8-20 16,0 1 33-16,0 7-21 0,17-8-4 15,-17-6 12-15,16 0-16 16,0 8-4-16,16-8 12 0,1 0-4 16,-1-8-57-16,2 8-43 15,-2-6-52-15,17-1-100 0,-17 0-53 16,1-6-67-16,15 5-85 0,-14-5-72 15,-2 6-44-15,-16-6-65 16,17-7-188-16</inkml:trace>
  <inkml:trace contextRef="#ctx0" brushRef="#br0" timeOffset="178705.778">31569 9258 3139 0,'-16'0'106'0,"16"-7"98"0,-16 7 103 16,0 0 49-16,16 0 1 0,-16 0-13 16,-2 7-22-16,18 0-3 0,-16 7-32 15,16-1-51-15,0 1-51 16,0 6 3-16,0 8-45 0,0 6-15 16,0 0-39-16,0 0-45 15,0 8-31-15,0 5-17 0,0 0-45 16,0 1-67-16,0 1-55 15,-16 4-118-15,0-4-94 0,16-1-111 16,0 5-229-16,-16-4-282 0</inkml:trace>
  <inkml:trace contextRef="#ctx0" brushRef="#br0" timeOffset="179498.565">27171 10446 3077 0,'17'0'84'0,"15"0"118"15,-16 0 64-15,0 0 54 16,1 0-16-16,-1 0-38 0,-16-7 39 16,0 7 1-16,0 0 0 0,0 0-12 15,0 0-42-15,0 0-32 16,-16 0-68-16,-1 0-49 0,1 0-39 16,-16 0-4-16,-1 7 0 15,1-7-16-15,-18 6-19 0,-15 2-21 16,1-2-25-16,-18 2 17 15,0-2-16-15,0-6-16 0,-15 8-8 16,16-2-40-16,-17-6-66 0,17 0-42 16,-1 0-54-16,1 0-78 15,32 0-55-15,-1-6-137 0,2 6-165 16,32-8-301-16</inkml:trace>
  <inkml:trace contextRef="#ctx0" brushRef="#br0" timeOffset="180104.214">26992 10931 3875 0,'-32'7'36'0,"-18"0"-13"16,18-1 20-16,-1-6-30 16,1 0-26-16,15-6-27 0,1-1 10 15,16 0 1-15,0 0 9 16,0 1 40-16,0-2-36 0,33 2 91 16,-1-8 8-16,1 8 27 0,15-2 44 15,2 2-14-15,-2-2-20 16,1 8-31-16,17 0-12 0,-17 0-74 15,-1 0-7-15,-15 0 61 16,-1 8-8-16,-16-2 69 0,0 8 28 16,-16-8-37-16,0 8-1 0,0 0-24 15,-16 0-25-15,-16 7-22 16,16-8-22-16,-17 7-4 0,1-6-7 16,16 0-1-16,-1 0 16 15,-15 0-23-15,32-8 12 0,0 8-1 16,0-8 8-16,0 1 8 0,0-7-4 15,0 7 11-15,16 0-4 16,0-7 38-16,1 6-7 0,15 2 7 16,0-2 28-16,1 1 4 0,-1 0 25 15,-16 0-12-15,18-1 1 16,-18 2-14-16,0-2 20 0,1 0 21 16,-17 8-10-16,0-6-12 15,0-2-45-15,0 2 5 0,-33 5-50 16,17-6-46-16,-18 0-12 0,-14 7-75 15,-1-8-63-15,-16 0 1 16,1 2-81-16,-2-8-64 0,-15 0-62 16,15 0-191-16,-15 0-254 15,16 0-436-15</inkml:trace>
  <inkml:trace contextRef="#ctx0" brushRef="#br0" timeOffset="180823.147">30249 10726 2786 0,'0'0'141'15,"0"0"79"-15,0 0 72 16,0 0 59-16,0-7-79 0,0 7-24 16,0 0 23-16,0 0-1 0,18-7 5 15,14 7 12-15,0-7-30 16,1 1 16-16,33-8-57 0,-1 8-9 15,16-8-36-15,1 0-42 16,15 7 9-16,16-7-77 0,2 0-20 16,-1 2-29-16,-16 4-12 0,16-6 13 15,0 8-5-15,-16-8-4 16,-1 7-12-16,-16 1-9 0,1-2-36 16,-17 2-53-16,1-1-59 15,-17 7-61-15,-17 0-55 0,0 0-58 16,1 0-64-16,-33 0-78 0,0 0-31 15,0 7-98-15,0-1-104 16,0 2-155-16</inkml:trace>
  <inkml:trace contextRef="#ctx0" brushRef="#br0" timeOffset="181418.386">30804 11122 3238 0,'-17'7'69'0,"17"0"-32"0,-16-7 29 15,16 0 31-15,0 0-20 0,0-7 108 16,16 0 5-16,17 0 53 15,-17-7-44-15,16 8-17 0,2-1 12 16,14-7-59-16,-15 8 0 16,15-1-38-16,1 7-25 0,-15 0-25 15,-2 0 26-15,0 0-29 0,1 0-22 16,-1 0 30-16,-16 7-4 16,-16-1 16-16,0 8 25 0,0-7-29 15,0 7-41-15,-32-1-11 16,16 7-27-16,0-6-4 0,-17 6 27 15,1-6 3-15,16 7 1 0,-18-7-8 16,18 6-4-16,0-6 8 16,-1-1-15-16,1 7 7 0,16-6-19 15,0 8 20-15,0-10 6 16,0 2 9-16,0 0 3 0,16-1 7 16,1 1 20-16,-1 0 8 0,0-7 18 15,18-1-14-15,-18 2 15 16,0-2-3-16,0 0 16 0,0 2-20 15,1-2-11-15,-17-6 12 0,0 8 9 16,0-2 15-16,0-6 6 16,0 8-21-16,-17-8-32 0,1 6-3 15,-16 1-41-15,-1 0-49 16,0 0-39-16,-16-1-114 0,1 2-63 16,-1-2-58-16,-17 0-44 0,1 2-60 15,0-8-78-15,1 0-274 16</inkml:trace>
  <inkml:trace contextRef="#ctx0" brushRef="#br0" timeOffset="182305.576">27171 13478 4047 0,'-16'7'77'0,"0"-1"17"15,16-6 41-15,-16 0 99 0,16-6-92 16,0-1 66-16,0-7-48 16,16 0-47-16,0-6 58 0,0 6-41 15,17-6 26-15,-1 6 3 16,1 1 6-16,-1-1-10 0,0 0 9 15,18 8-5-15,-17-1-27 0,-1 0 10 16,0 7-20-16,-15 0-15 16,-1 7 1-16,0 0-11 0,0 6 21 15,-16 8 1-15,0-1 1 16,0 15 5-16,0-9 6 0,0 15 15 16,0-7-26-16,0 7-35 0,0 1-35 15,0-1-50-15,0-8 0 16,16 1 0-16,2 1 0 0,-2-7 0 15,-16-8 0-15,32-7 0 16,-16 1 0-16,1 0 0 0,15-14 0 16,2 0 0-16,-2 0 0 15,17-8 0-15,-17 2 0 0,17-8-63 16,-1-7-87-16,2 1-107 0,-18 0-128 16,17-1-79-16,-17 1-57 15,17 0-74-15,-33-8-43 0,18 7-73 16,-18 1-66-16,0 0-129 0,-16-7-61 15</inkml:trace>
  <inkml:trace contextRef="#ctx0" brushRef="#br0" timeOffset="182520.682">28148 13416 3565 0,'-32'0'143'0,"-1"-6"99"16,1 6 102-16,-1 0 130 15,1 0-34-15,0 6 18 0,14 2-1 16,-14-2-86-16,16 8-42 15,-17 0-79-15,17-1-57 0,-16 15-28 16,-1-2-45-16,1 15-25 0,-18 1 54 16,18-1-127-16,-17 12-39 15,-1-4-61-15,2 5-215 0,15 1 21 16,-31 0-125-16,15 0-100 0,-1-1-90 16,2-7-173-16,-17-6-302 15</inkml:trace>
  <inkml:trace contextRef="#ctx0" brushRef="#br0" timeOffset="182952.049">29158 13982 5183 0,'-16'0'99'16,"0"0"65"-16,0 0 72 0,-1 0 76 15,17 0-24-15,-16 0 2 16,16 0-27-16,0 0 1 0,0 0-33 16,16 0-26-16,-16 0-6 0,17 0-23 15,-1 0-43-15,0 0-39 16,16 0-40-16,-14 0-54 0,14 0 0 16,0-6 0-16,17 0-59 0,0-2-95 15,-1 2-141-15,2-1-149 16,-1-7-97-16,-17 8-118 0,17-8-69 15,-17 7-173-15,2 0-369 0</inkml:trace>
  <inkml:trace contextRef="#ctx0" brushRef="#br0" timeOffset="183195.951">29174 13751 5256 0,'-16'0'100'0,"-16"0"95"16,16 0 110-16,16 0 114 0,0-7-4 16,0 1 91-16,0 6-77 15,0-8-114-15,16 2-96 0,16-2-187 16,-16 2-32-16,18-2 0 0,14 2 0 16,-15 0 0-16,15-2 0 15,17 2 0-15,-15-1-151 0,-1 0-168 16,-1 0-173-16,17 1-256 15,-31 6-141-15,14-8-134 0,-15 8-426 16</inkml:trace>
  <inkml:trace contextRef="#ctx0" brushRef="#br0" timeOffset="184764.771">30658 13335 3176 0,'16'-14'21'0,"0"-7"64"16,-16 7 102-16,0 8 98 0,16-8 54 15,-16 0 3-15,0 7-50 16,0 1-60-16,-16-1-39 0,0 7-52 15,0-7 14-15,16 7-22 0,-18 0-5 16,-14 7-8-16,16 0-47 16,0-1-12-16,-17 8 13 0,1-1-5 15,16 9-2-15,-17-8-21 16,17 6-26-16,0 0 4 0,-2 1-21 16,2-1 13-16,16 7-8 0,0-7 4 15,34 8-8-15,-18-1-1 16,16-6-10-16,17 6-5 0,-17 0 4 15,17-5 0-15,1-2 8 16,-2 0-15-16,1 1 15 0,-17-1 0 16,17 1 11-16,-17-1 33 0,2-6-17 15,-2 6 25-15,1-6-5 16,-17 7 30-16,0-1 3 0,-16-7 0 16,0 7-7-16,0 2-36 15,-16-8-9-15,0 6-15 0,-1 0-5 16,-15 1 134-16,0-1-121 0,-18 1-17 15,1-9 25-15,1 10-172 16,-1-8 147-16,-1-1 13 0,2-6-33 16,15 0-5-16,1-1-36 15,0-6-17-15,15 0 5 0,1-6 9 16,16-8-5-16,0-7 5 16,0-7 0-16,16 2 5 0,17-15 23 15,-1-6 20-15,1-9-4 0,-1 2 12 16,18-8 4-16,-2 1-11 15,1 0 15-15,-17 6 0 0,17 0 23 16,-17 15-3-16,2-2 0 0,-18 8-20 16,-16 7-16-16,0 6-47 15,0 1-78-15,0 6-103 0,-32 0-134 16,-2 7-160-16,2 7-228 16,-1 0-307-16</inkml:trace>
  <inkml:trace contextRef="#ctx0" brushRef="#br0" timeOffset="186531.209">31683 12584 3126 0,'0'-8'65'0,"0"8"73"31,0 0 69-31,0 0 83 0,-16 0 7 16,0 8 11-16,-17-2-33 15,1-6-25-15,-1 14-43 0,-15-8-66 16,-2 2 9-16,-15 5-31 15,-16 1-17-15,15-8-12 0,-31 8-10 16,15 0-23-16,-32-1-7 0,-16 1-8 16,0 0-27-16,-17 0 13 15,0 6-32-15,-32-6 0 0,1 7-4 16,-18-9 0-16,1 9 12 16,-1-7-4-16,0 6 0 0,1-6-4 15,16 6 19-15,-1-6 16 0,17 0-7 16,1-1-32-16,15-5-23 15,16 5-27-15,2-6-22 0,-2 0 26 16,18-7 5-16,-2 0 26 16,17 0 15-16,17 0 8 0,-18-7 0 15,35 0-7-15,-17 0 7 0,32-7-16 16,-17 1 24-16,17-1-16 16,1 8 24-16,-2-8-5 0,18 0-18 15,-1 0 7-15,1 8-19 16,-1-8 0-16,17 7 15 0,0 0 19 15,0 0-15-15,0 1 27 0,16 6 3 16,0-8 8-16,0 8 15 16,0 0 8-16,0 0-7 0,0 0-15 15,0 0 31-15,0 0-27 0,0 8 15 16,0-2-3-16,0 1-11 16,-18 0 3-16,18 0 1 0,0-1-13 15,-16 8 25-15,16 0 17 16,-16 6-5-16,16 1 38 0,-16 7-29 15,16-1-19-15,0-1 25 0,-16 16 0 16,16-8-7-16,-17 7 16 16,17 6-32-16,-16 2-5 0,16 5-3 15,0 8-31-15,-16-1 5 16,16 7-34-16,-16 1 8 0,16 6 5 16,-16 0 113-16,16 7-87 15,0-7 110-15,0 0 21 0,-17 6-279 16,1-12 113-16,16 6-141 0,0-6-13 15,-16-8 171-15,16 1-12 16,0-1 16-16,0-6 9 0,0-8-43 16,0-6-17-16,0 1-8 0,0-8-23 15,0-7 27-15,16 0 8 16,-16-7 9-16,16 2 108 0,1-2-86 16,-1-6 16-16,0-8-4 15,16 8-112-15,1-7 90 0,-1-1-24 16,18-6 12-16,-2 8 17 0,17-8 4 15,0 0 13-15,17-8-9 16,-1 2 1-16,18-1-18 0,-2-7 9 16,17 8 0-16,0-8-8 15,16-6 116-15,1 6-125 0,15 0 13 16,17 0-5-16,17-7-90 0,-17 8 111 16,16 0-3-16,17-1 8 15,-2 1-9-15,3-9-3 0,13 8 3 16,2 1-25-16,1-1-8 15,15 8 129-15,-16-8-138 0,-1 0 21 16,1 8 0-16,0-1-108 0,-17 0 211 16,-15 0 36-16,-2 1-114 15,-15 6-12-15,0 0-107 0,0-8-27 16,-1 8 105-16,2 0-1 16,-18 0 13-16,1 0-8 0,-17 0 29 0,-32 0 0 15,0-6 5-15,-34 6 3 0,2-8 22 0,-33 8 104 16,-17-6-83-16,0 6-4 0,-16-6-21 15,0-2-108-15,0 2 169 0,0-8-95 16,0 7 13-16,0-7 113 0,0 0-209 16,-16-6 91-16,0 0-38 15,16-1-106-15,-16-7 132 0,16-5 21 16,0-1 117-16,0-7 5 0,0-1-126 16,0-11-18-16,0-10-96 15,0 2 0-15,0-14 123 0,0 0 90 16,0 0-69-16,0 0-47 0,0 0-1 15,0 0-91-15,0 6 79 0,0 8 16 16,0 0 10-16,-17 6-31 16,1 0-47-16,-16 1-29 0,14-1-82 15,-14 0-23-15,0 1-86 0,-1 6-78 16,1 0-91-16,-1 7-183 16,1 1-115-16,16 5-247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9:07:37.8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22771 13990 0,'-25'0'16,"25"-25"15,-25 25 31,0 0 1,0 0-47,1 0-1,-1 0 1,-50-25-1,26 25 1,-1 0 0,-24 0-1,49 0 1,0 0 0,-24 0-1,24 0 1,0 0 15,0 0-15,0 0-1,1 0 1,-26 0 0,25 0-1,-49 0 1,24 0-1,25 0 1,-24 0 0,24 0-1,0 0 17,0 0-1,1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9:07:42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18976 6449 0,'-25'0'281,"0"0"-218,0 0-1,25 25-62,-25-25 63,25 25-48,-24-25-15,-1 0 63,25 25-48,-25-25 32,0 0 31,0 24-46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9:07:45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15528 8731 0,'-25'25'172,"0"-25"-126,25 25 17,-25-25-63,25 25 78,-24-25-78,24 24 63,0 1-32,0 0 31,-25-25 1,25 25-48,-25-25 17,25 25-1,-25-25 31,0 0 1,0 0-16,1 0-32,-1 0 17,0 0-1,25-25 0,-25 25 0,0 0-15,1 0 47,-1 0-17,0 0 17,0 0-16,0 0 15,25-25-15,-24 25-16,-1 0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9:07:48.6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14163 3969 0,'-24'0'188,"-1"0"-157,0 0-31,0 0 16,0 0 15,1 0 0,-1 0 1,0 0 14,0 0 17,0 0 156,1 0-204,-1 0 1,-25 0 0,25 0-1,1 0 1,-1 0-1,0 0 1,0 0 0,0 0-16,1 0 31,-1 0-15,-25 0-1,25 25 1,-24-25-1,24 0-15,0 0 16,-24 0 0,24 0-1,0 0 17,0 0-17,0 0 1,1 0-1,-1 0 1,0 0 0,0 0-16,-49 24 31,49-24-15,-25 0-1,25 0 1,1 0-1,-1 0 1,0 0 0,0 0-1,0 0 17,1 0-17,-1 0 1,0 0-1,0 0 1,0 0 0,1 0-1,-1 0 17,0 0-1,0 0-16,0 0 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9:13:52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22707 10630 2237 0,'0'-6'5'16,"0"-2"13"-16,17 8 45 0,-17-6 87 15,0 0 66-15,0 6 77 16,0-8 43-16,0 8-23 0,0-6-20 16,0 6-39-16,0-8-38 15,0 8-41-15,0 0-19 0,0-6-27 16,0 6 29-16,-17 0-40 0,17-7-3 15,-16 0 17-15,0 7-32 16,16-7 53-16,-16 7-37 0,0-6 2 16,-1 6-46-16,-15 0-14 0,16 0 35 15,-18 0-15-15,2 6 20 16,-1 1-20-16,-15 0-10 0,15 6-12 16,-15 1-28-16,-2 6 12 15,1-6-4-15,1 7-24 0,-18 7-8 16,17-8 16-16,1 7-28 15,-1-7 12-15,-1 2 0 0,2-2-32 16,15-7-24-16,1 1-71 0,0-8-34 16,15 2-102-16,1-8-55 15,0 0-74-15,0 0-56 0,16 0-16 16,-18 0-254-16,18-8-236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9:13:21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17723 5810 178 0,'0'0'12'15,"-17"0"33"-15,17 0 5 0,0 0-7 16,-16 0-12-16,16-6-24 0,-16 6-4 15,16 0 1-15,0-8 11 16,0 8-15-16,-16 0 7 0,16 0 13 16,0-6-16-16,0 6 1 15,-16 0-2-15,16 0-3 0,-17 0 7 16,17 0 10-16,-16 6-19 0,16 2-8 16,0-8 8-16,-16 6-3 15,16 0 0-15,-16 2 9 0,16 6-13 16,-16-8-1-16,-2 1 18 15,18 7-8-15,-16 0 0 0,0-1 0 16,0 0 29-16,16 1-41 0,-17 7 9 16,17-7 6-16,-16 0-15 15,16 6 19-15,-16 0 32 0,16 1-44 16,0-1-12-16,0 1 26 16,0 5-45-16,0 2 45 0,0-7-6 15,0 5-1-15,16 2 13 0,-16-1-20 16,16 1 47-16,1-1-50 15,-1-7-9-15,0 1 25 0,0-1-50 16,2 0 47-16,-2-6 5 16,16 0-8-16,-16 0 3 0,1-7-10 15,-1 0 10-15,0-7-12 0,16 0-3 16,-15 0 15-16,15 0-17 16,-16-7 12-16,18-6 2 0,-18 5-14 15,16-6 17-15,-15 0-5 16,-1-6 0-16,16 7 7 0,-16-7-14 15,1 6 2-15,-17-7 3 0,16 1 0 16,0 0 9-16,-16-2-15 16,0 2 11-16,0-7-3 0,0 7-3 15,0-7-1-15,-16-1 1 16,0 0-2-16,-1 1 3 0,1 0 12 16,-16 0-8-16,16 6 3 0,-17-7 0 15,1 8-1-15,-2 0-49 16,18-1-57-16</inkml:trace>
  <inkml:trace contextRef="#ctx0" brushRef="#br0" timeOffset="1045.317">16827 4875 264 0,'-16'6'9'0,"0"-6"10"0,-1 8 39 15,1-2-46-15,0 0 5 16,-17 2-25-16,16-2-31 0,1 1 47 16,-16 7-25-16,15 0 10 0,1 6-3 15,-16-6-6-15,16 6 16 16,-2 1 2-16,2-1-5 0,0 1 11 15,0 5-16-15,0-4 4 16,16 5 42-16,-17 1-47 0,17 5-8 16,-16-5 46-16,16 0-106 0,0-2 46 15,0 1 5-15,16 1-43 16,1-8 64-16,-17 1-4 0,16-7 14 16,16 0-15-16,-16-1 5 15,18-6 31-15,-18 6-30 0,16-13 6 16,17 7 0-16,-16-7-39 15,0 0 32-15,-1 0-7 0,17-7 31 16,-17 1-31-16,1-1 20 0,17-7 32 16</inkml:trace>
  <inkml:trace contextRef="#ctx0" brushRef="#br0" timeOffset="1237.567">17251 5230 112 0,'0'-14'35'16,"16"0"-35"-16,-16 1 5 15,0-1 4-15,0 0-35 0,0 1 38 16,0-1 0-16,-16-6-3 0,-1 6-9 16,1-6 0-16,0-1 5 15,0 7-12-15,-2-6 16 0,-14 6-2 16,16 1-5-16,-17-1 3 16,1 0-26-16,0 8 2 0,-1 6-14 15</inkml:trace>
  <inkml:trace contextRef="#ctx0" brushRef="#br0" timeOffset="4871.797">17886 6841 178 0,'48'-7'28'0,"-15"-7"30"0,-1 0 9 16,2 2-10-16,-2-2-18 0,1-7-25 15,-1 1-14-15,0-1 17 16,2-6-9-16,-2 6-6 0,1-7 15 16,-1 8 5-16,-16-7-5 15,17 7-5-15,-17-7 1 0,0 7-4 16,0-2 6-16,2 2 0 15,-2-1-8-15,0 1-7 0,0 6-2 16,-16 1 14-16,16-1 20 0,-16 8 16 16,0-8 19-16,0 6-7 15,0 2-20-15,0 6-12 0,0-8-10 16,0 8-6-16,0 0 1 16,0 0-8-16,0 0-10 0,0 0-40 15,0 0-55-15,0 0-48 0,0 0-55 16</inkml:trace>
  <inkml:trace contextRef="#ctx0" brushRef="#br0" timeOffset="5981.177">17771 6882 150 0,'-32'7'40'0,"-17"-1"-50"16,17-6 13-16,-1 7-13 15,-15 0 8-15,14-7 107 0,2 0-52 16,-1 0 28-16,-15 0-40 0,14 0-53 15,18 0 44-15,-16-7-13 16,-1 0 3-16,17-6-7 0,0 6-1 16,0-13 6-16,-17 6 0 15,17-7-6-15,0 1 6 0,0 6 5 16,-2-6-10-16,2-1 0 16,0 7-10-16,0-6-15 0,0 7 7 15,-1-1 3-15,1 0-5 0,16 0 8 16,-16 8-8-16,0-8 3 15,0 0 2-15,-1 8 0 0,17-1 2 16,-16 0 10-16,16 0 3 0,-16 1 0 16,16 6-5-16,0-8-13 15,-16 8-7-15,16-6-29 0,0 6-18 16,0 0-11-16,0 0 7 16,0 0 17-16,0 0 19 0,0 0 20 15,16 0-5-15,-16 6 6 0,0 2-4 16,16-2-1-16,-16-6-1 15,0 7 5-15,16 0-4 0,-16 6 38 16,17-6-19-16,-1 6-18 16,0 1 11-16,-16 8-37 0,16-9 29 15,0 7 10-15,1-6 2 0,-1 6-10 16,0 7 42-16,0-5-41 16,18-2-15-16,-18 0 12 0,0 1-36 15,0-1 31-15,17 0 10 16,-17 1 0-16,16-7 0 0,-15 0 17 15,15 0 7-15,0-1-14 0,-14-6-3 16,14 0 3-16,0-7-10 16,1 6 2-16,-1-6-7 0,2 0-19 15,-2 0 3-15,1 0 14 16,-1 0-3-16,0 0 12 0,1 0-14 16,-1-6-19-16,2 6-9 0,-2-7-17 15</inkml:trace>
  <inkml:trace contextRef="#ctx0" brushRef="#br0" timeOffset="6934.357">18309 7155 466 0,'0'0'5'0,"0"0"34"16,-16 0 40-16,0 0 30 0,16 0 3 15,-16 0-21-15,-1 0-33 0,1 0-20 16,0 7 3-16,0 0-2 15,-18 6-3-15,18-6-13 0,-16 0-10 16,16-1-15-16,-17 8-3 16,17-14 5-16,0 8-11 0,-18-2 11 15,18-6 10-15,16 0-15 0,-16 0 16 16,16 0-14-16,-16 0-18 16,16 0 14-16,0 0-19 0,0 0 13 15,0 0-13-15,0 0 3 16,0 0 20-16,0 0-12 0,0 0 30 15,0 0-12-15,0 8-6 0,0-2 13 16,0-6-22-16,0 7 25 16,0 0-6-16,16-1-7 0,-16 8 10 0,0-7-20 0,0 7-10 15,16-8-1-15,-16 1-2 16,0 0 8 0,16 6 7-16,-16-13-7 0,16 8 20 15,2-8-15-15,-18 0 12 16,16 0 1-16,0 0-16 0,0 0 8 15,1 0-8-15,-1 0 6 0,0 0 7 16,-16 0 7-16,16 0 27 16,0 6 19-16,-16 0 9 0,18 2 15 15,-18 6 63-15,0 0 16 16,16-8 18-16,-16 8 10 0,0 7-63 16,0-9-38-16,0 2-27 0,-16 0-33 15,16-1-26-15,-18 1 14 16,2 0-13-16,16 0 140 0,-16-8-121 15,0 8-20-15,0-14-14 16,-1 7-186-16,1-7 95 0,0 0-119 16,0-7-63-16,-18 1-44 15,18-8-73-15</inkml:trace>
  <inkml:trace contextRef="#ctx0" brushRef="#br0" timeOffset="7566.698">18424 7080 437 0,'0'6'21'15,"0"8"53"-15,0 0 40 16,16 0 5-16,-16 7-6 0,0-1-37 15,16 7-9-15,-16 1-8 0,0 6-5 16,16-7-18-16,-16 7-23 16,0-1 5-16,17 9-8 0,-17-1 9 15,0-7-9-15,0 1 6 0,0-1-13 16,16-7-3-16,-16-7 5 16,0 1-16-16,0-7-9 0,0-2-6 15,0-4-21-15,0-8-20 16,0 0 2-16,0-14-4 0,0 0-20 15,0-6 36-15,16-1-9 0,0 1 4 16,-16-7 36-16,16-1-3 16,-16 1 18-16,17 7 19 0,-17 6 5 15,16-6-5-15,-16 13 38 16,16 0 8-16,-16 0 39 0,16 7 35 16,-16 0 64-16,18 0-12 0,-2 14-20 15,-16-7-16-15,16 7-63 16,-16 6 23-16,16 0-19 0,-16 1 0 15,0-1 11-15,0 0-32 16,0 1 6-16,0-1-19 0,-16 1-38 16,0-1-34-16,0-6-83 0,-18 0-168 15,2 0-179-15</inkml:trace>
  <inkml:trace contextRef="#ctx0" brushRef="#br0" timeOffset="10871.893">20509 5988 722 0,'0'0'32'0,"0"0"55"0,0 0 51 16,0 0 91-16,0 0 8 0,0 0-10 15,0 0-34-15,0 0-80 16,0 0-29-16,0 0 44 0,0 0 1 16,0 6-131-16,0 1-12 15,0 0-87-15,-16 6 116 0,-2 1-4 16,18 7 12-16,-16 5-9 0,0 2-125 15,16 7 134-15,-16-1 105 16,0 7-16-16,-1-1-109 0,17 1 3 16,0 0-119-16,0 1 28 15,0-8 100-15,0 7-38 0,17-14-22 16,-1 7-1-16,0-14-13 16,0 1-11-16,0-7-19 0,2 0-140 15,-2-8-41-15,0-6-60 0,0 0-51 16</inkml:trace>
  <inkml:trace contextRef="#ctx0" brushRef="#br0" timeOffset="11537.624">21112 6021 783 0,'0'-6'35'15,"0"-1"48"-15,0 7 136 0,0 0 97 16,0-7 15-16,0 7-51 16,16 0-118-16,-16 0-6 0,0 0-125 15,0 7 15-15,0 0 1 16,-16-1-106-16,-2 2 65 0,2-2-12 15,-16 1 95-15,-1 0-98 0,17 6 12 0,0-13-6 16,-16 8-109-16,15-2 118 0,1-6-6 16,0 6 0-1,16-6-32-15,-16 0-31 16,16 0 95-16,0 0-115 0,0 0 24 16,0 0 22-16,0 0-89 0,0 0 126 15,0 0 3-15,0 0-6 16,0 0-5-16,0 0 5 0,0 8 3 15,0-2 0-15,0 2 20 0,0 6 106 16,0-8-123-16,0 8 8 16,-18-1-28-16,18 1-107 0,0 0 127 15,0-1 95-15,0 1-96 16,0-8 98-16,0 2 0 0,0-2-211 16,18 2 117-16,-18-2-100 15,16-6-15-15,-16 0 114 0,16 0 4 16,0 0-23-16,1 0 11 0,15-6 17 15,-16 6-25-15,-16-8 5 16,16 8 3-16,1 0-14 0,-1 0 32 16,-16 0 10-16,0 0 157 15,0 0-134-15,0 14-17 0,0 0 9 16,0 0-160-16,0-1 134 0,-16 1-17 16,-1 6 6-16,17-6 6 15,-16 7-12-15,0-9-11 0,0 10-46 16,0-8-24-16,-17-1-45 0,17 1-112 15,0 0-57-15,-18-2-86 16</inkml:trace>
  <inkml:trace contextRef="#ctx0" brushRef="#br0" timeOffset="12174.759">21340 5816 524 0,'0'8'19'0,"0"-2"33"16,-18 2 43-16,18 5 64 16,0 7 86-16,18 1-5 0,-2 6-27 15,-16 8-61-15,16-1-108 16,0-1-20-16,0 8-24 0,-16 7 9 15,17-7 2-15,-17 7-8 0,0-7 13 16,16-7-14-16,-16 7 12 16,0-14-11-16,0 1 8 0,0-8-14 15,0-6-13-15,0-7 10 16,0 0-5-16,0-7 11 0,0 0 6 16,0-7-6-16,0-14-30 0,16 1 2 15,-16 0-13-15,0-8 3 16,16-6 8-16,1 0 22 0,-17 0 0 0,16 6-5 15,1 1 29-15,-1 0-32 0,0 13 29 16,1 0 20 0,-1 0-31-16,-16 8 50 0,16 6 31 15,0 0 14-15,0 0 53 16,-16 0 5-16,0 6 36 0,0 8-91 16,0 0-15-16,0 0-27 0,0 7-67 15,-16-1 56-15,0 0-20 16,0 1-9-16,-17-1-15 0,17 0-21 15,0 1-46-15,-17-7-84 16,16 0-76-16,1-1-38 0,-16-6-131 16,15 0-41-16</inkml:trace>
  <inkml:trace contextRef="#ctx0" brushRef="#br0" timeOffset="12454.117">22024 6110 1604 0,'32'14'27'15,"-16"0"36"-15,-16-1 36 0,16 1 51 16,-16 6 38-16,17 1-26 15,-17-1-10-15,0 8 39 0,0-1-141 16,-17 1-3-16,-15-1-58 0,16-1-114 16,0 2-17-16,-1-7-86 15,-15-1-169-15,16 0-91 0,-2-12-12 16</inkml:trace>
  <inkml:trace contextRef="#ctx0" brushRef="#br0" timeOffset="12820.193">22251 6076 934 0,'0'0'25'0,"0"0"32"16,0 14 91-16,0 0 36 0,0 0-23 15,0 6-14-15,17-7-77 16,-1 7-21-16,0 1 26 0,0-1-9 15,2-6-2-15,-2 0 122 16,0 0-52-16,0 0-106 0,0-8-11 16,1-6-133-16,15 0 27 0,-16 0 118 15,0-6 113-15,1-2-74 0,-1-4 27 16,0-2-16-16,-16 0-112 16,0 0 98-16,0 0-50 0,0 1-12 15,0-7 11-15,-16 6-23 16,0 7 18-16,-1-7 15 0,1 0-33 15,0 14-6-15,0-6-32 16,0 6-37-16,-17 0-46 0,17 0-79 16,0 6-97-16,0 2-71 15,-18-2-88-15</inkml:trace>
  <inkml:trace contextRef="#ctx0" brushRef="#br0" timeOffset="13123.001">22512 5728 975 0,'16'0'54'0,"0"0"122"0,0 0 44 16,18 0 59-16,-18 13 37 0,17 1-107 15,-1 0-6-15,17 7-11 16,-17 13-95-16,0-7 63 0,2 7-46 16,-2 7-99-16,-15-7 15 15,-1 14-20-15,0-7-38 0,0 6 86 16,-16 8-73-16,0 0-130 16,-16-1-78-16,-16 8-274 0,-1 0-209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8:52:31.0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11109 3414 1444 0,'0'0'-204'0,"-16"0"-20"15,16 0 40-15,-17 0 45 16</inkml:trace>
  <inkml:trace contextRef="#ctx0" brushRef="#br1" timeOffset="14757.032">15605 9218 1878 0,'-16'6'-3'16,"-16"1"3"-16,15-7 33 0,-15 7 11 15,16 0 52-15,-18-7 11 16,18 6 54-16,-16 1 4 0,-17-7-19 15,17 7 23-15,-18-1-73 0,-15-6-5 16,0 0-18-16,-1 0-12 16,-15 0-24-16,-16 0-19 0,15 0 29 15,-31 0-63-15,-2-6 13 16,2-1-6-16,-18 0-41 0,0 1 38 16,-31-8 9-16,-1 7 25 0,0 1 12 15,-16-2 34-15,-1 2-15 16,-15-2-44-16,-1 2-15 0,2-2-44 15,-3 2-21-15,1-1 3 16,-14 0-6-16,14 1-2 0,-17 6 18 16,19-7-28-16,-18 0-18 15,17 0-3-15,-1 7-22 0,-16-6 16 16,17-2-44-16,-1 2-17 0,1-1-85 16,-1 0 59-16,1 0 36 15,15 1-37-15,1 6 16 0,1-8-155 16</inkml:trace>
  <inkml:trace contextRef="#ctx0" brushRef="#br1" timeOffset="15785.985">12070 6268 544 0,'0'13'52'0,"0"1"37"0,-16 6 47 16,16-6 124-16,-16 7-17 0,16-1-35 15,0 8-24-15,0-8-125 16,0 7-26-16,0 0 3 0,0 7 26 16,16 0 13-16,-16 7 26 15,0 0-8-15,0 7-13 0,16 0-6 16,-16 6-25-16,0 2 0 0,0 5-29 16,0 8-20-16,0-2 9 15,0 8-3-15,0 7 20 0,16 0-3 16,-16 6-8-16,0 9 17 15,17-2-35-15,-17 15 9 0,16-2 0 16,-16 9-3-16,16 5 38 0,0 8 25 16,-16 7-19-16,18 6-11 15,-18 1-18-15,16 6-4 0,0 7-2 16,-16 7 21-16,16 0-18 0,-16 6-6 16,16 1 9-16,-16 0-30 15,17 7-9-15,-17 0-68 0,16-1-29 16,-16-7-60-16,16 1-63 15,-16-7-177-15,16-14-155 0</inkml:trace>
  <inkml:trace contextRef="#ctx0" brushRef="#br1" timeOffset="16603.498">14123 7032 121 0,'-16'7'45'15,"-17"-7"56"-15,1 0 87 0,-18 0 76 16,2 0 106-16,15 0-29 0,-15 0-57 16,-18 0-53-16,17 7-145 15,-16-7-10-15,-1 0-45 0,-15 6-31 16,0-6 42-16,-1 8 27 16,-15-2 26-16,-1 2 20 0,-16-2-57 15,0 0-40-15,-16 2-27 0,-1 6 6 16,-16-8 30-16,0 1-19 15,2 7 33-15,-35-8-8 0,17 2-15 16,0-2 32-16,1 1-29 0,-1 0-30 16,0-7-32-16,0 6-68 15,17 1-53-15,-1-7-68 0,16 0-174 16,0 0-35-16</inkml:trace>
  <inkml:trace contextRef="#ctx0" brushRef="#br1" timeOffset="19272.747">14660 6650 1767 0,'0'0'-14'0,"0"0"-18"15,0 0-4-15,0 0 23 16,0 6 35-16,0 2 49 0,0-2 14 15,0 8-13-15,0 0-25 0,16 6-38 16,1-7 7-16,-17 8-13 16,33-1 19-16,-33-6 18 0,16 6-29 15,0-6 17-15,0-6-28 16,1-2-5-16,-1 1 19 0,0-7-14 16,0 0 8-16,-16-7 12 0,16-7-12 15,2 0-8-15,-18-6 20 16,16 6-17-16,-16-6 3 0,0-1-1 15,16 1 27-15,-16 0-12 0,16-1 17 16,-16 1 40-16,0-1-36 16,0 8 22-16,0-1-31 0,0 7-32 15,0 7-12-15,0 0 15 16,0 0-8-16,0 7 19 0,0 7 6 16,0-1-31-16,0 8 23 15,0 13 0-15,0-7 41 0,0 7 12 16,0 7 20-16,0 1-5 0,0-1-35 15,0 6 34-15,0-5-28 0,0-2 16 16,-16 8-9-16,0-14-17 16,0 7-5-16,-2-7-8 0,-14-7 16 15,16 1-44-15,0 0 28 16,-17-15 31-16,17 0-71 0,-16-6-4 16,15-7-37-16,0 0-74 15,-15-7 14-15,15 1-40 0,1-8-83 16,0-6-78-16,0-8-165 0,0 1-104 15</inkml:trace>
  <inkml:trace contextRef="#ctx0" brushRef="#br1" timeOffset="19555.111">15247 7039 2271 0,'16'7'-3'0,"0"7"-8"16,0-8-12-16,-16 2 6 15,34-8 60-15,-18 0 35 0,0 0 20 16,16 0 22-16,-15 0-73 15,-1-8-21-15,16 2-55 0,-16-2-102 16,18 2-68-16,-18-1-214 0,0-7-94 16</inkml:trace>
  <inkml:trace contextRef="#ctx0" brushRef="#br1" timeOffset="19764.668">15165 6916 1822 0,'0'0'39'0,"0"0"28"0,17 0 14 16,15 0 22-16,1-7 29 16,-1-7-23-16,18 8-11 0,-2-8-29 15,-15 0-90-15,15 1-96 16,-14-1-100-16,14-6-251 0</inkml:trace>
  <inkml:trace contextRef="#ctx0" brushRef="#br1" timeOffset="20034.414">15930 6581 2180 0,'0'14'5'16,"0"0"44"-16,0-1 55 0,0 1 45 15,0 6 39-15,0 2-40 16,0-2-28-16,18-7 46 0,-18 7-102 16,16 1 10-16,0-7-40 15,0 0-81-15,0-8 41 0,1 8-9 16,15-8-59-16,-16-6-104 0,18 0-99 15,-2-6-226-15,1-8-117 16</inkml:trace>
  <inkml:trace contextRef="#ctx0" brushRef="#br1" timeOffset="20281.111">16257 6500 2739 0,'0'20'39'0,"0"0"54"15,-17 1 54-15,17-1 43 0,-16 8-6 16,0-1-33-16,0 7-36 0,16 1-57 16,0 5-10-16,0 9-32 15,0-2-55-15,0 1-65 0,0 7-140 16,0-8-166-16,16 8-207 15,-16-1-124-15</inkml:trace>
  <inkml:trace contextRef="#ctx0" brushRef="#br1" timeOffset="21500.261">14514 10466 682 0,'-32'0'42'0,"-18"0"39"16,18 0 59-16,-1 0 129 0,-16 0-51 15,1 0-17-15,14 0-72 16,-14 0-96-16,-1 0-17 0,-16 0-21 16,-1 0 21-16,2 0-32 0,-17 0 21 15,-18 0-11-15,18 0-32 16,-33 0 11-16,16 0 13 0,-32 0 50 16,15 0 27-16,-14 0 66 0,-18 8-29 15,17-2 2-15,-17-6 55 16,0 8-76-16,0-2 37 0,1 1-72 15,-1 0-63-15,18 0 20 16,-18-1-18-16,0 1 53 0,16 0 18 16,2-7-35-16,-18 6-9 15,0-6-12-15,17 0-36 0,-1 0 13 16,2-6 17-16,-2-1-15 0,-16 7-26 16,16-7-28-16,2 1-52 15,14-1-85-15,2 0-184 0</inkml:trace>
  <inkml:trace contextRef="#ctx0" brushRef="#br1" timeOffset="22621.06">15198 10146 1036 0,'-33'0'5'15,"33"0"-13"-15,-16 0 39 0,16 6 23 16,0 8 122-16,0 0 36 0,0 0-29 15,0 6-22-15,16 7-131 16,1-7-21-16,15 8-18 0,-16-1 1 16,1-5-11-16,-1-2 10 15,16-7 26-15,-16-6-14 0,18 0 13 16,-18-7 1-16,0 0-23 0,0-14 17 16,1 1 9-16,-1-7-31 15,0-2 13-15,-16 2 10 0,16-7 7 16,-16 7 45-16,16-1 26 15,-16 1-14-15,0-2 33 0,18 8-17 16,-18 2-37-16,0 4-3 0,0 2-37 16,0 6-6-16,16 0 8 15,-16 6 36-15,0 2 21 0,0 4-18 16,0 10 34-16,0 5-30 0,16 1-24 16,-16 5 18-16,0 9-15 15,0 5 13-15,0 1-18 0,0-1 18 16,0 2-27-16,0-2-1 15,0 1 48-15,-16-7-10 0,0-7 17 16,-2 0-7-16,-14-7-50 16,16-5-9-16,-17-2-23 0,1-7-12 15,16-6-28-15,-18-7-44 0,18 0-27 16,-16 0-57-16,16-7-41 16,-1-6-62-16,1-1-160 0,16 0-61 15,-16-6-92-15</inkml:trace>
  <inkml:trace contextRef="#ctx0" brushRef="#br1" timeOffset="22849.059">16029 10644 1327 0,'32'0'121'0,"-16"0"11"16,2 0 14-16,-2 0 11 16,16 0-115-16,-16 0-6 0,17 0-8 15,-17-6-6-15,16-2-22 16,-15 2-61-16,-1-2-214 0,0 2-136 16</inkml:trace>
  <inkml:trace contextRef="#ctx0" brushRef="#br1" timeOffset="23065.451">15866 10515 2249 0,'-17'6'2'15,"17"-6"7"-15,0 0-4 16,0 0 13-16,17 0 5 0,-1 0-26 15,0-6 0-15,16-1-14 16,18-7-18-16,-18 0-102 0,1 8-209 16,17-8-208-16</inkml:trace>
  <inkml:trace contextRef="#ctx0" brushRef="#br1" timeOffset="23256.875">16485 10371 1317 0,'16'0'162'16,"0"0"1"-16,0 0-23 0,18 0 6 16,-18-7-138-16,16 1-22 15,1-2-137-15,-1 2-95 0,1 0-128 16</inkml:trace>
  <inkml:trace contextRef="#ctx0" brushRef="#br1" timeOffset="23660.781">16924 10214 1015 0,'0'-6'51'0,"0"-2"151"0,0 2 44 15,0-2 71-15,18 2-25 16,14-2-87-16,0 8-44 0,1-6-74 16,-1 6 31-16,1 0-43 0,-1 0 24 15,-16 0 49-15,0 0-15 16,-16 6 32-16,0 8 21 0,0 0-1 15,0 0 20-15,0 7-21 16,0-1-14-16,0 0-14 0,0 7-64 16,0 1-27-16,0 0-17 0,-16-8-16 15,16 7-11-15,-16-6-1 16,16-1-27-16,0-6 11 0,0 0 6 16,0 0-13-16,0-8-14 15,0-6-86-15,0 0-67 0,16 0-65 16,18 0-118-16,-2-14-76 0,1 0-79 15,-1 0-294-15</inkml:trace>
  <inkml:trace contextRef="#ctx0" brushRef="#br2" timeOffset="30822.412">12201 10582 515 0,'-16'0'7'0,"0"0"30"0,-2 0 47 15,2 0 29-15,0 0 35 16,0-6 3-16,-1 6 69 0,17 0-19 16,0 0-27-16,-16-7-24 0,16 7-103 15,0 0-14-15,0-7 11 16,0 7 18-16,-16-7-23 0,16 1 0 15,-16 6-2-15,16-8-20 16,-16 2 14-16,16-1 8 0,-17 7-7 16,17-7 8-16,-16 1 35 0,16-1-12 15,0 0-2-15,-16 7-9 16,16-7-46-16,0 1 0 0,0-2 0 16,-16 2 3-16,16-2 26 0,0 2-17 15,0-2 2-15,0 2-2 16,-17-1 15-16,17-6 35 0,0-1-5 15,0 1 5-15,0-8-47 16,0 7-11-16,0 0-13 0,0-6 3 16,0 6-9-16,0 0 24 15,0 1-6-15,0-7-28 0,0 6 40 16,0 0-30-16,0 1 6 0,0-1 19 16,0 0-22-16,0 0 15 15,17 0-3-15,-17 2-6 0,0 4 3 16,0-5 6-16,16 6 12 15,-16-6-15-15,16 5-6 0,-16-5-9 16,0 6-15-16,16-6 21 0,1 5 0 16,-17-4 15-16,16 4-9 15,-16-6 15-15,16 8 0 0,-16-8-9 16,16 7-6-16,0 0-15 0,-16 0 98 16,0-7-92-16,17 8 19 15,-17 0-31-15,16 6-96 0,-16-8 24 16,16 2-32-16,-16 6-59 15,16-7-59-15,-16 0 7 0,18 7-110 16,-2-7 24-16,-16 1 24 0,16 6 13 16,0-8 129-16,0 2 3 15,-16-2-14-15</inkml:trace>
  <inkml:trace contextRef="#ctx0" brushRef="#br2" timeOffset="31740.19">12201 9906 772 0,'0'0'2'0,"-16"0"46"0,0 0 31 15,16 0 34-15,-18 0 100 16,18 0-23-16,0 0 8 0,-16 0-23 16,16 0-95-16,-16 0-3 15,16 0-35-15,0 0 8 0,0 0 1 16,-16 0-3-16,16 0 32 0,-17-6-3 16,1 6 3-16,16-8-2 15,-16 2-43-15,0 0-15 0,16-2 1 16,-16 2 35-16,-1-1 27 15,17 0-9-15,-16-6-9 0,0-1-53 16,16 7-18-16,-16-7 15 0,16-6 22 16,0 6-1-16,-17 0 0 15,17 0 0-15,0-6-21 0,0 0-3 16,-17-1-3-16,17 8-3 16,0-7-21-16,-16-2 15 0,16 10-9 15,0-10 3-15,0 2 9 0,0 7 6 16,0-8 0-16,0 8-6 15,0-1 3-15,0 1-12 0,0-9 0 16,0 16 18-16,0-8-9 16,0 0 3-16,16 1 6 0,-16 6-6 15,0-6 3-15,17 5-19 0,-17 2 16 16,17-8-3-16,-17 7-9 16,16 1 33-16,-16-8-18 0,16 6-21 15,0-4 18-15,-16 4-15 0,17-6 6 16,-1 8 12-16,-16-8 21 15,16 7-18-15,-16 1 0 0,16-2-8 16,-16 2-1-16,16-1-13 0,-16 0 10 0,17 7-3 0,-17-6-42 31,16 6 10-31,-16 0-48 0,16-7-57 16,-16 7-50-16,16 0-152 0,-16 0-39 16,0 0-26-16,18 0-6 15</inkml:trace>
  <inkml:trace contextRef="#ctx0" brushRef="#br2" timeOffset="48786.91">12185 7695 264 0,'0'0'11'16,"0"0"-8"-16,0 0-3 0,-16 0 2 16,16 0 3-16,0 0 33 15,0 0 10-15,0 0 3 0,0 0-5 16,0 0-14-16,0 0 17 15,0 0 30-15,0 0 23 0,0 0-4 16,0 0 2-16,0 0-3 0,0 0-6 16,0 0 118-16,0 0-29 15,0 6 9-15,0-6 12 0,0 0-95 16,0 0 34-16,0 8-20 16,0-8-46-16,0 6-11 0,0 0-28 15,0-6-38-15,0 8 29 0,-18-2-23 16,18 1-46-16,-16-7-26 15,0 7-112-15,0 0-200 0,-1-7-127 16</inkml:trace>
  <inkml:trace contextRef="#ctx0" brushRef="#br2" timeOffset="51776.545">12169 7701 226 0,'0'0'2'0,"0"0"-2"16,0 0 5-16,0 0 4 15,0 0 8-15,0 0 21 0,0 0 12 16,0 0-2-16,0 0 3 0,0 0-29 15,0 0-15-15,0-6 10 16,0 6-9-16,0 0 21 0,0-7 13 16,0 7 25-16,0 0 17 15,0-7-4-15,0 7 3 0,0 0-6 16,0 0 2-16,0 0 81 16,0 0 11-16,0-7 4 0,0 7-25 15,0 0-71-15,0 0-19 0,0 0-29 16,0 0 13-16,0 0 3 15,0 0-8-15,0 0 6 0,0 0-23 16,0 0-11-16,0 0 12 0,0 0-15 16,0 0 12-16,-18 0-11 15,18 0-15-15,-16 0-2 0,0 0 5 16,16 0 3-16,0 0 3 16,-16 7 8-16,16-7-17 0,-17 0-19 15,17 0-37-15,-16 0-52 16,16 0-100-16,0 0-61 0,-16 0-51 15,16 0-41-15</inkml:trace>
  <inkml:trace contextRef="#ctx0" brushRef="#br2" timeOffset="52235.729">12201 7674 964 0,'0'0'49'0,"0"0"18"0,0 0 117 15,-16 0 20-15,16 0-11 16,0 0 27-16,0 7-120 0,0-7-11 15,-16 0-21-15,16 7-29 16,0 0 35-16,-18-7-5 0,2 6 0 16,16-6-25-16,-16 8-18 15,16-8 3-15,-16 6-35 0,16-6 18 16,-17 0-41-16,17 6-60 0,0-6-11 16,-16 0-122-16,16 0-209 0</inkml:trace>
  <inkml:trace contextRef="#ctx0" brushRef="#br2" timeOffset="53833.235">12201 8220 466 0,'0'0'14'0,"0"0"30"0,0 8 51 15,0-8 14-15,0 0 24 16,-16 0-9-16,16 6-35 0,0-6 89 16,0 7 0-16,0-7-23 0,-16 0-22 15,16 7-78-15,0 0-33 16,0-7 0-16,-18 6 19 0,18-6-19 16,-16 7 12-16,16 0 7 15,-16-7 1-15,16 0-11 0,0 6-26 16,0-6-2-16,-16 0-37 0,16 0-16 15,0 0-21-15,0 0-129 16,-17 0-1-16,17 0-25 0,0 0-12 16,0 0 69-16,0 0 6 15,0 0-12-15,0 0 24 0,0 0 38 16</inkml:trace>
  <inkml:trace contextRef="#ctx0" brushRef="#br2" timeOffset="54031.113">12201 8228 914 0,'0'0'82'0,"0"0"131"0,0 0 14 16,0 0 22-16,0 0-40 15,0 0-119-15,0 0-12 0,0 6-16 16,0-6-29-16,-16 7-7 16,16 0 2-16,-16 0 6 0,16-1-14 15,-18-6 0-15,2 7-23 16,16 0-34-16,-16-1-64 0,16-6-63 15,-16 0-160-15,-1 0-103 0</inkml:trace>
  <inkml:trace contextRef="#ctx0" brushRef="#br2" timeOffset="55249.098">12217 8664 524 0,'0'0'19'0,"0"0"28"16,0 0 41-16,0 0 22 0,0 0 21 15,0 0 5-15,-16 0 55 0,16 0-10 16,0 0-26-16,0 0-8 15,0 0-70-15,0 0 17 0,0 0-2 16,0 0-36-16,-16 0 0 16,16 7-25-16,0-7-8 0,0 7 19 15,-16-7-17-15,16 7-8 0,-18-7 6 16,18 0 0-16,0 0-5 16,0 0 2-16,-16 0-17 0,16 0 6 15,0 6-18-15,0-6 12 16,0 0-23-16,0 0-26 0,0 0 17 15,0 0-36-15,0 0 31 0,0 0 8 16,0 0-38-16,0 0 22 16,0 0-20-16,0-6-7 0,0 6 19 15,0-7-15-15,0 7 2 16,0-7 14-16,16 0 19 0,-16 7 13 16,18-6 17-16,-18-2 9 0,0 8-9 15,16-6 10-15,-16 6 50 16,0 0 48-16,0 0 39 0,0 0 38 15,0 0-36-15,16 0-57 16,-16 0-20-16,0 0-14 0,0 6 19 16,0-6-4-16,-16 0-20 0,16 8-14 15,-16-2-54-15,-2 1 27 16,2 0-6-16,0 0-9 0,16-1-50 16,-16-6-73-16,-1 8-86 0,17-8-230 15,-16 0-150-15</inkml:trace>
  <inkml:trace contextRef="#ctx0" brushRef="#br2" timeOffset="56250.121">12250 9149 843 0,'-17'0'27'0,"17"0"11"0,-16 0 44 16,16 0 100-16,-16 0 19 0,16 0 12 15,0 0-28-15,-16 0-84 16,16 0-20-16,0 0-9 0,-16 0 10 16,16 0 17-16,-18 0-31 0,18 0-5 15,-16 0-8-15,0 0-29 16,16 0-8-16,-16 0 8 0,-1 0-17 15,1 0-12-15,0 0 23 16,16-7-20-16,-16 0 134 0,-17 7-113 16,33-6 104-16,-32 6-116 0,16-8-132 15,16-5 123-15,-17-1-113 16,0 0 130-16,1 8 4 0,16-8-21 16,0 0 0-16,0 0-3 15,0 8-12-15,0-8 18 0,0 1-3 16,-16 5-20-16,0-4 23 0,16-2-1 15,0 7 10-15,0-7 0 16,-16 0-15-16,16 8 3 0,0-8-6 16,0 0 12-16,0 8-12 15,0-8-9-15,0 7 6 0,0 0-8 16,0-6 17-16,0 5 6 0,0-5-18 16,0 6 12-16,0-6-8 15,0 5-4-15,16-4 18 0,-16-2-9 16,16 6 12-16,-16-6-9 0,16 1-6 15,0 6 6-15,-16-6-23 16,17 5 17-16,0-4 3 0,-1-2-3 16,0 7 26-16,0-7 4 15,-16 0-13-15,17 8-11 0,-1-2-20 16,0 2-56-16,0-2-35 0,0 2-40 16,1 0-43-16,-1 6-117 15,0 0-65-15,-16 0-65 0</inkml:trace>
  <inkml:trace contextRef="#ctx0" brushRef="#br2" timeOffset="57062.55">12086 8719 792 0,'-16'0'25'0,"0"0"36"15,-16 0 36-15,15 0 21 16,1 0 60-16,0 0-1 0,0 0-33 16,-1 0-20-16,0 0-89 15,17 0-24-15,-16-8 8 0,16 2 14 16,0 0 6-16,0-2-20 0,-16 2 0 16,16-1 3-16,0-7-22 15,-16 8 28-15,16-8-3 0,-16 0-22 16,16 0 22-16,0 0-14 15,-17 1 3-15,17-1 6 0,0 8-3 16,0-8-3-16,0 0-17 0,0 7 6 16,0-6-12-16,0 0-8 15,0 5 17-15,0-6-11 0,0 8 22 16,0-8 9-16,0 7-11 16,0-7 16-16,17 8-2 0,-17-8-6 15,16 8 2-15,0-8-19 0,-16 0 6 16,16 7 3-16,0 1 5 15,-16-8 23-15,17 6 3 0,0-4 6 16,-17 4-3-16,16 2-29 0,0-2 3 16,-16 2 10-16,16-1-27 15,1 0 23-15,-17 0-23 0,16 1-18 16,0 6 36-16,0-8-24 16,-16 2 0-16,16-1 18 0,1 7-24 15,-1-7 18-15,-16 1 5 0,16-1-5 16,0 0-11-16,2 0 8 15,-18 1-12-15,16 6-49 0,0-8-13 16,-16 2-99-16,16-2-140 16,-16 8-66-16,0 0-99 0</inkml:trace>
  <inkml:trace contextRef="#ctx0" brushRef="#br2" timeOffset="57858.896">12185 8192 742 0,'-16'8'35'15,"-2"-8"23"-15,2 0 57 0,0 6 34 16,0-6 58-16,16 0 25 0,-17 0-10 15,1 0-17-15,16 0-102 16,-16 0-25-16,16-6-50 0,-16-2-11 16,16 2 40-16,-16-1-8 0,16 7 0 15,-17-7 20-15,1-6-40 16,16 6-8-16,-16 0-4 0,0-7-11 16,16 1 47-16,-17-1-3 15,0 0 84-15,1 0-90 0,16 2-47 16,-16-2 27-16,0 0-102 15,16 0 98-15,-16 1 1 0,16-1-33 16,0 0 103-16,0 1-97 0,-17-1-3 16,17 0 3-16,0 0-66 15,0 0 150-15,0 1-69 0,0-7-9 0,0 6 85 0,0 0-167 16,17 1 85-16,-17-7 85 0,0 6-140 31,16-6 82-31,0 6 6 0,0-7-72 16,0 7 39-16,18 0 0 15,-18 2 15-15,0-9-3 0,0 7 6 16,1 8 4-16,-1-8-38 16,0 6-8-16,0 2 0 0,0-2 57 15,1 8-20-15,-1 0-97 0,-16 0-52 16,16-6-120-16,0 6-37 16,-16 0-112-16,18 0-56 0</inkml:trace>
  <inkml:trace contextRef="#ctx0" brushRef="#br2" timeOffset="58524.471">12086 7776 515 0,'-16'8'41'0,"-16"-8"64"16,16 0 38-16,-17 0 26 0,17 0 67 15,-17 0-25-15,16-8-38 16,1 2-23-16,16-2-92 0,-16 2-20 16,16-1 1-16,0 0 2 15,0 0-10-15,0-7 22 0,0 8 9 16,0-8-3-16,0 1 8 0,0-1-4 15,0-6 18-15,16 6-6 16,-16 0 15-16,0-6-19 0,0 6-15 16,0-7 26-16,0 8-7 15,0-7 3-15,0 6 74 0,0-6-67 16,0-2-14-16,0 2-16 0,0 7-89 16,0-7 40-16,0-1 25 15,0 7 29-15,0 0-1 0,0-6 7 16,16 6-48-16,-16 8-46 15,0-8 34-15,17 0-31 0,0 7 6 16,-17-7 54-16,16 8-38 0,-16-8 16 16,16 7 21-16,0 1-56 15,1-8-19-15,-1 8 28 0,0-2-15 16,0-6 19-16,0 0 24 0,17 1-2 16,-17-1 3-16,0 1-16 15,18 0-4-15,-18-1-76 0,16 0-62 16,-15 1-150-16,-1 5-245 15,0 2-199-15</inkml:trace>
  <inkml:trace contextRef="#ctx0" brushRef="#br2" timeOffset="64669.707">10310 7544 613 0,'0'0'57'0,"0"0"39"0,0 0 61 15,0 0 115-15,0 0-24 16,0 0-19-16,0 0-26 0,0 0-100 15,0 0-42-15,0 7 7 0,0-7 0 16,0 14-8-16,0-8 22 16,0 8 55-16,-16 0-117 0,0 7 15 15,0-1 84-15,0 8-175 16,-17-1 70-16,1-1-37 0,16 2-72 16,-17 7 97-16,17-9 4 0,0-5 23 15,16-1-46-15,0 1 11 16,0-7 6-16,0-1 9 0,0-6-3 15,0-1-15-15,0 2 0 16,16-2-3-16,0-6 33 0,-16 8 70 16,0-8-88-16,16 6 3 15,1-6-20-15,-1 0-51 0,0 8 85 16,0-2 24-16,-16-6 54 0,16 7-15 16,1 0 37-16,-17 0 32 15,0 6-57-15,0-6 10 0,0 7-25 16,0-1 2-16,0 7 0 0,0 8 4 15,0-8-7-15,-17 8-76 16,1-1 13-16,0 0-19 0,16 7 39 16,-16-6-1-16,0-1-9 15,-1 1-10-15,1-8-35 0,0 7 2 16,0-7 21-16,-2-6-1 16,18 7-10-16,0-7 7 0,0 0-6 15,0-8 16-15,0 8-1 0,0-8-15 16,0 8 9-16,0-7-13 15,18-1 14-15,-18 8-37 0,16-6 37 16,0-2 2-16,0 2-3 0,1-2 49 16,-1 8-26-16,0-8 46 15,0 8-6-15,0-1 16 0,1 8 21 16,-1 7-23-16,-16-2 32 16,0 9 0-16,0 5-37 0,0 1 7 15,0 15-47-15,-16-2-15 0,-1 14-6 16,1 1-28-16,-16 0 21 15,16 12-14-15,-17-6 42 0,1 13 32 16,-2-5-22-16,2 6 33 16,-1-8-29-16,17-6-52 0,0 0 21 15,0-6-26-15,0-8-6 0,16-6 32 16,0 0-8-16,0-8 1 16,0-5-4-16,16-8-10 0,0-1-26 15,0-5-6-15,0-1-39 16,17-7-21-16,-1-6-16 0,2-6-70 15,14-8-40-15,-15 0-183 0,15-14-181 16,1-14-225-16</inkml:trace>
  <inkml:trace contextRef="#ctx0" brushRef="#br2" timeOffset="65257.039">9529 8350 2237 0,'0'-28'46'0,"0"8"6"0,0-1 82 15,0 15 67-15,-16 6 22 16,-16 0 63-16,14 14-46 0,-14 13-45 16,16 7-32-16,-17 7-58 15,1 7-20-15,16 13-2 0,0 0-37 16,16 0-13-16,0 2-19 0,0-9-18 16,16 1 1-16,16-8 37 15,1-19-34-15,-1-1 3 0,18-13-3 16,-18-14-14-16,17 0 45 0,-1-14-5 15,1 8 8-15,-17-15 0 16,2 7 34-16,-2 0 56 0,-16 1 96 16,1 6-63-16,-17 7-59 15,0 0-63-15,-17 14-93 0,1 6 40 16,-16 7 22-16,-2 7-11 0,-14 8-60 16,15-1-75-16,-15 6-140 15,15 1-145-15,1-7-209 0,-2 6-311 16</inkml:trace>
  <inkml:trace contextRef="#ctx0" brushRef="#br2" timeOffset="66031.551">9757 8828 27 0,'0'0'4'16,"0"7"3"-16,0-7-11 15,0 0 11-15,0 0 33 0</inkml:trace>
  <inkml:trace contextRef="#ctx0" brushRef="#br2" timeOffset="66463.197">9709 8910 235 0,'0'0'38'0,"0"0"27"16,0 0 64-16,0 0 46 0,0 0 5 15,0 0 2-15,0 0 33 0,0 0-20 16,0 0-27-16,0 0 32 16,0 0-64-16,0 0 38 0,0 0 7 15,0-8 13-15,16 2 2 16,0 0-13-16,-16-2-15 0,16-5-15 15,-16-1-38-15,16 0-25 0,1 1 20 16,-17-7-11-16,16 0 4 16,0-2 17-16,-16 2 7 0,16-1-51 15,-16 7 30-15,0-6 11 16,0 7-12-16,0-1 25 0,0 8-24 16,0-2-65-16,0 8-9 0,-16 0-36 15,0 0 8-15,-17 0 31 16,17 14-32-16,-16 0 4 0,-18-1 0 15,18 7-32-15,-1 8 22 16,-15-1 7-16,15 1-8 0,1 6 11 16,-2 0-53-16,2-6-80 0,16 6-83 15,0-7-134-15,16 1-148 16,0-2-247-16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6:09:46.9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2427 1474 843 0,'0'0'40'0,"-16"0"84"15,16 0 61-15,0 0 24 16,0 0 29-16,16 0-59 0,-16 0 14 16,16 0 21-16,-16-6-30 15,16 6-25-15,-16-8 4 0,0 8-74 16,0 0-41-16,0 0 30 0,0 0-69 15,0 0 22-15,0 0 39 16,0 0-15-16,0 0-15 0,0 0-13 16,0 0-27-16,0 0-46 15,0 0 34-15,0 0-13 0,0 0-5 16,0 8 48-16,0-8-24 0,0 6 40 16,0 8-7-16,0-7-21 15,0 13-6-15,0-6 38 0,0 6-4 16,17 1 0-16,-17 7-19 0,0-1-40 15,-17 7 19-15,1-1 22 16,16 1-10-16,-16 8 6 0,0-8-24 16,-18 0 28-16,34 0-7 15,-16-6 16-15,0-8 12 0,16-7-68 16,-16 1 37-16,16-7-43 0,0 0-10 16,0-7 41-16,0 0 6 15,0 0 41-15,16 0 18 0,-16 0-3 16,16 0-24-16,0 0-39 15,2-7 7-15,-2 0-6 0,16 1 6 16,-16 6 9-16,1-8 7 16,15 2-25-16,-16-1 2 0,1 0 36 15,15 1-26-15,-16-1-3 0,0 0 32 16,2 0-67-16,-2 1-28 16,0-2-42-16,0 2-103 0,0-2-119 15,-16 2-108-15,0 6-182 0</inkml:trace>
  <inkml:trace contextRef="#ctx0" brushRef="#br0" timeOffset="334.244">2655 1604 2398 0,'0'0'88'16,"0"0"-21"-16,16 0 85 16,-16 0-13-16,0 0-54 0,0 0 107 15,0 0-39-15,0 0 54 16,0 14-7-16,0 6-68 0,0 1-7 16,-16 6-80-16,16 7 8 0,0 7-72 15,0 0-21-15,0 7 69 16,0 0-39-16,0-1 50 0,0 8 7 15,-16-7-70-15,16 6 33 0,0-12-14 16,-16 5-111-16,16-6-5 16,0-7-132-16,0 0-104 0,0-13-75 15,0-1-145-15,0-12-104 16</inkml:trace>
  <inkml:trace contextRef="#ctx0" brushRef="#br0" timeOffset="1948.164">3045 1836 1989 0,'0'0'11'15,"0"-7"11"-15,0 0-25 16,0 0-2-16,0-6 42 0,0 6 5 15,0-7 40-15,0-6 23 16,0 7-4-16,0-1 10 0,16 0 60 16,-16 0-80-16,0-6-61 0,17 13-27 15,0-7-72-15,-1 8 81 16,0-2 26-16,-16 2 13 0,16-1 9 16,1 7 44-16,-1 7-49 0,-16-1-1 15,16 2 26-15,-16 5-52 16,16 1 9-16,0 14 16 0,-16-8-37 15,18 7-7-15,-18-7 57 16,16 8-25-16,0-1 29 0,-16 1-4 16,16-1-44-16,0 0 10 0,1-6-51 15,-1-1 26-15,0 1-1 16,0-1 1-16,1-6 44 0,-17 0-35 16,16-8 36-16,0 1 0 0,-16 0-26 15,16-7 39-15,-16 0-46 16,16 0-32-16,2 0 4 15,-2-7-14-15,-16 0 13 0,16 1 33 16,-16-2-43-16,16-6-73 0,0 8-91 16,-16-14-221-16,17 6-99 15,-1 0-222-15</inkml:trace>
  <inkml:trace contextRef="#ctx0" brushRef="#br0" timeOffset="2273.332">3436 1651 1866 0,'0'0'53'0,"0"8"66"0,0-8 72 15,0 6 60-15,0 1 14 0,0 7-16 16,-16-8-6-16,16 8-47 15,-16 0-41-15,0 0-14 0,-1 6-37 16,1 1 11-16,0-1-40 16,-17 0-15-16,17 7-44 0,16 1-22 15,-32 0 29-15,16-1-23 0,16 0 33 16,-34 7-29-16,18-6-4 16,0-8-14-16,16 1-65 0,-16-1-4 15,-1-6-67-15,1-8-108 0,16 8-89 16,0-14-115-16,0 7-155 15,0-7-63-15</inkml:trace>
  <inkml:trace contextRef="#ctx0" brushRef="#br0" timeOffset="2789.039">3698 1994 1911 0,'0'6'64'0,"16"-6"38"0,-16 0 43 15,0 0 59-15,16 0-64 16,-16 0-29-16,0 0-29 0,0 0-9 15,0 0 60-15,0 0 39 16,0 0-14-16,0 0-21 0,16-6-61 16,0 6-19-16,1-8-9 15,-1 8-16-15,0 0 6 0,0-6-15 16,18 6 19-16,-2-8-16 16,0 8-7-16,1 0-19 0,-1-6 3 15,1 6-25-15,-1-7-14 0,2 0 13 16,-2-6-41-16,0 5-59 15,1 2-97-15,-1-1-138 0,1 0 43 16,-17-6-408-16</inkml:trace>
  <inkml:trace contextRef="#ctx0" brushRef="#br0" timeOffset="3081.546">3942 1659 2871 0,'0'-8'91'0,"0"8"-51"16,-17 0 17-16,1 0 10 16,16 0-26-16,0 0 122 0,0 8-9 15,0 5 14-15,0 7-59 16,0 8-57-16,0 6-16 0,0 7-14 15,0 6-2-15,0 16 6 0,16-9-58 16,-16 7-14-16,17 1-111 16,-17 0-81-16,16-1-22 0,0-14-116 15,0-5-34-15,1-1-147 0,-17-7-93 16</inkml:trace>
  <inkml:trace contextRef="#ctx0" brushRef="#br0" timeOffset="3350.244">4430 1338 3065 0,'16'-14'-46'15,"0"0"28"-15,2 14 18 16,-2 0 55-16,-16 8 122 0,0 5 37 15,0 7 2-15,0 14-43 0,0 7-55 16,0 7-76-16,0 7-45 16,0 6 13-16,0 8-13 0,0-2-63 15,0 2-11-15,0 6-156 16,0-14-138-16,0-6-88 0,0 0-216 16</inkml:trace>
  <inkml:trace contextRef="#ctx0" brushRef="#br0" timeOffset="3612.911">4952 2116 1933 0,'48'0'81'0,"-15"0"44"0,-1 6 38 16,17-6 30-16,-16 0-55 0,0 0 23 15,-1-6-17-15,1 6 27 16,-1-7-17-16,0 7-74 0,2-7-27 16,-2 7-21-16,17-7-29 15,-17 1 4-15,1 6 12 0,-1-7-51 16,2 0-12-16,-2 7-134 16,0-6-134-16,1-2-125 0,-1 2-213 15</inkml:trace>
  <inkml:trace contextRef="#ctx0" brushRef="#br0" timeOffset="3888.175">5196 1931 2727 0,'-16'0'6'0,"16"0"12"15,0 0 54-15,0 0 71 0,0 0 35 16,0-6 42-16,0-1-8 16,16 7-45-16,0-7-31 0,0 7-51 15,17-6-43-15,15-1 5 0,2 0-4 16,-1 0-30-16,-1 1-9 16,1-2 6-16,1 2-90 0,14-2-31 15,-15-6-66-15,16 8-199 16,-15-8-61-16,-2 7-229 0</inkml:trace>
  <inkml:trace contextRef="#ctx0" brushRef="#br0" timeOffset="4587.016">6987 1460 2456 0,'34'0'-23'16,"-18"-6"76"-16,0 0 50 0,-16 6 37 15,0 0 60-15,0 0-39 16,0 6 6-16,-32 0-17 15,14 2-14-15,-30-2-21 0,15 1-64 16,1 0-6-16,-17 0-35 16,1-1 19-16,14 2-3 0,2-8-9 15,-1 6 28-15,17-6-51 0,0 0 32 16,0 0-7-16,16 0-19 16,0 0 26-16,0 0-55 0,-16 0 29 15,16 0-26-15,-17 0-4 0,1 0 17 16,16 0-32-16,0 0 68 15,0 0-33-15,-32 14 33 0,32-7-4 16,0 6-35-16,0-6 62 0,0 13-30 16,-16 2 13-16,16 5 4 15,0-1-46-15,-18 2 0 0,2-1 0 16,0 1 0-16,16-1-30 0,-16-7 40 16,-1 1 26-16,17-8-10 15,0-6 40-15,0 7-73 0,17 0-3 16,-1-8 0-16,16 2-16 15,2-2 32-15,-18-6-22 0,16 8 9 16,-15-8 34-16,15 0 41 16,0 0-3-16,1 6 11 0,-1-6 30 15,18 7 1-15,-18-7 20 0,-15 7 5 16,15-7 22-16,-16 7-48 16,0-1 26-16,-16 1-7 0,0 6-63 15,-16-5 58-15,0 5-35 16,0 7-11-16,-17-6-7 0,-15 6-32 15,-2 2-25-15,1-2 3 0,1 1-18 16,-1-1-62-16,-17 0-30 16,18 1-81-16,-1-7-92 0,-1 0-74 15,2-8-81-15,-1 1-93 0,1-7-99 16,15 0-115-16</inkml:trace>
  <inkml:trace contextRef="#ctx0" brushRef="#br0" timeOffset="5931.674">6987 1679 2101 0,'16'0'34'0,"-16"0"-17"15,18 0 22-15,-18 0 18 16,16-7 19-16,-16 0 75 0,16 1 32 15,-16 6 13-15,16-14 10 16,-16 7-53-16,17 0 0 0,-1 1-37 16,0-1-52-16,-16 7 15 15,16-7-37-15,17 7 10 0,-16 0 13 16,-1 0 23-16,0 0 8 0,17 0-7 16,-17 7-7-16,0 0-25 15,16-1 0-15,-15 1 25 0,-1 0-14 16,0 7 0-16,0-1-44 0,2 1-24 15,-2 6-17-15,0 0-7 16,0 2 48-16,0-2 11 0,1 1-22 16,-1-1 4-16,0 7-24 15,0-7 28-15,0-6-1 0,1 7-17 16,-17-7-3-16,16-8-31 0,0 8 35 16,-16 0 31-16,16-8-21 15,2-6-21-15,-18 7 10 0,16 0 8 16,-16-7-15-16,16 0 46 15,0 0-73-15,0-7-112 0,1 0-16 16,-1 1-144-16,0-2-89 0,0-5-135 16,0-7-258-16</inkml:trace>
  <inkml:trace contextRef="#ctx0" brushRef="#br0" timeOffset="6222.02">7737 1522 2597 0,'0'14'92'0,"-16"-8"112"0,16 1 57 16,-16 6 59-16,-1 1-30 0,1 0-65 15,0 7-9-15,0-1-76 16,-18 0-52-16,18 8-30 0,-16-7-65 15,-1 13 31-15,17-7-27 0,-16 1-7 16,-1-8 7-16,17 7-4 16,0 1 0-16,-18-1-58 0,18-7-20 15,0 0-121-15,-17 1-100 16,17-1-118-16,0-6-163 0,16 0-152 16</inkml:trace>
  <inkml:trace contextRef="#ctx0" brushRef="#br0" timeOffset="6566.306">7997 1884 2656 0,'34'0'-76'0,"-18"0"52"16,16 0 27-16,1 0 36 0,-1 0 136 16,-16 0 31-16,17 0-35 0,-1 0-30 15,2 0-54-15,-18-6-40 16,0 6 13-16,17 0-28 16,-1-8-4-16,-16 8-40 0,17-6 2 15,-17 6 13-15,16-8-41 0,18 8-12 16,-18-6-50-16,-15 6-34 15,15 0-4-15,-16-8-32 0,0 8 5 16,18 0 3-16,-18 0-5 0,-16 0-10 16,16 0-18-16,-16 0-159 15,0 0-97-15</inkml:trace>
  <inkml:trace contextRef="#ctx0" brushRef="#br0" timeOffset="7330.026">9122 1686 2763 0,'0'-7'30'16,"16"7"21"-16,-16 0-30 0,0 0 24 15,0 0 37-15,0 0-63 16,0 7 66-16,0 7-8 0,-16-8-62 16,16 8 91-16,0 6-88 0,-16-6-5 15,16 7 50-15,0-1-95 16,0-6 45-16,0 6 44 0,16-7-86 16,0 1 80-16,0 0-23 15,1-6-16-15,-1-2 20 0,-16 1-39 16,16-7 33-16,0 0-32 0,-16 0 15 15,16-7 23-15,2 1-3 16,-2-2-7-16,-16-6 24 0,16 0-14 16,-16 8 26-16,16-8-3 15,1 1-29-15,-17-7-3 0,0 6-26 16,0 0 19-16,0-7-13 0,0 1 4 16,0 0 15-16,-17 6-5 15,1-7 16-15,16 7-13 0,-16 1-14 16,-18 0-2-16,18 6-11 15,-16 0 10-15,16 7 11 0,16 0-21 16,-17 0-16-16,1 0-39 0,0 7-121 16,0 0-119-16,0 6-141 15,-2-6-166-15,2 7-191 0</inkml:trace>
  <inkml:trace contextRef="#ctx0" brushRef="#br0" timeOffset="7595.427">9610 1781 3052 0,'17'14'12'0,"-1"-7"13"0,0 0 12 16,-16-7 22-16,0 0-47 16,0 0 16-16,0 0-13 0,0 0-24 15,0 0-16-15,0 0-123 0,0 0-162 16,0 0-325-16</inkml:trace>
  <inkml:trace contextRef="#ctx0" brushRef="#br0" timeOffset="8026.621">9953 1584 2834 0,'0'0'85'16,"0"0"-76"-16,0 0 1 0,16 0 63 15,-16 0-36-15,0 0 45 16,0 6 41-16,0 2-48 0,0 5-5 16,0-6 40-16,0 0-40 15,0 6-3-15,16-6-32 0,0-1-16 16,1 8 17-16,-1-7 22 0,16 7 14 16,2-8 4-16,-2 8-17 0,1 0-6 15,-1-8-33-15,17 8 33 16,-17-6 11-16,0-2-38 0,-14 8 18 15,14-7-14-15,-16 7 1 16,0-8 3-16,1 8 44 0,-17-8-47 16,0 8 66-16,0-7-14 0,0 7-55 15,0-8 42-15,0 8-98 16,-17-6 24-16,1 5 4 0,-16 1-18 16,16-8 1-16,-2 8-42 15,-14 0-44-15,16-8-63 0,-17 8-62 16,17-7-57-16,-16-1-135 15,16 2-121-15,-17-8-189 0</inkml:trace>
  <inkml:trace contextRef="#ctx0" brushRef="#br0" timeOffset="8278.411">10132 1474 3577 0,'33'0'61'0,"-17"-6"63"0,0 6 67 15,0 0 17-15,0 0-41 0,1 0-24 16,-1 6-36-16,16-6-24 16,2 0-14-16,-2 0-40 0,0 0-33 15,1-6-6-15,16-2-70 16,-17 8-64-16,18-12-73 0,-2 4-142 15,1 2-166-15,-1-8-199 0</inkml:trace>
  <inkml:trace contextRef="#ctx0" brushRef="#br0" timeOffset="20035.449">7200 2942 1767 0,'0'14'63'0,"-16"-8"72"16,16 2 26-16,-17-8 49 0,0 6-33 15,1 2-27-15,0-8 20 16,0 6-32-16,0-6-1 0,-17 6-57 16,17-6-52-16,-18 8-13 0,2-8-18 15,16 6 50-15,-17 2-53 16,17-8-68-16,0 0 10 0,-16 0-75 15,-1 0-166-15,17 6-67 16,0-6-248-16</inkml:trace>
  <inkml:trace contextRef="#ctx0" brushRef="#br0" timeOffset="20430.943">7396 2779 359 0,'16'0'71'16,"0"0"27"-16,-16 0 74 15,0 0 153-15,0 0-31 0,0 0 21 16,16 0-34-16,-16 6-125 15,16 1-24-15,1-7-23 0,-1 7-17 16,-16 6-7-16,16-6 2 0,-16 6-7 16,0-5 55-16,0 6-88 15,0 0-38-15,0 6 3 0,0-7-51 16,0 1 155-16,0 0-83 16,0-1 3-16,0 1 28 0,0 0-150 15,0-8 110-15,16 8 43 0,-16-8-51 16,0 2-16-16,16-2-15 15,1-6-77-15,-1 8-62 0,0-8 21 16,0 0-86-16,2-8-86 0,-2-6-114 16,0 8-67-16</inkml:trace>
  <inkml:trace contextRef="#ctx0" brushRef="#br0" timeOffset="20702.864">7737 2744 1967 0,'0'0'73'16,"0"7"49"-16,0 7 62 16,-16-8 66-16,16 2 19 0,0 5-73 15,0 1 16-15,0 6-81 16,-16 0-100-16,-1 2 41 0,1 5-91 15,16 7 22-15,0-7-9 0,-16 7-10 16,16 0 7-16,0 1-7 16,0-9-99-16,0 9-125 0,0-7-108 15,0-8-164-15,0 0-140 16</inkml:trace>
  <inkml:trace contextRef="#ctx0" brushRef="#br0" timeOffset="21084.971">7933 2860 1604 0,'16'-6'43'16,"-16"-2"59"-16,16 2 28 0,-16-2 43 15,16 2-7-15,-16 6-28 16,16-7 7-16,-16 7-7 0,18 0 5 15,-18 0-21-15,16 0 49 16,-16 0-79-16,16 7-6 0,-16-1-15 16,16 2-52-16,0 6 53 15,1-8 8-15,-1 8 15 0,-16 0-47 16,16-1 26-16,16 1-22 16,-15 6-16-16,15-6-7 0,-16-1 0 15,2 1-45-15,-2 0 19 0,0 0 20 16,16 0-49-16,-32-1 79 15,0-6-63-15,17 0 16 0,15-7 17 16,-16 6-53-16,0-6 8 0,1 0-85 16,-17-6-68-16,16-1-76 15,16 0-86-15,-14-6-43 0,-18-1-57 16,0 0-156-16</inkml:trace>
  <inkml:trace contextRef="#ctx0" brushRef="#br0" timeOffset="21367.353">8437 2704 2056 0,'0'6'79'15,"0"2"86"-15,-16-2 75 16,0 0 71-16,-1 8 12 0,1 0-85 15,0 7-7-15,0-1-71 16,-17 7-95-16,17 1 20 0,-16-1-58 16,16 7-40-16,-18 0 19 0,18 1-52 15,0-1 13-15,16 7 16 0,-17-1-35 16,1 1-40-16,0-6-49 16,0-1-133-16,0-1-131 0,-1 1-84 15,1-6-227-15</inkml:trace>
  <inkml:trace contextRef="#ctx0" brushRef="#br1" timeOffset="40959.788">2214 2942 1691 0,'-16'7'-22'15,"0"0"-13"-15,16-7 49 16,-16 0-66-16,16 0 55 0,0 0 27 16,0 0-14-16,0-7 79 15,16 7 15-15,0-7-22 0,0 7-29 16,18-7-12-16,-2 1-44 0,-16-2 23 15,17 2-23-15,-1 6 2 16,2-7 101-16,-18 0-106 0,16 7 9 16,-16 0-6-16,1 0-109 15,-1 0 154-15,0 0-209 0,0 0-191 16,-16 7-163-16</inkml:trace>
  <inkml:trace contextRef="#ctx0" brushRef="#br1" timeOffset="41276.731">2687 2718 1637 0,'0'0'8'16,"0"6"-19"-16,0 0 3 15,0 2 5-15,0-2 0 0,0 8 41 16,0-1 23-16,0 1 4 0,-16 7-4 16,16-8-20-16,0 8-8 15,0 7-27-15,0-8-4 0,16 0 7 16,-16 1-4-16,17-8 1 16,-17 7 16-16,16-6-11 0,0 0-5 15,0-8 13-15,0 8-22 0,1-6 1 16,-1-8-18-16,-16 0-57 15,16 0-156-15,0 0-136 16</inkml:trace>
  <inkml:trace contextRef="#ctx0" brushRef="#br1" timeOffset="41506.485">2883 2738 1551 0,'0'0'10'0,"-16"6"196"16,16 1-79-16,-16 7 67 16,16 0 60-16,-18 6-160 0,2 0 149 15,16 7-93-15,-16 8-84 16,0-1-12-16,16 13-48 0,-17-5-3 16,17 5-24-16,-16 1-113 0,16 7-101 15,0 0-115-15,-16-8-174 16</inkml:trace>
  <inkml:trace contextRef="#ctx0" brushRef="#br1" timeOffset="41876.96">2932 2935 2079 0,'0'-6'-12'16,"0"6"1"-16,16-14 5 0,-16 7 14 16,16 0 21-16,0-6 62 15,0-1-20-15,1 0 12 0,-1 8 18 16,16-8-42-16,2 0-1 0,-2 7 3 16,1 0-37-16,-17 7 17 15,16 0 25-15,2 7-6 0,-18 6 30 16,-16 1-54-16,16 0-6 0,0 14-36 15,0-1 33-15,-16 7-21 16,0 7-6-16,17-7 37 16,-17 7-77-16,16 0 74 0,-16-7-22 15,16 1 6-15,-16-9 19 0,16-5-64 16,-16-7 33-16,17 0 0 16,-17-8-31-16,16 2-5 0,-16-2-81 15,16-6-143-15,-16 0-98 0,16-6-232 16</inkml:trace>
  <inkml:trace contextRef="#ctx0" brushRef="#br1" timeOffset="42094.994">3404 2718 1967 0,'0'6'76'0,"0"0"26"15,0 2 70-15,0 5 87 0,-16 1-20 16,-1 13 4-16,1-7-22 16,0 14-103-16,-17 8-42 0,17 5-51 15,-16 8-69-15,-2 0-25 16,2-1-137-16,16 8-157 0,16-8-259 16</inkml:trace>
  <inkml:trace contextRef="#ctx0" brushRef="#br1" timeOffset="43003.282">8991 2826 2000 0,'0'6'0'15,"-16"2"-6"-15,0-2 9 16,16-6-17-16,0 0 36 0,0 0 78 15,0 0 25-15,0 0 59 0,16-6-6 16,-16 6-67-16,16 0-45 16,17-8-22-16,-17 2-23 0,16-1-3 15,2 0 6-15,-2 1-17 16,1-8-1-16,15 1-9 0,-14-1-3 16,-2 7 3-16,1-7-36 0,-1 0-97 15,0 2-150-15,1-2-246 16</inkml:trace>
  <inkml:trace contextRef="#ctx0" brushRef="#br1" timeOffset="43257.197">9122 2526 2056 0,'0'6'-3'0,"0"-6"3"15,0 0 0-15,0 8 144 16,0-2 105-16,0 0 34 0,0 8 34 16,0 0-96-16,0 7-116 0,0 7-39 15,0-2-25-15,-16 9-54 16,16-1 26-16,0 7-13 0,0-7-16 16,0 7-53-16,0 0-74 15,0-1-96-15,0-5-115 0,0 5-87 16,0-5-184-16</inkml:trace>
  <inkml:trace contextRef="#ctx0" brushRef="#br1" timeOffset="43894.444">9903 2608 2763 0,'17'0'-15'15,"0"-7"15"-15,-17 7 0 0,0 0-9 16,0 7 12-16,-17 0-18 16,0 13 6-16,1 0 6 0,0 7 20 15,16 1-20-15,-17 6-3 16,1-7 15-16,16 8-29 0,0-9 26 16,0-4-6-16,0-2 3 0,0-6 9 15,0-1-6-15,16-6 0 16,1-7-24-16,-1 0 12 0,0-7 9 15,1-6 3-15,16-1 0 16,-17 0 0-16,0-6-3 0,0-8 9 16,1 8 21-16,-17-7 18 0,0 6-18 15,0-5 12-15,0 4-15 16,-17 2-42-16,1-1 42 0,0 7-45 16,-16 2 6-16,-2-2 15 15,18 0-42-15,-17 7-18 0,1 7-117 16,16-6-133-16,-17 6-214 15,17 0-137-15</inkml:trace>
  <inkml:trace contextRef="#ctx0" brushRef="#br1" timeOffset="44101.798">10197 2771 1724 0,'16'14'-3'15,"0"-7"3"-15,1 7 5 0,-17-8-2 16,0-6-6-16,0 7-64 16,0-7-192-16</inkml:trace>
  <inkml:trace contextRef="#ctx0" brushRef="#br1" timeOffset="44452.494">10457 2655 1922 0,'0'14'53'0,"-16"-7"40"0,16-1 14 15,-16 2 4-15,16-2-65 0,0 2 21 16,0-2 74-16,0 2-59 16,0-2 17-16,0 0-39 0,0 2-60 15,16-2 66-15,-16 8 9 0,16-7 44 16,1-1-70-16,-1 2 15 16,16-2-15-16,-16 1-17 0,18 0-5 15,-18 0 39-15,0-1 6 16,0 8-50-16,1-8 28 0,-1 2-62 15,0-2-4-15,-16 2-3 16,0-2 32-16,0 8 25 0,0-7-16 16,0 7-140-16,-16-1-90 0,0-6-169 15,-1 7-141-15,-15-1-106 16</inkml:trace>
  <inkml:trace contextRef="#ctx0" brushRef="#br1" timeOffset="44656.041">10409 2649 1933 0,'0'-20'16'15,"16"6"72"-15,0 7 11 16,0-7 32-16,1 0 12 16,-1 0-44-16,0 0-2 0,16 2-15 15,-14-9-40-15,14 7-28 0,0 0 25 16,1 1-204-16,-1-7-83 0,-16 6-87 15,18 0-249-15,-2 0 60 16</inkml:trace>
  <inkml:trace contextRef="#ctx0" brushRef="#br1" timeOffset="45253.106">10213 614 1139 0,'0'0'28'16,"0"-6"-30"-16,0 6 36 0,0-8-13 0,0 8-37 15,0 0 24-15,-16 0-24 0,16 0 11 0,0 0 18 16,0 0 36-16,-16 0 20 0,16 8 198 0,0-2-179 16,0 8 3-16,0-1 2 0,0 1-189 15,0 6 215-15,0 7-8 0,0 1-18 16,0 6 22-16,-16 14-52 0,16 6 6 16,-17 8 50-16,-15 20-46 15,16 7 47-15,-18 13-13 0,-14 21-71 16,-1 7 21-16,0 14-33 15,0 6 33-15,0 20-5 0,-16 1-40 16,17 6-6-16,-2 1-43 0,1 7-5 16,17-8 36-16,-17-7-3 15,17-6 6-15,-18-14 24 0,34-12-15 16,-16-10 9-16,-1-12-30 0,17-6-31 16,0-21-31-16,0-8 26 15,-17-5-164-15,17-15-75 0,-18-6-155 16</inkml:trace>
  <inkml:trace contextRef="#ctx0" brushRef="#br1" timeOffset="46199.321">3843 2990 2480 0,'0'6'-53'0,"-16"-6"65"0,0 8 50 15,16-8 5-15,0 0 141 16,0 6-94-16,-16-6-39 0,16 0-15 16,0 0-41-16,0 0 2 15,0 0 10-15,0 0 46 0,0 0-53 16,16 0 38-16,-16 0-34 16,16 0-22-16,0 0-12 0,2 0-19 15,-18 0 82-15,32 0-63 0,-16 0 15 16,0 0 6-16,1 0-77 15,15 0 43-15,-16 0 38 0,17 0-47 16,-1-6-91-16,-16 6-91 16,18-8-130-16,-2 2-87 0,-16 6-66 15,1-6-99-15</inkml:trace>
  <inkml:trace contextRef="#ctx0" brushRef="#br1" timeOffset="46504.969">3877 2758 2621 0,'0'0'-15'0,"0"0"-35"16,0 0 15-16,0 0 91 16,0 7 0-16,0-7 148 0,0 14-8 15,0-8-129-15,0 15 18 16,0-1-104-16,0 0-3 0,0 8 35 16,0-1-23-16,16 7-90 0,-16 7-123 15,0 1-139-15,0-9-175 16,0 15-78-16</inkml:trace>
  <inkml:trace contextRef="#ctx0" brushRef="#br1" timeOffset="46904.151">4186 2929 2352 0,'16'0'-21'0,"0"0"24"16,-16 0-11-16,17 13-9 15,-17-6 31-15,0 6-31 0,0 1 14 16,16 6 17-16,-16-6-8 0,0 0 0 16,16 0 5-16,-16-1 4 15,16-5-12-15,-16-2-6 0,16-6-9 16,2 0-2-16,-18 0 17 0,16 0 34 15,-16-6 7-15,16-2 11 16,0-5-14-16,-16-7-3 0,0 6-15 16,16-6-17-16,-16-2 41 15,0 2-17-15,0 7 53 0,0-8 7 16,-16 8-36-16,0-1-6 0,0 7-51 16,0 1 9-16,-2 6 0 15,2 0 3-15,0 0-12 0,-16 0-51 16,15 6-109-16,1 1-75 15,0 0-90-15,-17 0-192 0</inkml:trace>
  <inkml:trace contextRef="#ctx0" brushRef="#br1" timeOffset="47101.657">4462 2949 1680 0,'18'7'49'0,"-2"-1"3"15,0 2 20-15,-16-8-3 16,16 0-38-16,-16 0-64 0,0 0-122 16,0 0-232-16</inkml:trace>
  <inkml:trace contextRef="#ctx0" brushRef="#br1" timeOffset="47636.245">4918 2690 2597 0,'18'0'26'16,"-18"6"30"-16,0 2 25 0,0-8 33 15,0 6-9-15,-18 2-13 0,2-2 25 16,-16 0-77-16,-1 2 4 16,17-2-29-16,-16 1-33 0,-1 0-1 15,17 0 22-15,0-7-15 16,0 6-7-16,-2-6 22 0,18 0-28 16,0 8 41-16,0-8 5 15,0 0 10-15,0 6-9 0,0 1-50 16,-16 0 13-16,16 0-1 15,0 6-9-15,0 0 53 0,0 1-34 16,-16 0 6-16,16 0 9 0,-16 7-24 16,16-8-25-16,0 8-25 15,0-8-11-15,0 1-10 0,0 0 13 16,0 0 25-16,0-8 39 0,16 0 3 16,-16 2 33-16,16-8 18 15,18 0-51-15,-18 0-2 0,16 0 8 16,-16 0-22-16,17 0 19 15,-1 0 39-15,-15 0-6 0,15 6 53 16,-16-6-1-16,-16 8 39 0,16-2 10 16,2 1-47-16,-18 0 30 15,0 6-37-15,0 1-42 0,-34 6 3 16,18 1-2-16,0-1-36 16,-17 8 22-16,1-7-31 0,-1 5-74 15,17 2-139-15,-16-1-141 16,-2-7-197-16,2 2-268 0</inkml:trace>
  <inkml:trace contextRef="#ctx0" brushRef="#br1" timeOffset="48326.037">5424 3352 2433 0,'16'0'55'0,"0"0"43"15,1 0 26-15,-1 0 65 0,0-7-22 16,0 1-41-16,0-2 7 0,18 2-45 15,-18-1-47-15,16 0-4 16,-15 0-27-16,15 1-7 0,-16-2-6 16,17 2-66-16,-17 6-64 15,0 0-272-15,0-8-268 0</inkml:trace>
  <inkml:trace contextRef="#ctx0" brushRef="#br1" timeOffset="48530.415">5537 3099 2056 0,'0'7'68'0,"0"-7"9"16,0 0 70-16,18 0 30 0,-2 0-30 15,0-7 4-15,0 0-79 0,0 0-18 16,17-6-45-16,-1 6-96 15,-15-7-22-15,15 8-423 0</inkml:trace>
  <inkml:trace contextRef="#ctx0" brushRef="#br1" timeOffset="49646.37">6190 4438 2398 0,'16'7'-20'0,"-16"-1"90"16,16-6 18-16,1 0 21 0,-1 7 69 15,-16-7-48-15,16 0 7 16,0 0 30-16,17 0-83 0,-17-7-28 16,0 7-9-16,16-6-50 15,2 6 28-15,-18 0-34 0,16-7-158 16,1 0-169-16,-17 7-229 0,0-7-233 15</inkml:trace>
  <inkml:trace contextRef="#ctx0" brushRef="#br1" timeOffset="49847.83">6368 4144 2668 0,'-16'0'-6'0,"16"0"-18"16,0 0 18-16,0 0 33 0,0 0 69 16,0 0 42-16,16-6 7 15,0-2-48-15,2-6-66 0,-2 8-77 16,16-8-163-16,1 0-203 0,-1 1-343 16</inkml:trace>
  <inkml:trace contextRef="#ctx0" brushRef="#br1" timeOffset="51396.025">7281 4008 2056 0,'0'-8'45'0,"0"2"40"0,0 0 57 16,0-2 58-16,0 2 35 15,0-2 28-15,0 8-4 0,0 0-54 16,0 0-85-16,0 0-60 0,0 8-44 16,0-8 43-16,0 6 29 15,0 2 7-15,0-2 10 0,0 8-58 16,16 6-4-16,-16 1 4 0,0 6-21 16,16-7-9-16,-16 14-34 15,0 1 14-15,0-1-87 0,0-1-82 16,0 1-163-16,0 1-193 15,0-1-221-15</inkml:trace>
  <inkml:trace contextRef="#ctx0" brushRef="#br1" timeOffset="51833.045">7624 4232 2786 0,'16'-13'0'0,"0"-1"-9"0,0 0 0 16,0-6 30-16,1 7 49 16,-1-7 55-16,-16-2 9 0,16 2 33 15,-16 6-77-15,16 1-43 16,-16-1 3-16,16 8-46 0,-16 6 27 15,17 0 14-15,-17 0-10 0,16 0 0 16,0 6 7-16,0 8 6 16,0-1 20-16,-16 7-3 0,18 8-16 15,-2 0-23-15,0-1-29 16,-16 0-13-16,0 7 19 0,16-6 13 16,-16 6-22-16,17-7 36 0,-17-7-27 15,16 1-43-15,-16-1 80 16,16-6-70-16,-16 0 43 0,16-7 47 15,-16-7-87-15,16 7 47 16,2-7-40-16,-2 0 4 0,0-7 6 16,0 0-75-16,0-7-49 0,1 8-156 15,-1-8-68-15,0 0-115 16,0-7-259-16</inkml:trace>
  <inkml:trace contextRef="#ctx0" brushRef="#br1" timeOffset="52067.847">8112 3980 2271 0,'-16'8'60'0,"16"-2"57"15,-17 8 94-15,1-1 65 0,0 7 19 16,0 8 8-16,-18-1-79 0,18 7-76 15,-16 1-109-15,-1 5-65 16,1 1-43-16,-2 7-110 0,2 0-93 16,0-8-99-16,15 2-134 15,1-1-134-15</inkml:trace>
  <inkml:trace contextRef="#ctx0" brushRef="#br1" timeOffset="53382.87">4414 4274 3337 0,'16'-20'12'16,"-16"-2"4"-16,0 9-19 15,0 6 0-15,0 0 47 0,0 7 4 16,0 0 67-16,0 0 62 0,0 0-24 16,0 14 12-16,0-7-19 15,16 13-45-15,-16 0-54 0,0 8 8 16,16-1-45-16,-16 14-7 0,0-7-6 16,0 15-98-16,0-9-56 0,0 1-193 15,18 7-145-15,-18-7-214 16,0 0-202-16</inkml:trace>
  <inkml:trace contextRef="#ctx0" brushRef="#br1" timeOffset="53574.843">4690 4622 2492 0,'18'0'17'0,"-2"0"39"15,0 0 39-15,-16 0-1 0,0 0 5 16,0 0-70-16,0 0-29 0,0 0 0 16,0 0-39-16,0 0-205 15,0 0-261-15,0 0-206 0</inkml:trace>
  <inkml:trace contextRef="#ctx0" brushRef="#br1" timeOffset="53910.813">5000 4321 2090 0,'0'8'0'16,"0"-8"8"-16,0 6 6 16,0 1-5-16,0-7 56 0,0 7 15 15,17-7 48-15,-1 6 8 16,-16-6-33-16,16 7-39 0,0 0 5 15,-16 0-36-15,17-1-16 0,-1 2 4 16,17-2-54-16,-17-6 84 16,1 8-8-16,15-2 39 0,-16 2 78 15,0-2-58-15,17 1-16 16,-17 0-17-16,0 0-38 0,0 6 7 16,-16 0 45-16,18 1 0 0,-18 7-48 15,0-7 4-15,0 6-30 16,0 0-34-16,-18 1-33 0,2-1-96 15,0 8-121-15,0-8-126 0,-17 1-245 16</inkml:trace>
  <inkml:trace contextRef="#ctx0" brushRef="#br1" timeOffset="54130.336">4984 4280 2739 0,'0'0'-9'0,"16"0"54"16,1 0 92-16,-1 0 63 15,-16 0 79-15,16-6 0 0,0-2-96 16,1 2-63-16,15 0-63 0,-15-2-41 16,16-6-16-16,-1 1-13 0,17 6-79 15,-17-6-179-15,0-8-214 16,2 8-276-16</inkml:trace>
  <inkml:trace contextRef="#ctx0" brushRef="#br1" timeOffset="57340.262">8471 3489 1911 0,'0'0'-9'0,"0"0"9"16,-18 0-2-16,18 0 13 0,0 0 31 15,0 0 19-15,0 0 55 0,-16 0 45 16,16 0-6-16,-16 0-33 15,16 0-46-15,-16 0-53 0,-1 0-17 16,1 0 12-16,0 0-12 0,0 0-12 16,-17 0 0-16,1 0-17 15,-18 6 5-15,2 1 0 0,15-7-2 16,-15 7 22-16,-1 0 13 16,-1-1 15-16,2-6-4 0,-1 0 1 15,-1 8-15-15,18-8-9 0,-17 0 29 16,1 0 4-16,15 0 86 15,-15 0-68-15,-2-8-30 0,1 8 9 16,1 0-88-16,-1 0 104 16,1 0-58-16,-18 0-6 0,17 8-6 15,0-2 5-15,17-6 25 16,-18 6-24-16,2 2 12 0,15-8-39 16,-15 0 39-16,14 0 9 0,-14 0 64 15,15 0-73-15,-15 0 6 16,15 0 6-16,-15-8-61 0,14 8 82 15,-15 0-30-15,1-6-18 16,15 6 18-16,-15 0-30 0,-2 0 21 16,1-6 2-16,1 6-17 0,-2 0 12 15,2 0 12-15,-1 0 4 16,0 0 11-16,1 0 0 0,-2 0-12 16,1 0 18-16,1 0-24 0,-1 0 18 15,1 6 0-15,-2-6-33 16,-15 0 60-16,15 0-51 15,-14 0-27-15,-1 0 33 0,16 0-57 16,-17 0 51-16,1 0 33 0,17 0-37 16,-17 0 43-16,15 0-15 0,-15 0-9 15,17 0 28-15,-1 6-40 16,-17-6 6-16,1 8 24 0,1-8-6 16,-2 6-27-16,1-6-15 15,0 8-15-15,-1-8 17 0,1 6 34 16,17-6 28-16,-1 8-55 0,-17-8 3 15,18 6 12-15,15 1-18 16,-15-7 33-16,14 7 0 0,-14-7-36 16,15 7 21-16,-16-1 21 15,17-6-18-15,0 8 48 0,-2-2-63 16,2-6-9-16,-1 6 42 0,1-6-30 16,-1 8 9-16,17-8-3 15,0 6 28-15,0-6-80 0,0 7 31 16,-2-7 15-16,18 7-85 0,-16-7 97 15,16 7-3-15,-16-1-9 16,16 2 15-16,0-2 15 16,0 8-9-16,0 6 6 0,-16-6-18 15,16 13 22-15,0 1 20 0,0 5 16 16,0 9 73-16,0 5-94 16,0 2 6-16,0 12-15 0,0 7-47 15,0 1 35-15,0 5-16 0,-16 9 21 16,16-2-18-16,-17 8 16 15,17 0 21-15,-16 7-40 0,0-7 31 16,0 6 10-16,0-7-41 16,-2 1 13-16,-14 0-50 0,16-14 2 15,-1 0 35-15,1-6-12 0,16-8 52 16,-16-6-34-16,0-14-18 16,16-1 21-16,-16-5-31 0,16-7-21 15,0-2 9-15,0-12 31 0,0-1-59 16,16 1 31-16,0-6 62 15,0 6-87-15,0-14 65 0,1 6 10 16,15-6-13-16,2 0-30 16,14 0 5-16,-15-6 13 0,15-2-80 15,18-6 89-15,-1 0 0 16,0 1 19-16,1-7-13 0,15 0 0 16,0-1 9-16,1 1 29 0,-1-8-44 15,17 8-6-15,-1-8-25 16,18 7-74-16,-18-5 111 0,18 5 44 15,-2 1-35-15,18-2 75 0,-18 2-56 16,18 0-93-16,-18-1 50 16,18 8-16-16,0-7-2 0,0 6 98 15,-2 8-77-15,2-8-52 0,-1 6 73 16,16-6-18-16,-15 8 77 16,-1 6-46-16,1-7-62 0,-2 0-28 15,2 7 0-15,0 0 47 16,-2-7 15-16,2 7 15 0,-16 0-18 15,-2 0 13-15,0 0-1 0,2 0 16 16,-17 0-53-16,-1 0 62 16,2 0-52-16,-18 0-34 15,-16-6 116-15,1-2-73 0,-2 2 12 16,-15 0 44-16,-17-2-63 0,18 8 1 16,-34-6 125-16,0 6-12 15,1-7-57-15,-1-7-1 0,-16 8-30 16,0-8-83-16,0-8 76 0,0-4 32 15,0-1-70-15,0-8 51 16,-16 1-12-16,16 0-26 0,-17-7 41 16,17 0-38-16,0-7 44 0,0 7-18 15,-16 0 6-15,16-13 45 16,0 6-58-16,-16-6 45 0,16-2-39 16,0-5-5-16,0 0 28 15,-16-8-48-15,0 2 13 0,16-9 3 16,0 0-26-16,-18 2 16 0,2-2 4 15,0 9 9-15,0-8 10 16,0 13 9-16,-1 0 49 16,-15 1-9-16,16 14-20 0,0 5-22 15,-2 1-82-15,-14 7-38 0,32 7-123 16,-16 7-163-16,-1-2-172 16</inkml:trace>
  <inkml:trace contextRef="#ctx0" brushRef="#br1" timeOffset="63731.002">3698 6398 1713 0,'0'0'46'0,"0"-8"37"16,0 8 17-16,0-6 72 15,0 6-22-15,0-8-18 0,0 8 19 16,0 0-54-16,0 0 56 16,0 0-43-16,0 0-50 0,0 8-5 15,0-2-71-15,0 2 47 0,0-8 21 16,0 13-9-16,0-6-3 15,0 6 13-15,0 7-12 0,-18-6 21 16,18 13-28-16,-16-5-31 16,16 4 35-16,0 2-63 0,-16-1 19 15,0 7-16-15,16-7-10 0,-17 1 51 16,17-1-19-16,-16-7 22 16,16 1-25-16,0-1-7 0,0-6-2 15,0-6-13-15,0-2 50 16,16-6-3-16,1 0 3 0,-1 0 22 15,0 0-56-15,0-6 12 16,2-2 51-16,14-6-61 0,-16 8 32 16,17-1-28-16,-17-7-16 0,16 8 51 15,-16-8-104-15,18 7-52 16,-18-6-123-16,16 6-90 0,-15 0-176 16,15-6-167-16</inkml:trace>
  <inkml:trace contextRef="#ctx0" brushRef="#br1" timeOffset="64020.145">3893 6411 2514 0,'-16'0'56'15,"16"0"72"-15,0 7 75 16,0 6 66-16,0-5 18 0,0 12-39 16,0 0-27-16,-16 1-77 15,16 7-75-15,0 5-26 0,-18 8-69 16,18-1 56-16,-16 9-30 0,16-9 20 16,-16 15-20-16,16-7-112 15,-16 0-26-15,16 0-140 0,-16 0-115 16,16-1-61-16,0-12-201 0,-17 5-91 15</inkml:trace>
  <inkml:trace contextRef="#ctx0" brushRef="#br1" timeOffset="65096.33">4561 6212 2492 0,'0'0'-3'0,"0"-6"58"15,0 6 58-15,0 0 9 0,0 0 68 16,0 0-32-16,0 0-68 16,0 6-4-16,0 2-55 0,-16-2 23 15,-1 8 22-15,17 6 16 16,-16 8 16-16,0-1-50 0,0 8-6 15,16 13-42-15,-18-1-10 0,18 8-10 16,0-7 0-16,-16 13 4 16,16-6-27-16,0-8-63 0,0 8-83 15,0-7-75-15,16-7-98 0,2-1-39 16,-2-13-84-16,0 1-50 16</inkml:trace>
  <inkml:trace contextRef="#ctx0" brushRef="#br1" timeOffset="65351.234">4821 6445 3016 0,'0'-6'102'16,"0"6"-9"-16,0 0 69 0,0 0 40 15,0 0-13-15,0 12 12 0,0 2-19 16,0 0-45-16,0 7-62 16,0 7-21-16,0-2-37 0,0 9-10 15,0-2-48-15,0 1-96 16,0 1-113-16,0-1-165 0,-16 0-138 16,0 1-177-16</inkml:trace>
  <inkml:trace contextRef="#ctx0" brushRef="#br1" timeOffset="65565.13">4984 6684 2847 0,'16'0'45'16,"-16"7"49"-16,0 0 64 15,0-7-26-15,0 0-24 0,0 0-42 16,0 0-116-16,0 0-37 0,0 7-196 16,0-7-258-16,0 0-195 15</inkml:trace>
  <inkml:trace contextRef="#ctx0" brushRef="#br1" timeOffset="65901.789">5196 6500 2341 0,'0'0'52'0,"0"6"77"16,0 8 10-16,0-6 23 0,0-2 4 16,0 0-27-16,0 2-32 0,0 5 37 15,0-6-53-15,0 0-79 16,0 7 39-16,0-8-67 0,16 8 48 15,0-7-7-15,1 6 27 0,-1-6 22 16,0 7-45-16,0 0 48 16,18 0-61-16,-18-8 37 0,0 8-7 15,0-1-13-15,1-6 63 0,-1 6-43 16,0 1-23-16,-16 0 37 16,0-1-77-16,0 1-17 0,0 0-33 15,-16 0-91-15,0 0-103 16,-1-1-160-16,1-6-75 0,0 6-209 15,-18-5-70-15</inkml:trace>
  <inkml:trace contextRef="#ctx0" brushRef="#br1" timeOffset="66120.047">5114 6439 2375 0,'0'-8'94'0,"17"2"87"16,-17 6 51-16,0 0 27 0,16-7-49 16,1 7-46-16,-1 0-34 0,0 0-17 15,0-7-42-15,17 7-42 16,-1-7-19-16,0 1 10 0,2-2-63 16,15 2-125-16,-1-2-145 15,1 2-211-15,-1-2-281 0</inkml:trace>
  <inkml:trace contextRef="#ctx0" brushRef="#br1" timeOffset="67196.716">5701 5946 1626 0,'0'0'52'16,"0"0"81"-16,0 0 8 15,0 0 55-15,0 0-11 0,0 0-55 16,16 0 25-16,0 0-6 0,0 8-26 16,0-2 16-16,2 2-4 15,-2-2-14-15,-16 8 43 0,32 6-73 16,-16-7 21-16,1 8-42 0,-1-1-34 16,16 8 25-16,-14 0-25 15,14-1-10-15,-16 7-26 0,0-1 40 16,1 3-34-16,-1-3 27 15,0 8 0-15,-16-1-50 0,0 9-32 16,0-1-64-16,0-7-119 0,-16 7-101 16,0-1-76-16,-1-6-34 15,-15 7-110-15</inkml:trace>
  <inkml:trace contextRef="#ctx0" brushRef="#br1" timeOffset="67481.829">6190 6528 2135 0,'16'0'65'0,"17"0"45"0,-17-8-3 15,16 2 2-15,1-2 24 0,-1 2-25 16,0 6 42-16,2-8-5 16,-2 2-96-16,1-1 50 0,-1 7-102 15,2-7 46-15,-2 7-107 16,0-13-157-16,-15 5-22 0,15 2-113 16,0 0-64-16,-15-2-65 15</inkml:trace>
  <inkml:trace contextRef="#ctx0" brushRef="#br1" timeOffset="67776.978">6466 6268 3400 0,'-16'0'28'0,"16"0"58"16,0 0 43-16,0 0 16 15,0 13 18-15,-16 1-17 0,16 6-19 16,0 1-20-16,0 5-49 0,0 10-51 16,0-3-14-16,0 8-34 15,0 1-36-15,0 5-92 0,0 1-77 16,0-1-125-16,0 2-88 15,0-9-22-15,0 1-196 0</inkml:trace>
  <inkml:trace contextRef="#ctx0" brushRef="#br1" timeOffset="68062.815">6922 6171 3188 0,'0'-6'-19'0,"17"0"16"16,-17 6 75-16,0 0 51 0,16 0 107 15,-16 6 7-15,16 8-37 16,-16-1-55-16,0 7-95 0,0 2 0 15,0 4-39-15,0 9-18 16,0-1-10-16,0 13-125 0,0-5-134 16,0 5-154-16,0 8-153 0,0-7-210 15</inkml:trace>
  <inkml:trace contextRef="#ctx0" brushRef="#br1" timeOffset="68317.521">7396 6739 2135 0,'32'-8'45'0,"0"2"33"16,-15-1 70-16,15 0 27 15,0 1-13-15,1-1 64 0,-17 0-117 16,18 0-20-16,-18 1-37 0,16-2-99 15,-16 2 106-15,1-2-83 16,-1 2-44-16,16-2-73 0,-16 2-147 16,1-1-37-16,-1 0-188 0,0 1-120 15</inkml:trace>
  <inkml:trace contextRef="#ctx0" brushRef="#br1" timeOffset="68596.036">7541 6459 2550 0,'0'0'104'0,"0"0"71"15,0 0 0-15,17 0 101 0,-17 0-88 16,16 0-32-16,0 0 27 15,0 0-102-15,-16-8-16 0,18 8-18 16,-2 0-27-16,0 0-4 0,16 0 8 16,-15-6-31-16,15 6 7 15,-16 0-43-15,0 0-62 0,17 0-93 16,-17 0-194-16,0-6-119 0,0-2-247 16</inkml:trace>
  <inkml:trace contextRef="#ctx0" brushRef="#br1" timeOffset="73092.818">325 6642 843 0,'0'0'2'0,"0"0"57"16,-16 0 80-16,16 0 54 0,0 0 44 0,0 0-48 16,0 0-25-16,0 0-45 0,16 0 16 0,0 8-6 15,1-8-60-15,-1 0 60 0,-16 0-53 16,17 6 21-16,-17-6-12 0,0 0-53 0,0 0-2 16,0 0 0-16,0 0 20 0,0 8-29 0,-17-8 18 15,17 0-18-15,0 0 37 0,0 0 3 0,-16 6-40 16,16-6 72-16,0 8-90 0,-17-2 43 0,17 1-52 15,0 0-56-15,0 6 65 0,0-6-40 0,-16 6 95 16,16 1-58-16,0 0 28 0,0-7-3 0,0 7-68 16,-16-8 71-16,16 8-66 0,0 0 17 0,0-8 54 15,0 8-54-15,0-7 9 0,0 0-7 0,-17 0-14 16,17-1 30-16,0 2 18 0,0-8 6 0,0 6-21 16,0-6-21-16,0 0 15 0,17 7-31 0,-17-7 49 15,0 0 31-15,16 0-71 0,-16 0 84 0,0 0-81 16,16 0-14-16,-16-7 57 0,17 7-73 0,-1-6 76 15,-16 6-12-15,17 0-27 0,-17-8 73 16,16 8-97-16,0-6 44 0,-16 6 32 0,16 0-74 16,0 0 83-16,-16-7-49 0,17 7-55 0,-1 0 3 15,0 0-106-15,0 0-45 16,0 0-88-16,-16 0-190 0,18 0-90 16</inkml:trace>
  <inkml:trace contextRef="#ctx0" brushRef="#br1" timeOffset="73355.985">570 6589 2033 0,'0'0'20'15,"16"6"77"-15,-16 8 76 0,0-1 31 16,0 7 28-16,0 2-19 0,0-2-82 16,0 7-43-16,-16 1-63 0,0-1-25 15,-2 1-43-15,18 6 36 0,-16-7-29 16,16 0-59-16,0 0-2 0,0 8-163 16,0-8-33-16,0-7-252 0,-16 8-119 15</inkml:trace>
  <inkml:trace contextRef="#ctx0" brushRef="#br1" timeOffset="73619.097">814 6670 1811 0,'16'0'27'16,"1"0"80"-16,-1 8-6 16,-16-2 19-16,0 1 40 0,0 7-19 15,0-1 17-15,0 8-47 16,-16-1-27-16,-1 7-81 0,17 1-27 16,-16-1-64-16,0 1-191 0,0-2-193 15,-2 1-167-15</inkml:trace>
  <inkml:trace contextRef="#ctx0" brushRef="#br1" timeOffset="73891.57">683 6691 2180 0,'0'-7'8'16,"17"7"41"-16,-1 0 127 0,-16 0 11 16,16 0 38-16,0 0 7 15,-16 7-100-15,0 0 4 0,0 0-7 16,0-1-34-16,16 8-38 16,2 0 11-16,-2 6-56 0,0-7-21 15,0 9-70-15,1 4-158 0,-1-5-98 16,0-1-275-16,0 1-174 15</inkml:trace>
  <inkml:trace contextRef="#ctx0" brushRef="#br1" timeOffset="74131.089">1058 6930 1680 0,'16'0'69'16,"1"0"11"-16,-1 0 73 15,0 0 24-15,0 0-20 0,2 0 22 16,-2-8-77-16,16 2 64 0,-16 6-112 16,17-7-18-16,-17 7-39 0,16-7-158 15,-15 0-86-15,15 1-190 16,-16 6-158-16</inkml:trace>
  <inkml:trace contextRef="#ctx0" brushRef="#br1" timeOffset="74419.421">1221 6739 2468 0,'0'0'76'16,"0"0"77"-16,0 0 39 0,0 0 60 15,0 0-13-15,0 6-85 16,0 1 19-16,0 0-54 0,0 6-50 16,0 1-1-16,0 0-45 15,0 6 1-15,0 8-21 0,0-1 7 16,17 7-88-16,-17-7-56 0,0 8-55 15,0-1-137-15,16 0 37 16,-16-7-307-16,0 7-171 0</inkml:trace>
  <inkml:trace contextRef="#ctx0" brushRef="#br1" timeOffset="74720.595">1595 6439 2306 0,'34'-14'108'0,"-18"7"6"15,0 0 82-15,0 7 52 0,-16 0-16 16,0 7 20-16,0 6-71 15,0 1-28-15,0 6-71 0,0 7 10 16,0 1-30-16,0 13-9 16,0-7-36-16,17 7-60 0,-1 7-52 15,-16-7-96-15,0 0-130 0,0-1-115 16,0 2-189-16,0-8-187 16</inkml:trace>
  <inkml:trace contextRef="#ctx0" brushRef="#br1" timeOffset="74975.007">2214 6944 1648 0,'34'0'77'0,"-2"-8"42"15,17 2-9-15,-17 6 6 0,18-8-2 16,-2-5-22-16,1 6 49 16,0 0-8-16,-1-6-54 0,2 6-11 15,-18 1-50-15,17-8-39 0,-17 7-61 16,1 0-139-16,-1 0-153 16,-14 1-155-16</inkml:trace>
  <inkml:trace contextRef="#ctx0" brushRef="#br1" timeOffset="75275.162">2541 6725 2919 0,'0'0'33'16,"0"0"16"-16,0 0-16 0,0 0 47 16,0 0 67-16,0 0 27 15,0 0 12-15,0 0-10 0,0 0-121 16,16 0-16-16,0 0-6 0,0 0-10 16,18 0-4-16,-2 0-38 15,0 0-14-15,1 0-49 0,-1-7-96 16,1 0-107-16,-1 1-113 0,2-1-223 15,-2 0-52-15</inkml:trace>
  <inkml:trace contextRef="#ctx0" brushRef="#br1" timeOffset="78517.342">847 7668 1212 0,'0'6'-24'0,"0"-6"11"0,-17 7-18 15,1 0 33-15,0 0 139 16,0 7 3-16,-2-8 78 0,2 8-30 16,0-8-112-16,0 1 17 0,16 7-74 15,-16-8-18-15,-1 2-2 16,1-2-28-16,0 2-1 15,0-2 32-15,0-6-12 0,16 8 35 16,-17-2-21-16,17-6 3 0,-16 0 17 16,16 0-39-16,0 0 14 15,0 6-42-15,0-6 133 0,0 0-124 16,0 8 7-16,0-2 96 0,0 1-193 16,0 7 137-16,0 0-20 0,0-1-42 15,0 1 53-15,0-1-27 16,0 0 38-16,0 1-19 0,0 8-13 15,0-9 83-15,0 1-117 16,0-1-52-16,0-6 19 0,0-1-89 16,-16 2 117-16,16-8 39 0,0 0 7 15,0 0 28-15,16 0-25 0,0 0 11 16,1-8-10-16,-1 8-12 16,0-6 49-16,16 6 12 0,-15 0 41 15,-1 0-1-15,16 0-6 16,-16 6 48-16,2-6-41 0,-2 8 107 15,0-2 27-15,-16 8-35 0,0-1 24 16,0 1-80-16,0 6-57 16,0-6-12-16,-16 14-13 0,0-7 27 15,-2 5-42-15,2 1-22 16,-16 1 1-16,16 0-23 0,-1-8 71 16,-15 7-123-16,16-6-31 0,-17-7-68 0,1 0-70 15,16-2 69-15,-18-4-30 0,18-8-26 0,-16 0-69 16,15-8 15-16,-15 2-93 0,16 0 20 0,0-8 43 15</inkml:trace>
  <inkml:trace contextRef="#ctx0" brushRef="#br1" timeOffset="79015.165">928 8118 1615 0,'0'0'11'0,"0"0"8"16,0-7-19-16,0-6 71 0,16-1 25 16,-16-6 15-16,16-2 65 0,-16 2-48 15,16-1 13-15,0 1 25 16,2 0-37-16,-2-1-26 0,0 7-47 16,0 8-56-16,0-2-24 15,-16 8 42-15,17 0 62 0,-1 14-11 16,-16-6 47-16,16 12-3 0,0-6-66 15,-16 6 2-15,18 1-8 16,-2 6-51-16,0 1 10 0,0-2 89 16,0-5-108-16,17 7 0 15,-17-2 19-15,0-5-54 0,0-1 42 16,1 2 56-16,-1-2-3 0,0 0-60 16,0-7 41-16,0 1-22 15,2 0-125-15,-18-7 45 0,0-7-134 16,16 0-164-16,0 0-137 0</inkml:trace>
  <inkml:trace contextRef="#ctx0" brushRef="#br1" timeOffset="79298.771">1319 7961 2822 0,'0'7'70'15,"-17"6"37"-15,1 1 69 0,0 0 84 16,0-1-24-16,0 15-27 16,-17-2-32-16,17-4-88 0,0 11 16 15,-18-5-48-15,18-1-44 0,-16 1-19 16,15-1-116-16,1 0-20 15,16-6-67-15,-16-8-45 0,0 1-145 16,16 0-128-16,-16-8-177 16</inkml:trace>
  <inkml:trace contextRef="#ctx0" brushRef="#br1" timeOffset="79679">1629 8330 1767 0,'16'6'58'0,"-16"-6"65"0,16 8 18 15,-16-8 108-15,16 0-44 16,1-8-1-16,-1 2-10 0,0 6-88 16,0-8 35-16,0 2-63 0,2-1 44 15,-2 0-15-15,16 0-28 16,-16 1-41-16,17-8-12 0,-1 7-16 16,-16 0-29-16,17 1 38 15,-1-8-6-15,-14 7-23 0,14 1 23 16,-16-2 26-16,0 2-110 0,1-2-73 15,-1 8-64-15,0-6-106 16,-16 6 16-16,16 0-53 0,-16 0-210 16</inkml:trace>
  <inkml:trace contextRef="#ctx0" brushRef="#br1" timeOffset="80312.893">2459 7934 2550 0,'17'0'47'16,"-17"0"33"-16,0 0 0 0,0 6 86 16,0 2-32-16,-17-2 24 15,1 8 41-15,0-1-95 0,0 1-41 16,0 0-57-16,-2 6-44 16,2-7-13-16,0 9 25 0,0-10 52 15,16 10-36-15,0-9 10 16,0 1 45-16,0 0-96 0,16-1 80 15,0-6-42-15,0-7-44 16,2 0 51-16,-2 0-48 0,16 0 60 16,-16-14 23-16,1 8-48 15,-17-8 19-15,16-7-13 0,0 7-18 16,0 0 37-16,-16-6 0 0,17 0 54 16,-17 6-41-16,0-7 51 15,0 1-48-15,0 7-38 0,-17-7 26 16,1 6-4-16,0 0 7 0,0 0 12 15,-1 0-15-15,1 8-42 16,-16-1 7-16,16 7-104 0,-2-7-121 16,2 7-160-16,0 0-236 0</inkml:trace>
  <inkml:trace contextRef="#ctx0" brushRef="#br1" timeOffset="80546.19">2817 8064 2492 0,'16'6'82'0,"2"8"31"15,-2-8-12-15,0 2 2 0,0-2-17 16,-16 1 34-16,0 0-71 15,0 0 15-15,0-1-141 0,0 2-174 16,0-8-205-16,0 6-262 0</inkml:trace>
  <inkml:trace contextRef="#ctx0" brushRef="#br1" timeOffset="80897.853">3160 7981 2492 0,'0'7'47'0,"0"6"53"0,0-5-14 16,0-2-1-16,0 1-43 0,0 0-48 15,0 0 27-15,0-1 102 16,0-6-84-16,0 8-11 0,0-2-22 15,16 2-75-15,0-2 150 0,0 0-1 16,0 8-4-16,2-6 15 16,-2-2-41-16,0 8 32 0,0-7 29 15,0 7-18-15,-16-8-6 0,0 8-9 16,0-1 13-16,0-6-25 16,0 14-40-16,0-7-2 0,0 0-24 15,0 6-43-15,0 0-39 0,-16-7-92 16,0 8-188-16,0-7-138 15,-18 0-253-15</inkml:trace>
  <inkml:trace contextRef="#ctx0" brushRef="#br1" timeOffset="81160.271">2964 7954 2492 0,'16'-14'94'16,"0"14"71"-16,-16-6 116 0,17-2 23 16,-17 2-30-16,16-2-21 0,0 8-112 15,0-6-19-15,-16-1-49 16,17 0-35-16,0 7-35 0,15-6-20 16,1 6-6-16,-1 0-35 0,0 0-21 15,2 0-58-15,-2 0-108 16,17 0-83-16,-17 0-78 0,17 6-41 15,-17-6-119-15,2 14-55 16</inkml:trace>
  <inkml:trace contextRef="#ctx0" brushRef="#br1" timeOffset="81551.137">4089 8336 2445 0,'16'0'46'0,"-16"0"79"16,16 0 18-16,0 0 105 15,0 0-47-15,1 0 10 0,-1 0 3 16,0 0-95-16,0 0 50 16,1-6-67-16,-1 6-29 0,16-8-3 15,2 2-50-15,-2-1 3 16,17 0-16-16,-17 0 0 0,0 1-24 15,2-2-40-15,-2 2-77 0,1-1-58 16,-1 0-49-16,-16 7-240 16,-16-6-200-16</inkml:trace>
  <inkml:trace contextRef="#ctx0" brushRef="#br1" timeOffset="81828.403">4235 8076 2703 0,'0'0'57'16,"0"0"136"-16,0 0 42 0,16 0 61 16,-16 0-24-16,16 0-86 15,-16 0-51-15,16 0-49 0,-16 0-29 16,34 0-67-16,-18 0 20 0,0 0 3 15,16 0-23-15,-15 0 16 16,15 0-32-16,0 0-91 0,2-12-68 16,-18 12-140-16,17-8-75 0,-17 2-47 15,16-2-165-15,1 2-49 16</inkml:trace>
  <inkml:trace contextRef="#ctx0" brushRef="#br1" timeOffset="82712.111">6075 7688 2751 0,'17'-7'26'0,"-1"7"47"15,-16-7 55-15,16 7 94 0,-16 0 26 16,0 0-23-16,0 0-39 16,0 0-81-16,0 0-43 0,-16 14-5 15,0-7-17-15,-1-1-4 0,-15 8-6 16,16 0-36-16,0-8 6 16,-17 8-30-16,1 7 23 0,-2-7-16 15,18-8-7-15,-16 8 13 16,15 0-9-16,1-14-24 0,0 6 73 15,0-6-56-15,0 7-16 0,-2-7 42 16,2 0-69-16,16 7 53 16,-16-7-19-16,16 0 52 0,0 7-13 15,0-1 12-15,0 8 17 16,0 0-10-16,0-1-9 0,0 1-43 16,0 6 11-16,0 2-53 15,-16-9 36-15,16 7 29 0,0 0-61 16,0-12 68-16,0 5-61 0,0-6 13 15,0 6 29-15,16-5-19 16,0-8 31-16,-16 6 22 0,16 2 61 16,2-8-54-16,-2 0-16 0,16 6 3 15,-16-6-76-15,17 0 51 16,-1 6 57-16,2-6 19 0,-2 0 44 16,-16 8-31-16,17-2-6 15,-17 8-35-15,0-7 66 0,0 0 23 16,1 6-3-16,-1 1-13 0,-16 0-66 15,0-1 10-15,0 1-46 16,-33 6-14-16,17 2 1 0,0 5-71 16,-16-7-31-16,-1 0-114 15,1 7-124-15,-2-5-98 0,2-10-231 16</inkml:trace>
  <inkml:trace contextRef="#ctx0" brushRef="#br1" timeOffset="83098.337">6743 7558 2799 0,'34'-14'-4'0,"-2"8"31"0,-16 6 12 16,-16 0 68-16,0 0 91 15,0 13 100-15,-16 1 32 0,-16 6-58 16,14 1-53-16,-14-1-128 16,-1 14-13-16,1 1-6 0,16-1-10 15,-17-1-3-15,17 15-35 16,-16-7 1-16,16 7-25 0,-2 1 3 15,18-2 1-15,0-6-8 0,0 7 8 16,0-7-4-16,0-1-14 16,18-5-38-16,14-7-65 0,-16-1-53 15,17-7-125-15,-1-6-74 0,0-8-110 16,-15 1-234-16,15-7-125 16</inkml:trace>
  <inkml:trace contextRef="#ctx0" brushRef="#br1" timeOffset="83360.353">6987 7715 3680 0,'0'0'42'16,"0"-6"50"-16,16 6 26 0,-16 0 20 15,0 0 19-15,18 20 3 16,-18-7-27-16,0 7-16 0,0 8-79 16,0 0-35-16,0 5 15 0,0 8-39 15,0 1-85-15,0-1-51 16,0-1-124-16,0 1-147 0,0-7-129 16,0 1-300-16</inkml:trace>
  <inkml:trace contextRef="#ctx0" brushRef="#br1" timeOffset="83563.834">7281 7912 3667 0,'0'0'42'0,"16"0"-68"16,0 0 17-16,-16 0-1 15,0 0-32-15,0 0 84 0,0 0-29 16,0 0 32-16,0 0-156 0,0 0-184 16,0 8-161-16,0-8-387 15</inkml:trace>
  <inkml:trace contextRef="#ctx0" brushRef="#br1" timeOffset="83887.966">7574 7749 2811 0,'16'7'15'0,"-16"-7"15"0,0 6 3 16,0 2 12-16,0-2 22 16,16 2 66-16,-16-8 61 0,0 6-22 15,0 2-8-15,0-2-34 16,18 0-32-16,-18 2 10 0,16-2-12 15,0 1-16-15,0 0-53 0,0 0 10 16,1-1-3-16,-1 8-4 16,0-7 31-16,0 7 18 0,-16-1 3 15,16 0-23-15,-16 9-11 16,0-2-20-16,0 1-25 0,0-1 4 16,0 0-45-16,0 1-92 0,0-1-92 15,-16 0-155-15,0-6-150 16,0 7-195-16,-17-7-177 0</inkml:trace>
  <inkml:trace contextRef="#ctx0" brushRef="#br1" timeOffset="84109.931">7525 7790 2585 0,'16'-6'62'15,"1"-2"49"-15,-1 2 33 16,0-2 22-16,-16 8-5 0,16-6-21 16,2 6-10-16,14 0-39 0,-16 0-37 15,17 0-15-15,-17 0-23 16,16 0-116-16,17-7-115 0,-17 7-151 16,2 0-246-16,-2 0-125 15</inkml:trace>
  <inkml:trace contextRef="#ctx0" brushRef="#br1" timeOffset="84440.472">7834 7524 2858 0,'0'-6'-12'0,"0"-2"24"0,16 2 37 16,2-2 39-16,-2 2 120 0,0 6 15 16,17 0 22-16,-17 0-3 15,16 0-81-15,2 6 2 0,14 8-38 16,-15 0-47-16,15 6-30 0,1 1-48 16,1-1-7-16,-2 7 14 15,-15 7 27-15,15 1-20 0,-15-1 3 16,-1 7-3-16,-16 7-21 15,2-1 28-15,-2 1-35 0,-16 7-68 16,0 0-83-16,0 0-129 16,0-1-127-16,-16 0-144 0,-2-6-253 15</inkml:trace>
  <inkml:trace contextRef="#ctx0" brushRef="#br1" timeOffset="84841.312">8910 8159 3822 0,'0'0'-20'0,"16"0"20"15,-16 0 0-15,17 0 4 0,-1 0 32 16,0-7 13-16,0 7 7 0,0-7 10 15,17 7-6-15,-17-6-24 16,34 6-46-16,-34 0 7 0,33-8 10 16,-17 8-77-16,0 0-24 15,2-6-112-15,-2 6-145 0,1 0-93 16,-17-7-242-16</inkml:trace>
  <inkml:trace contextRef="#ctx0" brushRef="#br1" timeOffset="85474.852">9806 7845 3552 0,'0'0'-23'15,"0"0"30"-15,0 0-4 0,0 0 48 16,0 0 46-16,-16 0 17 15,-1 14 36-15,17-1-54 0,-16 7-10 16,16-6-40-16,0 6-29 0,0 8-30 16,0-7 19-16,0-1-6 15,0 0-3-15,0 1 40 0,16-1-27 16,1 0-14-16,15-6 11 16,-16-6-3-16,0-2-21 0,17-6 20 15,-17 0 31-15,1 0-34 16,0 0 7-16,15-14 3 0,-16 8-44 15,0-8 24-15,1 0 30 0,-1 0-47 16,16-6 44-16,-16-1 0 16,-16 1 7-16,18 0 20 0,-18-1-27 15,0 7 34-15,0-6-10 16,0 6 17-16,0 1-10 0,0 6-31 16,-18 0 4-16,18 1 7 0,0-2-18 15,-16 8 11-15,0-6-3 16,16 6-29-16,-16-7 32 0,16 7-21 15,0 0-3-15,-16 0 10 0,16 0-22 16,-17-7 36-16,1 7-14 16,16 0-11-16,-16 0-57 0,16 0-63 15,0 0-79-15,-16 0-92 16,0 0-50-16,-1 0-142 0,17 0-256 16</inkml:trace>
  <inkml:trace contextRef="#ctx0" brushRef="#br1" timeOffset="85761.872">10474 8001 3797 0,'0'0'0'0,"16"14"22"0,0-7-22 16,-16 7 17-16,0-8-17 0,0 8-20 16,16 0 43-16,-16-8-52 15,0 8-17-15,0 0-152 0,0-7-186 16,16 0-278-16</inkml:trace>
  <inkml:trace contextRef="#ctx0" brushRef="#br1" timeOffset="86530.354">11012 7756 1264 0,'0'0'115'0,"0"0"35"0,0 0 6 16,0-7 76-16,-17 7-77 16,17 0 1-16,0 0 21 0,33 0-82 15,-17-7 8-15,0 7-23 0,0-7 6 16,1 7 43-16,-1-6-23 15,0-2 32-15,-16 2-24 16,16 6-17-16,-16-6-9 0,0-2-2 16,0 8-10-16,16 0 18 0,-16-6 36 15,0 6-22-15,0 0 48 0,0 0 11 16,18 0 14-16,-18 0-52 16,0 0-43-16,0 0-44 0,0 0-56 15,-18 0 45-15,2 0 4 16,-16 6-3-16,16 2-7 0,-1-2 3 15,1 0-28-15,-16 2 7 0,16-8 21 16,-17 6-31-16,17 1 17 16,-18 0 0-16,18-7-18 0,0 7 11 15,0-7 7-15,0 0-17 0,16 0-22 16,-17 0 22-16,17 0-26 16,0 0-6-16,0 0 18 0,0 0-8 15,0 0 0-15,0 0 18 16,0 0-17-16,0 0-8 15,0 0 15-15,0 0 30 0,0 0 19 16,0 14-18-16,0-14-21 0,0 6-7 16,0 2-10-16,0 6 21 15,0-8 24-15,0 8-8 0,0-1-6 16,0 1-7-16,0 0 25 0,0-1-39 16,0 1 14-16,17-1-38 15,-1 0-18-15,0-5 14 0,0-2-34 16,0 8 28-16,2-14-10 0,-2 8 20 15,0-2 21-15,0-6 20 16,1 0-16-16,-1 7-14 0,16-7 33 16,-16 7 5-16,1-7 36 0,-1 0 15 15,-16 13-14-15,16-13 38 16,0 7-13-16,-16 0-21 0,0-1 4 16,0 2-56-16,0 5 7 15,-16-6 7-15,-16 6 25 0,15 1-60 16,1 0-93-16,-16 0-114 0,-1 6-137 15,1-6-22-15,-2-1-156 16</inkml:trace>
  <inkml:trace contextRef="#ctx0" brushRef="#br1" timeOffset="88082.914">11940 8228 3151 0,'17'6'18'15,"-17"1"-21"-15,16 0 6 0,0 0 25 16,-16-7-28-16,16 0 94 0,17 0-45 15,-17 0-11-15,0 0-7 16,17 0-18-16,-17 0 12 0,0 0-6 16,18 0-41-16,-18 0-53 15,0 0-180-15,16-7-153 0,-15 7-230 16</inkml:trace>
  <inkml:trace contextRef="#ctx0" brushRef="#br1" timeOffset="88337.111">12022 8042 3655 0,'0'0'-20'0,"-17"0"4"15,17 0-4-15,0 0 56 0,0 0 68 16,0 0 40-16,0 0 3 15,17 0-65-15,-1 0-42 0,0-6-26 16,0 6-14-16,17-14-3 16,-17 7-73-16,16-7-82 0,2 8-96 15,-2-1-116-15,1-6-89 16,-1 6-241-16</inkml:trace>
  <inkml:trace contextRef="#ctx0" brushRef="#br1" timeOffset="109880.805">8503 5974 2101 0,'0'7'8'0,"0"0"1"0,0-7-1 16,-16 0 1-16,16 0 45 15,0 0 55-15,0 0 75 0,0 0 117 16,0 0-111-16,0 0-2 16,0 0-17-16,0 0-162 0,0 0 114 15,0 0-89-15,-16 0-11 0,16 0 43 16,0 0-43-16,0 0-4 0,0 0-32 15,0 0 19-15,0 0 7 16,16 0 51-16,0 0 1 0,0 0-16 16,0 0-36-16,1-7-7 15,15 0-6-15,0 1 16 0,2-2 20 16,14 2-26-16,-15-8 30 0,16 6-37 16,-17 2 24-16,18-8 19 15,-18 7-10-15,0 1 18 0,1-1-21 16,-1 0-20-16,1 1 31 15,-17-2-27-15,0 2-17 0,0 6 53 16,-16 0-39-16,18-7 3 16,-18 7 43-16,0 0-43 0,0 0 14 15,0 7 62-15,0-1-35 0,0 2 1 16,0 5-10-16,0 7-56 16,0 0 21-16,-18 8 7 0,2 13-4 15,0 0 7-15,0 7-6 16,-1 7-1-16,-15 12 1 0,16-5-11 15,-17 14-7-15,17-8 11 0,-16 6-18 16,16-5 28-16,-2-8-36 16,2 1 8-16,0-7 4 0,0-14-4 15,16-1 38-15,0-12-48 0,0-1 14 16,0-7-53-16,0-6-21 16,0-1-54-16,0-13-99 0,0 8-95 15,0-8-145-15,0 6-100 16,0-6-235-16</inkml:trace>
  <inkml:trace contextRef="#ctx0" brushRef="#br1" timeOffset="110133.835">8666 6575 2931 0,'0'-14'86'15,"0"14"37"-15,0-13 55 16,16 5 87-16,0-4-8 0,17-2 44 16,-1 0-54-16,1-7-24 0,15 1-60 15,2 0-104-15,-1-1 8 16,15 1-64-16,1 6-14 0,-15-8 29 16,15 10-91-16,1-2-32 0,-18 0-104 15,17 7-116-15,0 1-197 16,1-8-376-16</inkml:trace>
  <inkml:trace contextRef="#ctx0" brushRef="#br1" timeOffset="128195.027">1139 15684 613 0,'0'0'10'15,"0"-8"39"-15,0 8 24 16,0 0 108-16,0 0-54 0,0-6 49 15,0 6 0-15,0 0-55 0,0-8 83 16,0 8-41-16,0 0-5 16,0 0-25-16,0 0 18 0,0 0-23 15,0 0-17-15,0 0-32 0,0 0-64 16,0 0-13-16,0 0-11 16,-16 0 9-16,16 0-5 0,-16 14-4 15,0-6 0-15,16-2-26 16,-17 8 20-16,1 6 45 0,0-6-27 15,0 7 29-15,-18-1 9 0,18 7-155 16,0-7 38-16,-16 8-90 16,15-7-104-16,1 5-22 0,0-5-110 15,0-1-48-15</inkml:trace>
  <inkml:trace contextRef="#ctx0" brushRef="#br1" timeOffset="128498.047">976 15710 923 0,'0'-6'64'0,"0"-2"194"0,0 2 23 15,0 6-32-15,0 0 56 16,0 0-252-16,0 0 9 0,0 0-28 15,0 0-114-15,0 0 97 16,0 6-31-16,0 2 62 0,0-2-3 16,0 2-36-16,0-2 11 0,0 8-20 15,-16-1 15-15,0 1-18 16,16 0-9-16,-16 6-16 16,-1 1-69-16,1-1-31 0,16-6-90 15,-32 7-100-15,16-8-77 0</inkml:trace>
  <inkml:trace contextRef="#ctx0" brushRef="#br1" timeOffset="128742.629">1010 15662 1767 0,'0'0'36'15,"16"-6"8"-15,-16 6-8 0,0 0 122 16,0 6-131-16,0 2 21 0,-16-2 74 16,-2 8-177-16,2 6 112 15,0 8-37-15,0-7-52 0,-17 5 128 16,1 9-130-16,16-1-59 16,-17-7-100-16,17 7-227 0,-16-7-4 15</inkml:trace>
  <inkml:trace contextRef="#ctx0" brushRef="#br1" timeOffset="129215.204">1107 15785 1911 0,'0'0'25'0,"0"7"5"15,0 0 60-15,-16 0-70 16,-1-1-12-16,1 8-8 0,0 0 9 16,0 0 5-16,0 7 89 0,-2-8-106 15,-14 8 0-15,16-1-77 16,0 1-250-16,-1 5-73 0</inkml:trace>
  <inkml:trace contextRef="#ctx0" brushRef="#br1" timeOffset="129444.922">1074 15785 1264 0,'0'0'50'16,"0"0"-3"-16,0 7 28 15,-16 7 10-15,16 0-51 0,-16 0 23 16,0 6 64-16,0 7-107 0,-18-7-22 16,34 8-38-16,-32-7-237 15,16 5 174-15</inkml:trace>
  <inkml:trace contextRef="#ctx0" brushRef="#br1" timeOffset="129664.835">1139 15826 1098 0,'0'0'102'0,"0"0"9"16,0 8 23-16,0 6 53 0,-16-8-81 15,16 15-5-15,-16-8 61 0,-17 14-126 16,17-6 29-16,0 7 8 15,-16-2-90-15,14 2-85 0,-14-7-197 16,16 5-175-16</inkml:trace>
  <inkml:trace contextRef="#ctx0" brushRef="#br1" timeOffset="129877.028">1139 15861 1056 0,'0'0'39'0,"0"7"0"15,0 0 74-15,-16-1 26 0,0 14-30 16,0-6-5-16,-1 13-93 0,1 1-36 16,0 0 6-16,-16-1 88 0,14 0-164 15,2 0-72-15,0-6-202 16</inkml:trace>
  <inkml:trace contextRef="#ctx0" brushRef="#br1" timeOffset="130092.726">1157 15854 893 0,'0'0'28'16,"0"0"28"-16,-18 7 76 15,18 7 142-15,-16-1-129 0,0 0 9 16,0 8-62-16,-1 7-67 0,1-8 43 16,0 0-57-16,0 1 6 15,0 7-17-15,-2-15-197 0,2 7-95 16,0-13-108-16</inkml:trace>
  <inkml:trace contextRef="#ctx0" brushRef="#br1" timeOffset="130295.923">1254 15479 2433 0,'0'-21'-9'16,"0"7"85"-16,0 0-55 0,0 8 11 15,0 0 32-15,-16 6-61 16,-1 12 12-16,1 2 9 0,0 0-45 15,-16 7-29-15,14 6-17 0,2 7-103 16,0-6-154-16,-17 5-155 16</inkml:trace>
  <inkml:trace contextRef="#ctx0" brushRef="#br1" timeOffset="132041.899">13064 7538 2834 0,'0'6'-39'16,"0"1"112"-16,0-7-97 0,0 7 85 16,0-7-19-16,0 0-76 0,0 0 147 15,0 0-92-15,0 0 77 16,0-7-49-16,0 7-21 0,16-7 12 15,17 1-27-15,-17-2 30 16,16-4-27-16,1-2 2 0,-1 0 45 16,2 0-78-16,14 0 34 0,-15 1 19 15,15-1-104-15,2 0 85 16,-18 8-32-16,1-8-25 0,-1 7 53 16,-15 1-12-16,-1 6 61 15,0 0-45-15,0 0 73 0,-16 0 14 16,0 6-64-16,0 1 71 0,0 7-64 15,0 6 3-15,0 0 24 16,0 15-10-16,0 5-9 0,0 9-1 16,-16-2-42-16,16 8-21 15,-16 6 34-15,0 1-24 0,-1-1 27 16,-15 8 34-16,16-2-67 0,-1-4-17 16,-15-2 7-16,16 0-31 15,0 1 57-15,-18-8-6 0,18 0-51 16,0-5-62-16,0-2-106 15,-1-5-79-15,1-2-54 0,16-5-103 16,-16-8-162-16,16-1-106 16</inkml:trace>
  <inkml:trace contextRef="#ctx0" brushRef="#br1" timeOffset="132326.508">13178 8186 3028 0,'0'-7'86'15,"0"-7"-64"-15,0 14 71 0,0-6 80 16,0-1-55-16,0 7 102 16,0-7-75-16,32 1-33 0,-16-2-73 15,18 2-9-15,-2-8-23 0,1 7-34 16,15-7 34-16,2 0-47 15,15 2 43-15,0 4-46 16,-1-6 17-16,2 1-59 0,-1 6 7 16,16 0-35-16,-15-7-148 0,-1 14-63 15,17 0-279-15,-34 0-130 0</inkml:trace>
  <inkml:trace contextRef="#ctx0" brushRef="#br1" timeOffset="140680.242">9675 5346 408 0,'0'0'26'0,"0"0"6"15,0 0 17-15,0 0 57 0,0-7-27 16,-16 7 8-16,16 0-19 16,-16 0-51-16,16 0-11 0,-16 0-6 15,16 0 0-15,-17 0-15 0,1 0 25 16,0 0-15-16,0 0 2 16,-1 7 8-16,1-1-15 0,-16-6 5 15,-2 7 10-15,2 0 8 16,0 7 15-16,-17-8-8 0,0 8-5 15,1-6-8-15,-2 5-9 0,1 1 7 16,1-8 28-16,-2 8 11 16,-15 0 10-16,17-8 0 0,-1 1-20 15,-1 0 74-15,2 0 0 0,-1-7-13 16,0 6-13-16,1-6-68 16,-2 8-25-16,2-8 46 0,-1 0-27 15,-1 0 8-15,18 0-2 0,-17 0-20 16,17 0 36-16,-1 0-22 15,17 0 17-15,-16 0-33 0,16 0-136 16,-2 0-93-16,18 0-89 16,-16 0-43-16</inkml:trace>
  <inkml:trace contextRef="#ctx0" brushRef="#br1" timeOffset="141482.377">8243 5578 46 0,'-18'21'18'0,"2"-8"32"16,16 7 43-16,-16 8 10 0,16-8 15 15,-16 8 8-15,-1-1-7 16,17 0-4-16,0 7-25 0,-16-6-29 15,16-1 8-15,0 7 3 16,0 7-13-16,0-7 19 0,0 14 55 16,0 0-14-16,0 6 15 15,0 1-13-15,-16 6-88 0,0 1 2 16,16 0 4-16,-16-1-26 0,16 0 1 16,-17-5 14-16,17-3-23 15,-16 2-7-15,16-7-7 0,-16-1 1 16,0 2 11-16,16-9 5 15,-16 9 6-15,16-9-3 0,-18-5-23 16,18-8 18-16,0 0-6 0,0 0-8 16,0-6 19-16,0-7-8 15,0 0 0-15,0-8-6 0,0 8 25 16,18 0-8-16,-2-8-17 0,0 1 14 16,0 0-13-16,0 0 32 15,17-7 12-15,-1 0-8 0,1 0-17 16,15 0-17-16,2-7 5 15,-1 0 15-15,15 0-3 0,1-7 0 16,1 0 0-16,-1 2-20 16,1-10 8-16,-1 2 10 0,16-7-7 15,1 0 4-15,-1-1-12 0,0 0-12 16,1 1-5-16,15-7 12 16,-15 7 2-16,-1-7-3 0,0 6 20 15,-15 1-8-15,15 7 20 16,-16-7-1-16,1 7-14 0,-1-8 9 15,-17 7 0-15,1 1 148 0,1 6-177 16,-18-6 9-16,1 6 47 16,-17 1-107-16,0 5 170 0,0 2-2 15,0-8-64-15,-16 8-20 0,18-2 9 16,-18-6-18-16,0 1 11 16,0-1-8-16,0-6-9 0,-18-7-9 15,18-1 3-15,-16-6-20 16,0 0 5-16,16-7 6 0,-16 0 6 15,0 0-3-15,-1-7 8 0,-15 7-8 16,16-7-3-16,-17 1-6 16,16 0-23-16,1-2 20 0,-17 9-3 15,17-1 0-15,-16-1-34 16,16 1 55-16,-1 14-224 0,1-7-38 16,0 6-136-16,0 8-173 0</inkml:trace>
  <inkml:trace contextRef="#ctx0" brushRef="#br1" timeOffset="142945.128">13829 7149 934 0,'0'0'2'16,"0"6"13"-16,0-6 21 0,0 0 15 15,0 0 125-15,-16 0 40 16,0 0 0-16,16 0-31 0,-17 0-89 15,-15 7-31-15,16 0-23 0,-17-1 25 16,1 1-19-16,0 0-25 16,-2 0-18-16,-14 7-36 0,-17-8-42 15,0 8 0-15,-1 0 0 16,1 0 29-16,-1-1 25 0,-15 1 24 16,16 0-7-16,17-8 15 0,-2 1-2 15,1 0-30-15,17-7 25 16,0 0-4-16,15 0-7 0,1 0 30 15,16 0 16-15,-16 0-18 16,16 0-1-16,0 0-19 0,0 0-20 16,0 0 6-16,0 0 8 0,0 0-8 15,0 0 14-15,0 0-17 16,0 0 3-16,0 0 11 0,0 7-17 16,0-1 17-16,0 2 0 0,0 4 3 15,0 2 5-15,0 8 6 16,0 5-14-16,0-1 0 0,0 9 17 15,0-1 19-15,0 0 9 16,0 7 2-16,0 0-21 0,0 7-12 16,0 7-8-16,0-8-9 0,0 1 14 15,0 7-14-15,-16 0 11 16,16-1 1-16,0 0-18 0,-16-6 9 16,16 7 9-16,-18-14-3 15,18 7-9-15,0-7 6 0,0-7-17 16,-16 1 8-16,16-9 12 15,0-5-4-15,0 7 12 0,0-8-22 16,0 0 11-16,0 1-12 0,0-7 9 16,0 6 6-16,0-6 5 15,0-1-19-15,16 1-20 0,-16 0 25 16,18-1-3-16,-2 1 21 0,0 0-21 16,0-2-3-16,0 2-8 15,17-6 12-15,-1 6 24 0,-16-8-7 16,17 8-1-16,-1-1-17 15,18-5 26-15,-18 4-11 0,1-4 16 16,15-2-2-16,1 1-46 0,17 0 6 16,-17-7-14-16,15 0 17 15,-14 0 14-15,15-7 0 0,-16 0-9 16,15-7 15-16,-14 8 5 16,-1-8-5-16,-1 1 14 0,-15-7-23 15,15 6 12-15,2-8-7 0,-1-4 21 16,-17 5-6-16,18 1-11 15,-18-7 31-15,0-1-35 0,1 0 39 16,-1-5-24-16,1 5-3 16,-1-13 9-16,-16 1-46 0,2-1 12 15,14-14-12-15,-16 0 5 0,0 1-2 16,1-7 15-16,-1-2-4 16,-16 10-5-16,16-3 28 0,-16 2-14 15,0 14-3-15,16-9-11 0,-16 15 5 16,0 0 44-16,0-1-1 15,0 9 12-15,0-9-29 0,0 8-19 16,-16-7-13-16,0 6-73 16,0 1-47-16,-1-1-214 0,1 2-88 15</inkml:trace>
  <inkml:trace contextRef="#ctx0" brushRef="#br1" timeOffset="146178.987">22935 16072 486 0,'-16'0'61'16,"0"0"16"-16,0 0 14 0,0 0 44 15,16 0 43-15,-17 0 17 16,17 0 4-16,0 0-38 0,0 0-77 15,0 0 9-15,0 0-5 16,0 0-6-16,0 0-37 0,0 0-14 16,0 0-23-16,0 0 0 0,0 0 6 15,-16 0-42-15,0 0 9 16,16 0 16-16,-16 0-14 0,-2 0 23 16,2 0 5-16,0 0-45 15,0 0 34-15,-17 0-14 0,17 0-38 16,0 0 52-16,0 0-36 0,0 0 3 15,-1 0-11-15,1 0-78 16,16 0-127-16,-16 0-73 0,16 0 52 16,0 0-45-16</inkml:trace>
  <inkml:trace contextRef="#ctx0" brushRef="#br1" timeOffset="146541.972">22969 16181 321 0,'-16'8'16'0,"-18"-8"-18"16,18 0 38-16,0 0 72 15,0 0-2-15,-1 0 37 0,1 0 77 16,0 0-33-16,0 0 30 0,16 0-26 16,-18 0-140-16,2 0-22 15,0 0-42-15,-16 6 2 0,15-6 27 16,1 0-19-16,-16 0-11 16,16 0 39-16,-17 0-25 0,17 0-8 15,0 0-8-15,-2 0-51 16,2 0 8-16,0 0-123 0,0 0-27 15,16 0 6-15,-16 0 2 16,-1 0 11-16,17 0 31 0</inkml:trace>
  <inkml:trace contextRef="#ctx0" brushRef="#br1" timeOffset="147935.044">23538 16114 1746 0,'0'-8'5'15,"0"8"-13"-15,0-6-9 0,0 6 17 16,0 0-16-16,0 0 16 16,0 0 14-16,0-8-9 0,0 8 9 15,0 0-1-15,16 0-7 0,-16 0 13 16,0 0-16-16,0 0-39 15,0 0-7-15,0 0-71 0,0 0-114 16,0 0-1-16,0 0-50 0,0 0-5 16,0 0 108-16</inkml:trace>
  <inkml:trace contextRef="#ctx0" brushRef="#br1" timeOffset="148561.846">24304 16025 732 0,'0'-7'-42'0,"0"7"12"16,0 0 30-16,0 0-15 15,0 0 44-15,0 0-6 0,0 0-38 16,0 0 25-16,0 0-45 0,0 0-16 16,0 0-18-16,0 0-79 15</inkml:trace>
  <inkml:trace contextRef="#ctx0" brushRef="#br1" timeOffset="153685.013">1726 15765 2283 0,'16'-6'102'15,"-16"6"-15"-15,0 0 27 16,0 6 81-16,0 1-67 0,0 13 70 16,-16 0 12-16,16 8-37 0,-16 7 15 15,0-1-23-15,-1-1 43 16,1 1-41-16,16 1-46 0,0-7-30 16,-16-2-29-16,16-12 28 0,16-1 25 15,-16-5-7-15,16-8-16 16,17-14-46-16,-1 0-3 15,2-13 17-15,14-7-74 0,1-7-84 16,16-7-154-16,1-6-257 0,-2-2-140 16,-15-5-349-16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10:19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33263 15825 0,'-25'0'156,"0"0"-140,1 0-16,24 25 15,-25-25 1,0 0-1,0 0 1,0 0-16,1 0 16,-26 0 15,25 25-15,0-25-1,1 0-15,-1 25 16,-25-25-1,25 0 1,1 0 0,-1 25-1,0-25 1,0 0-16,-24 0 31,24 0-15,0 0 15,0 0 16,0 0-31,1 24 30,-1-24 1,0 25-15,0-25 14,0 0-14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6:14:07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 17575 534 0,'0'0'34'0,"16"-7"-17"0,-16 7 56 16,-16 0 6-16,16 0-1 0,-16 0 56 15,16 0-44-15,0 0 12 16,0 0 37-16,-16 0-20 0,16 0 4 16,0 0-8-16,16 0-48 0,-16 0 16 15,16 0 5-15,-16 7 40 16,0-7-1-16,0 6-2 0,0-6-45 15,16 8-57-15,-16-2-6 16,0 0-14-16,-16 8 32 0,16 0-12 16,-16 13-3-16,16-5 24 15,-33 4-41-15,17 9 35 0,0-8-35 16,0 13 15-16,0-5 29 0,-1-1-62 16,1 0 18-16,0 1-117 15,0-1-44-15,0-7-21 0,-2 0-117 16,18-7-66-16,-16-6-121 0</inkml:trace>
  <inkml:trace contextRef="#ctx0" brushRef="#br0" timeOffset="277.757">1205 17752 1087 0,'0'0'44'0,"0"0"40"15,0 0 59-15,0 7-3 0,-16 0 5 16,0-1 53-16,16 8-118 16,-16-8-26-16,16 16-7 0,-18-8-3 15,18-1-28-15,-16 7 1 0,16-6-25 16,0 6-89-16,-16 1 78 15,16-1-55-15,-16 2-105 16,16-10-103-16,0 9-88 0</inkml:trace>
  <inkml:trace contextRef="#ctx0" brushRef="#br0" timeOffset="528.074">1238 17589 1222 0,'0'0'66'0,"0"6"27"16,-17 0 13-16,17 8 36 0,-16 0-52 16,0 7 65-16,0 7-101 0,0-2-26 15,-2 1-6-15,18 8-95 16,-16-1 90-16,0-6-31 0,0 5-145 15,-1-13-131-15,17 1-94 16,-16-1-7-16</inkml:trace>
  <inkml:trace contextRef="#ctx0" brushRef="#br0" timeOffset="779.494">1286 17506 843 0,'0'0'0'16,"0"6"12"-16,0 8 67 0,-16 0 3 15,0 14 21-15,16-7 27 16,-16 12-41-16,-1-5 14 0,1 6 4 16,0 0-78-16,0 0-2 15,0-6-22-15,16-2-171 0,-18-4 5 16,18-9-40-16,0 1-54 15,0-14 120-15,0 0 16 0,18-14 8 16,-2 1 5-16,0-15 27 0</inkml:trace>
  <inkml:trace contextRef="#ctx0" brushRef="#br0" timeOffset="1479.777">1367 17486 843 0,'16'-21'2'0,"-16"15"51"15,0-2 198-15,0 8-190 0,0 14 36 16,0 0-45-16,-16 13-205 15,0 1 198-15,0 6-30 0,0 7-9 16,-1-8 30-16,1 15 36 0,0-13-8 16,0 6-16-16,0-15-80 15,-1 10-84-15,1-16 8 0,16-7 181 16,0 1-143-16,0-14 62 16,0-6-20-16,16-8-178 0,-16 0 168 15,17-7-20-15,-1-7 38 0,16 2-18 16,-32-1 32-16,16-1-4 15,1 1-7-15,-1 7 166 0,-16 6 28 16,16 0 39-16,-16 7-6 16,0 7-168-16,16 7-28 0,-16-1-14 15,0 8-30-15,-16 8 57 16,0-2 0-16,0 7-5 0,-1 0 18 16,1 1-37-16,0-2 102 0,0 2-118 15,0-7-20-15,-1-7-71 16,17-2-79-16,-16-12 271 0,16 0-175 15,0 0 95-15,0-12-40 0,16-2-189 16,-16-7 325-16,17-7-133 16,-1 2 6-16,-16-2 18 0,16-6-125 15,0 6 127-15,0-6 29 0,1 14 142 16,-1-1 127-16,-16 7-62 16,0 2-4-16,0 4-48 0,0 8-244 15,0 8 155-15,0 4-137 16,-16-4-47-16,-1 12 101 0,17-7-112 15,-16 15 116-15,-16-8-4 16,16 8 25-16,-1-7-23 16,1 6 15-16,16-7-83 0,-16-6-85 15,0 0 45-15,16-8 72 0,-16-6-63 16,16-6 77-16,0-8-19 0,16-6-66 16,-16-15 107-16,16 1-35 15,-16 1 24-15,16-16-14 0,0 15-2 16,1-7 18-16,-17 13 75 0,16 2 92 15,-16 5 18-15,16 14 22 16,-16 0-96-16,0 7-101 0,-16 7 43 16,16 0-72-16,-16 14-9 0,-1-1 14 15,1 8-29-15,0-1 73 16,-16 7 11-16,14 7-34 0,2-1-111 16,0-5-95-16,0 6-178 15,-1-15-111-15</inkml:trace>
  <inkml:trace contextRef="#ctx0" brushRef="#br0" timeOffset="1992.718">1905 17902 2387 0,'0'0'-9'0,"0"0"-23"0,0 7 76 16,-16 0 14-16,16 7 69 0,-16 6 59 15,16 8-20-15,-16-1-31 16,16 7-55-16,0-7-50 0,0 7-39 15,0 1-3-15,0-1 21 0,0-14 6 16,16 7-15-16,-16-13 19 16,32-8-10-16,-16-6 19 0,17-6-6 15,-1-14-4-15,18-1 29 0,-1-13-31 16,-1-7-13-16,17-7 25 16,1-7-59-16,-1-6 6 0,1 0-61 15,-2-8-161-15,18-6-180 16,0 8-267-16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10:15.0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33610 17760 0,'0'25'0,"0"0"93,-24-25-93,-1 0 32,0 0-32,-49 0 15,49 0 16,-25 25-15,25-25 0,-74 24-1,49-24 1,-24 0 0,49 0-1,0 0 1,1 0-1,-51 25 1,50-25 0,-49 25-1,49-25 1,-24 0 0,24 0-1,0 0 1,0 25-1,0-25 17,1 0-17,-1 0 1,0 0 0,0 0 15,0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400" units="cm"/>
          <inkml:channel name="Y" type="integer" max="15240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211.53809" units="1/cm"/>
          <inkml:channelProperty channel="Y" name="resolution" value="5462.3657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8T06:22:51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30021 6971 408 0,'0'0'-5'0,"-16"0"-5"15,16 0 0-15,0 0 27 16,0 0 17-16,-16 0 22 0,16 0 8 16,0 0-47-16,0 0 10 15,-16 0-15-15,16 0-12 0,0 0 15 16,0-7 30-16,-16 7-60 15,16 0 50-15,0 0 12 0,0-6-57 16,-17 6 50-16,17-8-50 0,-16 8 0 16,16-6 20-16,-16 6-5 15,0-8 22-15,16 2 3 0,-17-2-17 16,1 2-3-16,0-1 0 0,-16 0-2 16,14 0-51-16,-14-6 53 15,16 6-35-15,-17 1 33 0,17-8 15 16,-16 7 4-16,-2-7 21 15,18 0-83-15,-16 8 65 0,-1-2-40 16,1-4-5-16,16 4 32 0,-17 2-4 16,1-2-21-16,-2 2-12 15,2-1-7-15,16 0-9 0,-17 0 29 16,1 1 57-16,16-2-55 0,-17 8 8 16,1-6-26-16,16-1-22 15,-18 0 87-15,2 7-44 0,-1-6 42 16,17-1-25-16,-16 0-15 15,-2 7 51-15,2-7-86 0,-1 1 27 16,17-2-7-16,-16 2-15 16,-1-2 50-16,17 8 18 0,-16-6-36 15,16-2-19-15,-2 2 22 0,-14-1-48 16,16 0 25-16,-17 7 13 16,17-6-5-16,-16-1-38 0,-1 0 53 15,1 0-12-15,-2 1-71 0,2 6 88 16,-17-8-27-16,17 2 65 15,-1-1-46-15,-15 0 1 0,14 7-11 16,-14-7-32-16,15 1 89 16,-15-2-29-16,14 2 3 0,-14 0-18 15,15-2-8-15,-15-6-7 0,15 8-15 16,-15-2 35-16,14 2-20 16,2-1-14-16,-17 0 16 0,17 0-52 15,-1 1 51-15,-15 6-21 16,-2-8-5-16,17 2 30 0,-15 6-2 15,14-6 19-15,-14 6 5 16,15 0-19-16,-15-8-1 0,15 8-19 16,-15 0 27-16,14 0-19 0,-14 0 16 15,15 0 15-15,1 0-14 16,-17 0 4-16,33 0-24 0,-16 0 14 16,-2 0-24-16,18 8 25 0,-17-8-8 15,17 6 20-15,-16-6-20 16,-2 6-4-16,18 2 21 0,-16-2-7 15,-1 1 32-15,1 0-20 16,-1 0-27-16,17-1 95 0,-16 2-104 16,-2-2 19-16,18 2 2 0,-16-2-89 15,-1 2 99-15,17-2-31 16,-16 0 19-16,-1 8-5 0,1-7 20 16,-2 0-3-16,2 0 95 0,0 7-117 15,-1-8 20-15,1 1 17 16,16 0-109-16,-17 0 87 15,0 6-10-15,17-6 13 0,-17-1-13 16,17 2 13-16,0-2-35 0,-1 2 12 16,1-2 23-16,0 2 12 15,0-2-8-15,0 1 12 0,-2 0-9 16,2-7-37-16,0 7 44 16,0-1-46-16,0 1 24 0,-1 0 29 15,1-1-60-15,0 8 34 0,0-7-11 16,-1 0-6-16,17 0 46 15,-16-1-20-15,0 2-12 0,0-2 12 16,16-6 3-16,-16 8-3 0,16-2-14 16,0-6 15-16,0 6-15 15,0-6-3-15,0 8 19 0,0-8 6 16,0 6-13-16,0-6-19 0,0 8 30 16,0-2-35-16,0-6 0 15,0 7 53-15,16 0-36 0,-16 0 8 16,16-1 28-16,0 2-35 15,0 5 16-15,-16-6 64 0,17-1-115 16,-1 8 56-16,16-7-14 16,-15 7-68-16,-1 0 85 0,0 0-18 15,0-8-11-15,18 1 24 0,-18 7 4 16,0-1-19-16,0-6 10 16,0 7-15-16,1-1 12 0,-1-6 28 15,0 6-13-15,0-5 18 0,1 6-16 16,-1-2 3-16,0-4 23 15,17 6-12-15,-16-1 33 0,15-6-59 16,0 6 1-16,1 1-6 16,-1 0 9-16,2-8 12 0,-2 8-11 15,1-1-6-15,-1 1-16 0,0 0 2 16,1 0 34-16,-1 0-21 16,2-1 0-16,-2 1-7 0,0 6-24 15,1-6 34-15,-1-1-28 0,1 7 20 16,-1-6 26-16,2 8-31 15,-2-9 30-15,0 1-4 16,-15 6-62-16,15-6 21 0,2 6-6 16,-18-7-5-16,16 1 44 0,-16 8-13 15,17-10 5-15,-1 2-2 16,1 0-16-16,-1-1 26 0,-16-5-18 16,18 5 0-16,-2 1 3 0,1 0 0 15,-1-2-11-15,-16 2 5 16,17-6 6-16,-1 6 15 0,0-1-31 15,2 1 21-15,-2 0-8 16,-16-2 16-16,17-4 9 0,-1 5-7 16,2 1 0-16,-2 0-46 0,1 0 4 15,-1 0 27-15,0-2-29 16,1 2 8-16,-1 7 44 0,2-7-62 16,-2-1 51-16,1 1 1 0,-1-1-39 15,17-6 43-15,-17 7-14 16,18-8-6-16,-18 2 33 0,17 6-5 15,-17-8-22-15,18 1 56 16,-18 0-20-16,17 0-37 0,-1-1 16 16,1 1-13-16,-15 0-45 15,14-1 29-15,1 2-17 0,-17-8-17 16,17 6 11-16,-17-6 41 0,2 7 29 16,-2 0-54-16,17-7 46 15,-17 0-65-15,1 7 0 0,15-7 31 16,-14 0 14-16,14 0 14 0,-15 0-30 15,15 6 16-15,-14-6-24 16,14 0 10-16,-15 0 21 0,15 0-36 16,1 0 44-16,-15 0-52 15,14 0 42-15,-15 0 20 0,-1 0-41 16,0 0 33-16,1 0-59 0,-1-6 13 16,-14 6-11-16,14 0 19 15,-16-7 21-15,17 0-11 0,-1 7-8 16,-16-7 11-16,18-7 15 15,-18 8-49-15,16-1 0 0,-16-6 33 16,17 6-22-16,-17-7 25 16,17 8 15-16,-17-8-46 0,0 6 34 15,0-6 5-15,0 1 21 0,2 6-27 16,14-6-9-16,-16-1-24 16,0-6 34-16,1 6 39 0,-1 1-8 15,0-7 18-15,0 6 17 16,0 0 16-16,1-7 37 0,15 7 12 15,-16 0-36-15,-16 2-37 0,18-2-69 16,-2-7 64-16,-16 7-66 16,0 0 10-16,0-6 23 0,0 0-78 15,16-1 89-15,-16-6-25 0,0-1-36 16,0 2 105-16,0-2-94 16,0-7 82-16,0 2 4 0,0-1-9 15,0 6-43-15,-16-13-52 16,0 7 9-16,-2 1-74 0,2-9 131 15,0 8-85-15,0 0 23 16,-1 0-11-16,1 0 30 0,-16-1 31 16,16 1-72-16,-1 1 45 0,-15 5-82 15,0 0 95-15,-2 1-30 16,2 0-143-16,-17-1-33 0,0 8-74 16,1 0 3-16,-2-1 35 15,2 1-23-15</inkml:trace>
  <inkml:trace contextRef="#ctx0" brushRef="#br0" timeOffset="10946.546">27155 6629 235 0,'-16'-7'-26'0,"16"1"81"15,0-1 0-15,0 0-69 0,-16 0 59 16,16 1-84-16,0-2 18 0,-16 2 117 15,-2-8-33-15,18 7-24 16,0 1-22-16,-16-8-20 0,0 8-7 16,16-8 30-16,0 6-15 15,-16 2 12-15,-1-8-7 0,17 7 20 16,-16 0 44-16,0 0-60 16,16 1 21-16,-16-2-22 0,0 2-48 15,-2 6 23-15,2-6-1 16,0 6 18-16,0-8 15 0,0 8-18 15,-1 0-12-15,1-6-17 0,0 6 20 16,0 0 12-16,-17 0 19 16,17 0-6-16,0 0 1 0,0 0-4 15,-18 6-10-15,18-6 13 0,0 8-53 16,-17-2 32-16,17 0 1 16,0 2 7-16,0-2 37 0,-17 8-47 15,17-1 13-15,-16 1-13 0,14 8 12 16,-14-2 21-16,16 0-26 15,-17 1 3-15,17-1-7 0,-16-7 2 16,16 7-5-16,-1-6 12 16,1 8 6-16,-1-9-33 0,1 1 45 15,16 6-7-15,-16-6-16 0,16-1 24 16,0 1-19-16,0 0 3 16,0 6-2-16,0-6-26 0,0 0 31 15,0 6-29-15,0-7 11 16,0 8 23-16,0-8-28 0,0 8 30 15,0-1-27-15,0 2 22 16,0 5-25-16,16-7-13 0,-16 0 23 16,16 1-23-16,1-1 18 0,-1 0 15 15,1 2-17-15,-1-9 27 16,-16 7 0-16,16-6-28 0,16 6 36 16,-15-6-28-16,-1-1 8 0,0 1 15 15,0-6-23-15,0 6 10 16,18-8-23-16,-18 8 16 0,0-14 17 15,17 6-12-15,-1 1 9 16,-16 0 9-16,17 0 0 0,-1-1 43 16,2-6-12-16,-18 8-13 15,16-8 0-15,1 6-20 0,-1-6 10 16,1 0 111-16,-1 0-49 0,0-6 58 16,-14 6-14-16,14-8-90 15,-16 2 10-15,0-1-90 0,1 0 41 16,-1-6-17-16,0 13 14 0,0-14 29 15,2 8-32-15,-2-8-24 16,0 6 49-16,-16-6 12 0,16 1-16 16,0-1-21-16,1 1-38 15,-17 0-23-15,16-8 61 0,0 7 23 16,-16 0-5-16,16-6 27 0,0 6-67 16,-16 0 31-16,17-6 31 15,-17 7-22-15,16-8-6 0,0 8 17 16,-16-1-60-16,0-7 52 15,0 7-7-15,16-6-1 0,-16 6 1 16,0 1-72-16,0-1 56 0,0 0-32 16,0-6 60-16,0 7-42 15,0-1 0-15,0 0 13 0,0 0 7 16,0 0 48-16,0 1-3 16,0-1-37-16,-16-6-40 0,0 6 23 15,16 1-29-15,-16-7 21 0,-1 6 16 16,1 0-16-16,0-7 8 15,0 8-34-15,0-8 8 0,-17 7-2 16,17 1-42-16,-16-1-153 16,-2 0-101-16,18 2-97 0</inkml:trace>
  <inkml:trace contextRef="#ctx0" brushRef="#br0" timeOffset="16219.549">26732 6165 554 0,'0'0'-5'0,"0"0"19"15,0-6 14-15,0 6 21 16,0-8 31-16,0 8-15 0,0-6-8 16,0 6-1-16,0-7-36 15,0 7 13-15,0 0-15 0,0 0 10 16,0 0 5-16,0 0 6 15,0 0 5-15,0 0 3 0,0 0 128 16,0 0-42-16,0 0 24 0,0 0-37 16,0 0-109-16,0 0 52 15,0 0-32-15,0 7 13 0,0-7 28 16,-18 6-38-16,2-6 45 0,0 8 101 16,0-8-143-16,0 6-31 15,-17 0-12-15,17 8-78 0,0-7 47 16,-17 0 71-16,17 6-31 15,-16-5-49-15,14 6 77 0,-14 0-54 16,16-2 6-16,0 2 40 16,-1 0-96-16,1-1 34 0,0 1-166 15,0-7-103-15,0 0 6 0,-1 0-89 16</inkml:trace>
  <inkml:trace contextRef="#ctx0" brushRef="#br0" timeOffset="16697.829">26536 6145 812 0,'0'-7'10'16,"0"7"38"-16,-16 0 18 0,16 0 26 15,0 0 30-15,0 0 57 16,0 0-9-16,0 0-1 0,0 0-37 15,0 7-107-15,0-7-36 16,0 0 0-16,0 0-17 0,0 6-4 16,0-6 84-16,0 0 15 0,0 0 42 15,0 8 27-15,16-2-68 16,-16-6 49-16,16 6-36 0,-16 2-26 16,17-2 58-16,-1 1-125 15,-16 7 15-15,16-8 0 0,0 2-38 16,-16-2 55-16,16 8 24 15,1-6-35-15,-17 4 35 0,16-4-87 16,0 5-85-16,-16-6 5 0,16 6-108 16,0 1-135-16,-16-7-121 15</inkml:trace>
  <inkml:trace contextRef="#ctx0" brushRef="#br0" timeOffset="56340.281">32743 1331 330 0,'0'-7'-53'0,"0"7"42"16,0 0 72-16,0-6-25 16,0 6 104-16,0 0-99 0,0 0-34 15,-18 0 5-15,18 0-58 0,-32 0 85 16,16 0-29-16,0 0 5 16,-17 0 64-16,1 0-22 0,-17 0 31 15,17 0 12-15,-18 0 56 16,1 0-1-16,-15 0-32 0,14 0-14 15,-15 0-85-15,0-8 63 16,-1 2-116-16,-15-2 40 0,0 2-25 16,-17-8-80-16,-15 8 163 0,-2-8-116 15,-16 0 142-15,2-7-68 16,-18 8-25-16,0-7 51 0,-15 0 109 16,15 6-215-16,-16-8 20 0,1 9 10 15,15-1-183-15,16 8 422 16,0-2-246-16,18 8 54 0,16 0-112 15,15 0-56-15,17 0 184 16,31 8-40-16,2-2-47 0,-1 1-98 16,33-7-27-16,-16 7-4 0,16 0 35 15,0-1-23-15,16 2 23 16</inkml:trace>
  <inkml:trace contextRef="#ctx0" brushRef="#br0" timeOffset="56748.97">31944 1304 496 0,'-32'0'19'16,"-18"0"80"-16,-15 0-20 16,1 6 0-16,-18-6-22 0,0 0 23 15,-16 0-72-15,-15 8 30 0,-18-8-15 16,1 0-80-16,-17-8 138 15,-16 8-63-15,0-6 31 0,-15-2-21 16,15 8-46-16,-17-6 102 16,34 6 105-16,0-8-238 0,-1 8 34 15,32 0-112-15,2-6-93 0,31 6 205 16,1 0-15-16,16 0 30 16,-1 0-83-16,17 0-74 0</inkml:trace>
  <inkml:trace contextRef="#ctx0" brushRef="#br0" timeOffset="58896.499">29908 1215 169 0,'0'6'28'0,"-16"2"15"15,-1-2 0-15,1 1 24 0,0 7 35 16,-16 0 64-16,-2-2-50 0,2 2-45 15,-17 0-59-15,17 0-45 16,-18 0 66-16,1-1-23 0,17 1 61 16,-17-8-53-16,1 8 0 15,-2 0 12-15,1-1-30 16,-15-5 28-16,-1-2-28 0,15 2 43 0,-15-2 110 16,-1 2-24-16,2-2-35 15,-17-6 13-15,16 0-139 0,-1 0 40 16,1 0 46-16,0 0-22 15,-17-6-30-15,17 6-2 0,-16 0 6 16,15-8 15-16,-15 8 4 0,15-6-12 16,-15 6-4-16,17-8-20 15,-17 8-8-15,15 0-11 0,-15-6-13 16,0 6 84-16,-2-8-17 16,1 8-2-16,1 0 26 0,0-6-70 15,-1 6 153-15,1-7-110 0,0 7 144 16,-1-7-184-16,1 7-89 15,-1-7 92-15,1 7-127 0,0-6 170 16,-17 6-38-16,17 0 24 16,-2 0-13-16,-14 0 9 0,-1 0-15 15,17 0 123-15,-16 0-101 0,-18 0-18 16,18 0 95-16,-1 0-177 16,-16 0 112-16,0 0 8 0,-1 0-64 15,2 0 81-15,-18 0-42 16,17 6 9-16,-16-6 7 0,-1 0-27 15,1 7-8-15,0-7 2 16,0 0 23-16,-1 7-14 0,1-7 14 16,-16 0-3-16,15 7-25 0,-16-7 2 15,17 0 26-15,-16 6-8 16,-18-6-12-16,19 8 11 0,-2-2-16 16,-16-6 13-16,16 8 26 0,-17-2-8 15,2 2-23-15,-1-8-3 16,0 6-28-16,16 0 31 0,-15 2 23 15,-1-2-23-15,0 1 2 0,0 0-21 16,1 0 44-16,-1-1-2 16,-1 2-12-16,1-2-17 0,0 1-16 15,17 7 13-15,-17-8 40 16,0 1-14-16,0 0-31 0,1-1 14 16,-1 2-3-16,0-2 32 15,-17 8-7-15,17-6-39 0,1-2-31 16,-1 1 28-16,0 0 20 0,-17 0 12 15,17 6-23-15,16-6 97 16,-15 7 1-16,15-8-127 0,2 8 49 16,14-7 52-16,0 7-192 15,0-8 128-15,2 8-2 0,14-8-169 16,-14 8 177-16,30-6 11 0,-14 5 5 16,-2-6-10-16,18 6 8 15,-1 1 121-15,-16-7 15 0,16 0-30 16,1-7-145-16,-1 6-113 0,0 1 108 15,0-7-91-15,17 0 140 16,0 7 1-16,15-7-138 0,-15 7 124 16,31-7 144-16,-14 0-176 15,15 0-5-15,0 0-9 0,1 6-166 16,14-6 153-16,2 0-33 0,-1 0-145 16,17 0-28-16,0 0 11 15,16-6 28-15,0 6 146 0,0-7 38 16,0 7-12-16,0-7-26 15,16 7-13-15,-16-7 8 0,16 1 2 16,1-8 4-16,-1 8 29 0,0-2 26 16,-16-5-4-16,16-1 36 15,0 8-22-15,-16-8-21 0,18 0 14 16,-18 0-5-16,16 0 29 16,-16 1-2-16,16-7 9 0,-16 6 19 15,16 0-2-15,-16-6 20 0,16 7-5 16,-16-9 18-16,17 8-13 15,-17-6 6-15,16 7-8 0,-16-1-19 16,16 0-12-16,-16 1-11 16,16 6 24-16,-16 0 4 0,17 1 10 15,-17-2 9-15,0 8-21 0,0 0-10 16,0 0 66-16,0 0 3 16,0 0-79-16,0 8 63 0,0-2-65 15,-17 8-19-15,1-7 74 16,0 7-34-16,0-1-26 0,-1 7-14 15,-15 0 1-15,16 8-31 16,-18 0 17-16,2-1 14 0,0 0-19 16,-1 7 5-16,1 0 8 0,-17-6-5 15,17 6 28-15,-18-7-28 16,18 0-3-16,-1-5 14 0,17-2-11 16,-16-7-52-16,15-6-3 0,17 0-2 15,-17-1 7-15,17-6 53 16,0 0 15-16,0 0 79 0,17 0-87 15,0 0 19-15,-1 0 75 16,0-6-86-16,16 6 79 0,-15-7 2 16,15 0-83-16,18 1 10 0,-18-1-13 15,0 7-73-15,1-7-22 16,16 7-14-16,-17 0 33 0,0 0 58 16,2 0 15-16,-2 0 11 15,1 7-11-15,-1-7 14 0,-16 7-16 16,17-7 12-16,-17 6-7 15,0-6-10-15,-16 0 18 0,16 0-21 16,-16 7 15-16,0-7-4 0,0 0 5 16,0 0-3-16,0 0 10 0,0 0-2 15,0 0 80-15,0 0 36 16,0 0 0-16,0 0 37 0,18 0-74 16,-18 0-28-16,16 0-12 15,-16 0-20-15,16-7-5 0,-16 7-8 16,0-6-3-16,0-8-16 0,0 1 175 15,0-1-167-15,0-8-11 16,0-5-1-16,0 1-173 0,0-2 188 16,-16-7-14-16,16 1 25 15,-16 1-9-15,16-1-27 0,-18-1 27 16,2 1-3-16,16 7 6 0,-16-7 3 16,0 7-5-16,0 7-15 15,16-8-16-15,-17 14-49 0,1-7-172 16,0 7-64-16</inkml:trace>
  <inkml:trace contextRef="#ctx0" brushRef="#br0" timeOffset="61792.247">3306 1795 408 0,'0'-6'-20'16,"0"6"-6"-16,0 0 18 15,0-8 18-15,-16 8 43 0,16 0 13 16,0 0-20-16,-16 0 11 0,16 0-23 16,0 0 8-16,-16 0 8 15,16-6-38-15,0 6 28 0,0-7-15 16,-16 7-19-16,16-7-4 15,0 7-20-15,-18-7-19 0,18 7 32 16,-16 0 32-16,0 0-22 16,0 0 8-16,0 7-16 0,-1 0-9 15,1 0 9-15,0-1 3 0,0 8 0 16,-18 0-7-16,18-1 12 16,0 1 2-16,-17 6-7 0,17-6 0 15,-16 7-30-15,16-1 53 0,-1 0 15 16,1-6-43-16,0 7 17 15,0-1-9-15,16 0-36 0,0-6 48 16,0 7 8-16,0-1-56 16,0 1 28-16,0-8-45 0,16 8 25 15,-16-7 88-15,16 0-75 0,0 0 12 16,-16-8-64-16,17 1 28 16,-1 0-23-16,0-7 57 0,0 0 36 15,0-7-77-15,1 0 90 0,-1 1-74 16,0-8 15-16,0 0-45 15,1-7 23-15,0 1 2 0,-1 0 3 16,0-1-5-16,-16 1-10 16,16-8 30-16,1 8-27 0,-1-8 13 15,0 7-11-15,0-5 27 16,0 5-28-16,2 1 47 0,-2-8-37 16,-16 14-22-16,16-6 80 0,-16 7-47 15,0-1 29-15,0 0-17 16,0 7-36-16,0-7 52 0,0 14 3 15,0-6 38-15,0 6 14 16,0 0-50-16,0 0-21 0,0 0-7 16,0 0-24-16,0 0 16 0,0 0 29 15,-16 6-14-15,16 2 0 16,-16 5 26-16,16 7 19 0,0 1-9 16,-18 6 82-16,18 0-41 0,-16 1-82 15,16 6 62-15,0 0-109 16,-16 0 1-16,16 0 119 0,-16 15-104 15,16-9 91-15,-16 9-14 16,16-2-25-16,-17 8 30 0,1-1-63 16,16 1 7-16,-16 0-37 0,0-1 30 15,16 0 5-15,-17 2 31 16,17-9 7-16,0 0 37 16,-17 1-46-16,17-13 4 0,0 6 3 15,0-7 20-15,0 0-15 0,0-7-46 16,0 1 7-16,0-8-90 15,0 1 23-15,0-7 53 0</inkml:trace>
  <inkml:trace contextRef="#ctx0" brushRef="#br0" timeOffset="62459.746">3452 2225 74 0,'0'21'2'0,"-16"-7"14"0,16-2-32 16,0 2 18-16,0 0 53 16,16-6-17-16,2-2 79 0,-2-6-46 15,0 7-27-15,0-7-18 16,17-7-11-16,-17 1 36 0,16-2-53 16,-16 2 46-16,17-8-15 15,-1 6-14-15,2-4 62 0,-2 4-43 16,17 2-29-16,-33 6-3 0,16-7-14 15,-14 7 17-15,14 0-10 16,-32 0 45-16,16 7-18 0,-16-1-4 16,16 2 24-16,-16 4-39 0,0 2 20 15,0 0-6-15,0 7 6 16,0-1 18-16,-16-6-41 0,0 6 20 16,16 1 13-16,-16-1-10 0,0 2 13 15,-18-2-46-15,18-7 12 16,0 7-2-16,-17-6 8 0,17 0 23 15,-16-7 26-15,16-1-55 16,-18 8-2-16,2-8-15 0,-1-6-108 16,17 0 37-16,-16 0-141 15</inkml:trace>
  <inkml:trace contextRef="#ctx0" brushRef="#br0" timeOffset="62807.891">3404 2055 534 0,'16'0'-34'16,"-16"0"0"-16,0 0 17 0,16 0 76 16,0 6 30-16,2-6 24 15,-18 0 12-15,32 0-51 0,-16-6 196 16,0-1-141-16,17-7 18 16,-1 8-64-16,17-8-143 0,-17 0 108 15,18 0-37-15,-18-6 0 16,17-1 74-16,1 1-88 0,-2 6-26 15,-15-6 50-15,15 7-256 0,-15-1 13 16,-1 6-45-16</inkml:trace>
  <inkml:trace contextRef="#ctx0" brushRef="#br0" timeOffset="63444.515">4561 2696 466 0,'-16'0'41'16,"16"0"43"-16,-17 0-7 15,17 0 55-15,0 0-26 0,-16 0-43 16,16 0 8-16,0 0-60 0,0 0 2 15,0 0 94-15,16-6 38 16,-16 6 36-16,17-8-57 0,-1 2-87 16,0-1-9-16,0 0-53 15,17 0 61-15,-1-7-12 0,0 8 119 16,2-8-129-16,-2 1 91 16,1-1-110-16,-1 8-168 0,17-8 167 15,-17 6-127-15,2-6 117 0,-2 8 41 16,-16 0-9-16,17-2 117 15,-17 2-117-15,0-1-24 0,0 7-65 16,1 0-205-16,-17 0 48 0,0 0-52 16,0 0-11-16</inkml:trace>
  <inkml:trace contextRef="#ctx0" brushRef="#br0" timeOffset="63807.884">4446 2382 159 0,'0'0'50'0,"0"-7"2"16,0 1 91-16,0-2 16 16,16-4 43-16,2-2-50 0,-2 0-61 15,16-7-9-15,-15 7 8 16,15-6 8-16,0 6-9 0,1 1-2 16,-1-1-114-16,2 0 43 15,-2 8-26-15,-16-8-14 0,17 7 24 16,-17 1-3-16,0-1 24 0,0 7 8 15,1-7-120-15,-1 7-79 16,-16 0-66-16,16 0-65 0</inkml:trace>
  <inkml:trace contextRef="#ctx0" brushRef="#br0" timeOffset="65810.221">5847 2122 359 0,'17'-6'29'0,"-1"-1"54"0,-16 0 35 15,0 0 26-15,16 1 93 16,-16-1-81-16,0 0-30 0,16 1 4 16,-16-2-143-16,18 2 39 15,-18 6 9-15,0 0-72 0,0-7 37 16,0 7-40-16,0 0 22 0,0 7 44 16,0-1-18-16,0 2 21 15,0-2-34-15,-18 1 18 0,18 6-8 16,-16 8-2-16,0-7 2 15,0 14 3-15,-17-8-13 0,17 7 24 16,-16-7 5-16,14 1-16 0,-14 5 0 16,16-4-32-16,0-2 16 15,-1 1 0-15,1-7 24 0,0 6-16 16,0-7 16-16,-1 1-27 16,17-8-5-16,0 2 19 0,-16-8-11 15,16 6 8-15,0-6 2 0,0 0-2 16,0 0-24-16,0 8 27 15,0-8 13-15,0 0 5 0,16 0-2 16,-16 0-16-16,0 0 5 0,17 0 8 16,-17 0 11-16,16 0-6 15,0 0-8-15,0 0 14 0,1 0-29 16,-1 6 18-16,16-6-43 16,2 0 21-16,-2 0 17 0,0 8 16 15,-15-8 6-15,15 0-41 16,2 6 180-16,-18-6-212 0,0 0 40 15,0 6 8-15,0 2-227 0,1-8 60 16,-17 6-47-16,0 1-117 16</inkml:trace>
  <inkml:trace contextRef="#ctx0" brushRef="#br0" timeOffset="67155.686">6174 2260 302 0,'-18'0'87'0,"2"0"26"16,16 0 22-16,-16 0 0 0,16-8-107 15,0 2-11-15,-16 6 24 16,16-14-6-16,0 7 5 0,0-7 14 16,0 1-62-16,16-1 24 0,0 1 85 15,0-8-7-15,2 7-6 16,-2 0-2-16,0 1-65 0,17-1-24 15,-17 1 33-15,0 0-1 16,16 5-11-16,-15 2-12 0,-1-1-4 16,16 0-31-16,-16 7 24 0,2 0 23 15,-2 0-28-15,-16 7 52 16,16 0-34-16,-16-1-32 0,16 8 54 16,-16 6-33-16,0-6 14 15,0 7 10-15,0 7-32 0,-16-2-7 16,0 1 12-16,0 1 1 0,-2 5 18 15,-14-5-21-15,16 7 6 16,-17-9 2-16,1 9-19 0,16-7 30 16,-17-2-22-16,1 2 22 0,16-7 2 15,-18-1-2-15,18-7 7 16,0 1-26-16,0-8-5 0,16-6 21 16,0 8-27-16,0-8 22 15,0 0-3-15,0 0-35 0,0 0 32 16,0 0 14-16,0 0-11 0,0 0 19 15,0 0-11-15,16 0 22 16,-16 0-12-16,16-8 31 16,0 2 21-16,0 0-26 0,2-2 10 15,14 8-54-15,-16-6 19 0,17-1-5 16,-1 7 19-16,-16-7 3 16,17 7-33-16,-1 0-22 0,-16 0 2 15,2 0-35-15,-2 0-33 0,0 0-147 16,0 7-85-16,-16 0-47 15</inkml:trace>
  <inkml:trace contextRef="#ctx0" brushRef="#br0" timeOffset="67609.986">7232 2355 273 0,'-16'0'16'0,"16"0"13"16,0 0 14-16,0 0 40 16,0 0 32-16,0 0-4 0,0 0 11 15,0 0-21-15,16 0 38 16,1-6 19-16,-1 6-12 0,16-8-20 16,-16 8-70-16,17-6-37 0,-1-1-46 15,2 7 33-15,-2-7-31 16,1 7 17-16,-1-7 32 0,0 7-26 15,1 0-1-15,-1 0-24 16,-14 0 22-16,14 0 2 0,-16 0-5 16,17 0 46-16,-17 0-35 15,0 0-9-15,0 0 30 0,-16 0-69 16,16 0-127-16,-16 0-16 0,0 0-86 16</inkml:trace>
  <inkml:trace contextRef="#ctx0" brushRef="#br0" timeOffset="68054.591">7378 2252 159 0,'0'20'11'0,"0"2"6"0,0-2-5 15,0 1-7-15,0-1 7 0,0 7-8 16,0-7 8-16,0 2 5 16,0-2-3-16,0 0-4 0,-16 1-12 15,16-7 13-15,0-1-25 16,0 1 50-16,0 0-19 0,0-8-8 15,0-6 3-15,0 6-50 16,0 2 23-16,0-8-60 0</inkml:trace>
  <inkml:trace contextRef="#ctx0" brushRef="#br0" timeOffset="71487.914">7428 2089 74 0,'0'0'30'0,"-16"0"-18"16,16 0 40-16,-16 0 20 0,16 0-49 15,0 0 37-15,0 0-51 0,-18 0-9 16,18 0 17-16,0 0-50 16,0 0-29-16</inkml:trace>
  <inkml:trace contextRef="#ctx0" brushRef="#br0" timeOffset="71954.032">7362 2102 1779 0,'16'0'35'0,"-16"0"63"16,0 0 148-16,0 0 54 15,0 0-96-15,0 0-22 0,0 0-97 16,0 0 26-16,0 0 60 0,0 0-3 15,0 0-27-15,0-7-87 16,0 7 62-16,0 0-25 0,0-6 7 16,0 6 13-16,0 0-58 0,0-7 13 15,0 7-2-15,0 0 10 16,0 0 0-16,18 0-23 0,-18 7-14 16,0-1-6-16,16-6 0 0,-16 7 91 15,0 0-43-15,0 0 23 16,0-1-22-16,0 8-69 0,16-6 38 15,-16 6-10-15,0 6 40 16,16-7-25-16,-16 7 3 0,0 8-2 16,16-7-34-16,-16 5 12 0,17 2-22 15,-17-1-14-15,0 1 95 16,16-1-70-16,-16 1-11 0,0-8 18 16,0 7-89-16,0-7 53 15,0 1 70-15,16-7-67 0,-16 0-32 16,0-2-22-16,0-4-12 15,0-2-46-15,0 2-19 0,0-2-20 16,0-6-108-16,0 0-15 0,0 0-118 16,16 0-133-16,-16 0-151 15,0-6-230-15</inkml:trace>
  <inkml:trace contextRef="#ctx0" brushRef="#br0" timeOffset="72350.464">7868 2211 2079 0,'16'0'68'0,"0"8"53"15,-16-8 80-15,0 6 113 16,0-6-4-16,0 7 24 0,0-7-53 15,0 7-73-15,0-7-41 0,0 0-43 16,0 7-20-16,-16-1-23 0,0 2 36 16,-2-2 26-16,-14 8-7 15,16-8 52-15,-17 8-88 0,-15 7-43 16,-1-7-10-16,1 0-29 16,-2-2 36-16,1 2-6 0,-16 0 3 15,17-7-26-15,-2 7-28 0,1-8 10 16,1 2 75-16,15-8-79 15,1 0 19-15,-1 0-40 0,16 0-78 16,-15 0-10-16,32 0-62 0,-16 0-56 16,16-8-106-16,0 8-72 15,0 0-33-15,0 0-34 0,0 0-138 16,0-6-134-16</inkml:trace>
  <inkml:trace contextRef="#ctx0" brushRef="#br0" timeOffset="73046.315">8291 1986 2980 0,'-16'0'-25'0,"16"8"28"16,0-8 13-16,0 0 92 15,0 0 2-15,0-8 66 0,0 2-23 16,0-2-60-16,16 8 31 0,0-13-95 16,17 6 13-16,-1-6-6 15,1 5 0-15,-1-12 0 0,2 7 10 16,14-1-26-16,-15 0-23 0,-1 0 16 15,0 0-3-15,2 1-3 16,-18 6 36-16,0 0-23 0,0 1 3 16,1 6 71-16,-1 0-30 15,-16 0 3-15,0 0-6 0,0 6-27 16,0 1-13-16,0 0 54 16,0 0 12-16,0 7-14 0,0 6 53 15,0-6-70-15,0 13-17 0,0-7 4 16,-16 8-8-16,16 7 8 15,0-1 25-15,-17 7-21 0,17-8-29 16,-16 9 33-16,16-2-26 16,-16 8-18-16,16-8 22 0,0 2-14 15,-16-1-15-15,16-7 11 0,0 7 0 16,0-13-15-16,0 5-3 16,-16-5 70-16,16-7-78 0,0 5-32 15,0-12-36-15,0 0-116 0,0 0-2 16,0-7-85-16,0-1-50 15,0-6-65-15,0 0-210 0,0 0-203 16</inkml:trace>
  <inkml:trace contextRef="#ctx0" brushRef="#br0" timeOffset="73313.569">8405 2341 2609 0,'-17'-6'56'16,"17"6"55"-16,0-7 77 16,0 7 86-16,0 0 29 0,0-7-7 15,17 0-17-15,-1 1-90 16,0-8-8-16,18 6-26 0,-2-6-54 16,0 2 4-16,1-2-59 0,15 0-43 15,-14 1 1-15,14-1-8 16,-15 0-74-16,-1 7-22 0,1-6-99 15,-1 6-108-15,2 1-50 16,-2-8-21-16,0 6-202 0,-15 2-197 16</inkml:trace>
  <inkml:trace contextRef="#ctx0" brushRef="#br0" timeOffset="73811.792">9235 1980 2931 0,'0'-8'52'16,"0"2"74"-16,0-1 75 0,0 0 12 16,-16 0 10-16,16-7-57 15,0 8-44-15,0-8 24 0,0 1-62 16,16 6 21-16,2-6-13 0,14-1-41 16,-16 6 1-16,17-6-21 15,-17 14-3-15,16-6 14 0,-15 6-1 16,-1 0 19-16,16 6-53 0,-16 2 25 15,2 6 20-15,-18-8-20 16,16 8 100-16,-16 7-67 0,0-8-29 16,0 8 11-16,0 6-58 15,0 1 102-15,0-2-40 0,-16 2-15 16,-2 6 1-16,-14-7-67 16,16 8 60-16,0-8-8 0,-17 7-4 15,17-7-3-15,-16-7-19 0,15 8 15 16,1 0 8-16,0-8-5 15,0 1 24-15,-2-9 7 0,18 2-8 16,0 0 19-16,0-7 16 16,0-1-27-16,0 2 19 0,18-8 20 15,-2 6-3-15,-16-6 4 0,16 0-11 16,0 0-16-16,17 0-11 16,-17 0-27-16,0-6 11 0,17-2-3 15,-1 2-36-15,-16-1 20 0,18 0-27 16,-2-6-41-16,0-1-87 15,1 8-107-15,-17-8-65 0,0 7-211 16,17-7-104-16,-17 8-204 16</inkml:trace>
  <inkml:trace contextRef="#ctx0" brushRef="#br0" timeOffset="74361.56">9691 1310 1978 0,'0'0'82'0,"0"-6"5"15,0 6-2-15,-16 0-8 16,16 0 73-16,0 0-39 15,0 0 107-15,0 6 42 0,0-6-177 16,0 8 64-16,16-2-85 0,2 1 11 16,-18 0 51-16,16 0-9 15,0-1 10-15,0 2-41 0,0-8 15 16,1 6 27-16,-1-6-46 0,-16 0 28 16,16-6-27-16,0-2-54 15,0 2 28-15,-16-1-18 0,17-7 11 16,-17 8 8-16,0-8 10 0,0 0-14 15,0 6 1-15,0-4 13 16,-17 4-30-16,1 2 2 0,16-1-76 16,-16 7-81-16,0-7-67 15,0 7-82-15,16 0-19 0,-17 7-96 16,1 6-81-16,0-5-150 0</inkml:trace>
  <inkml:trace contextRef="#ctx0" brushRef="#br0" timeOffset="79272.974">3208 4254 1767 0,'16'0'61'0,"-16"0"0"0,18 0 17 15,-18 0 16-15,16-8 106 16,-16 8-32-16,0-6 12 0,0 6 40 15,0-8-122-15,-16 8 110 16,16 0-23-16,0 0-76 16,-18-6 1-16,2 6-49 0,16-7-3 0,-16 7 45 15,0 0-25-15,0 0-75 16,-1-7-16-16,1 7-3 0,0 0-52 16,0 14 103-16,-1-8-15 15,0 8-81-15,1 0 93 0,0 6-51 16,-17 1 6-16,17-1 61 15,0 8-58-15,-16-1-38 0,15 1 61 16,-15-1 0-16,16 7-1 0,0-7 1 16,16 1-58-16,-18-2 32 15,18-4 0-15,0 5 62 0,0-7 2 16,18 0-80-16,-2-13 26 0,-16 7-55 16,16-8 26-16,0-6 38 15,17 0-3-15,-17-6 72 0,0-1-79 16,0 0 30-16,0-6 30 15,1-7-43-15,15 6 59 0,-16-7-46 16,1-7-19-16,16 8-17 0,-17-7 40 16,0 7 26-16,17-8-46 15,-17 1-17-15,0 7-23 0,-16-8 37 16,0 7 3-16,16 1 40 16,-16 0-10-16,0 6 0 0,0 1 41 15,0-1-24-15,0 0 34 16,0 0-64-16,0 8 11 0,0-2-7 15,0 8 14-15,0-6 3 0,0 6-58 16,0 0 65-16,0 0-96 16,0 0 44-16,0 6 11 0,0 8-21 15,-16 0 52-15,16 6 11 0,0 1 49 16,0 7-48-16,0 5-1 16,0 1 1-16,-16 8-10 0,16-1-8 15,0 6-39-15,0-5 0 16,-16 5-18-16,0 0 29 0,16 2-15 15,-17-1 88-15,17-1-120 0,-16 1 43 16,16-1 22-16,-16-6-91 16,16 1 182-16,0-8-131 0,0-7 51 15,0 0-76-15,0-7-102 16,0-6 70-16,0 0-108 0,0-6 30 16,0-2-17-16,0-6-130 0,0 0-29 15,0 0-87-15,0 0-222 16,0-6-157-16</inkml:trace>
  <inkml:trace contextRef="#ctx0" brushRef="#br0" timeOffset="79907.882">3518 4499 1233 0,'16'-7'114'16,"-16"0"53"-16,0 7 130 15,0-6 82-15,0-2-117 0,0 8 33 16,0-6-97-16,0 6-74 15,0-7 38-15,0 7-46 0,0 0-31 16,0 0-16-16,0 0-34 0,0 7-41 16,0-1 57-16,-16 2 46 15,0 5-33-15,16 7 10 0,0 2-80 16,0-2-20-16,-16 7 29 0,16 1 23 16,0-8-4-16,0 7 11 15,0-7-7-15,16 2 0 0,-16-9-22 16,16 0 19-16,0 1 17 15,1-7-14-15,-1-7 57 0,0 0-70 16,16 0-3-16,1-7 7 0,-17 0 34 16,18 0-35-16,-2 1 62 15,0-1-7-15,1 7-6 0,-17-7 17 16,16 7-52-16,-14-6-9 16,-2 6-10-16,0 0 97 0,-16 6-35 15,16 1 39-15,-16 0 9 16,0-7-35-16,0 13 55 0,0-6-25 15,0 6-2-15,0 1 43 0,0 0 17 16,0-1-118-16,0 7-56 16,-16 2-15-16,0-8-85 0,0 6 134 15,-2 1 34-15,2-9-173 0,0 9 2 16,-16-7-97-16,15 0-46 16,-15 0 25-16,16-8-79 0,-18 2-65 15,18-8-62-15,-16 0-80 0,-1 0 51 16,17-14-146-16,0 0-49 15</inkml:trace>
  <inkml:trace contextRef="#ctx0" brushRef="#br0" timeOffset="80192.339">3436 4520 2799 0,'0'-8'-72'16,"0"-5"105"-16,0 6 52 0,0 0 25 15,0 7 175-15,16-6-42 16,-16 6-72-16,18 0 47 0,-18 0-39 16,0-8-4-16,0 8 69 0,16 0 5 15,0 0-16-15,-16 0-3 16,16 0 19-16,0 0-41 0,17 0 23 16,-1-6-8-16,1-1-68 0,-1 0-42 15,18 1-62-15,-2-8-71 16,1 7 28-16,1-7-12 0,-2 0-19 15,-15 0-109-15,15 1-129 16,-15-1-155-16,-1 1-238 0,2 6-218 16,-2-7-451-16</inkml:trace>
  <inkml:trace contextRef="#ctx0" brushRef="#br0" timeOffset="82424.595">4805 4942 2214 0,'0'8'46'0,"0"-2"97"15,0-6 103-15,0 8 48 16,0-8-6-16,0 0-74 0,0 0-49 16,0 0-46-16,0 0-32 0,0 6 15 15,0-6-30-15,0 0 21 16,0 0 62-16,0 0-27 0,0 0 2 15,16 0 4-15,-16 0-40 16,16 0-13-16,1 0 3 0,-1 0-31 16,0-6-24-16,0-2 17 0,0 8-24 15,2-6 14-15,14-2-22 16,-16 8-3-16,17-6 7 0,-17-1-36 16,16 7 25-16,-15-7-3 15,-1 7-25-15,0 0 31 0,1-7-49 16,-1 7-92-16,1 0-48 0,-1 0-80 15,-16 0-138-15,16 0-160 16,0 0-237-16</inkml:trace>
  <inkml:trace contextRef="#ctx0" brushRef="#br0" timeOffset="82957.632">5505 4506 3325 0,'0'0'-56'16,"0"0"9"-16,16 0 63 16,-16 0 25-16,0 0 87 0,16 0 37 15,-16-7-53-15,18 0-19 0,-2-6-5 16,16 5-45-16,-16-5-40 15,17 0 43-15,-1 6-53 0,-15-7 27 16,15 0-3-16,0 0-34 0,2 0 27 16,-18 8 16-16,0-8 8 15,0 7 2-15,1 1 7 0,-1-1-29 16,0 7 42-16,-16 0-2 16,16-7 10-16,-16 7 1 0,0 0 3 15,0 0-30-15,0 7 20 0,0 0 22 16,0-1-7-16,0 1 50 15,0 7-24-15,0 0 48 16,0 0-50-16,0 13-10 0,0-7-4 16,0 8-79-16,0 5 47 0,0 9-14 15,-16-1-15-15,16-1 11 0,0 9 20 16,-16-2-42-16,16-6 4 16,0 7 7-16,-16-7-48 0,16-1 26 15,0 1 22-15,0-5-33 16,0-3 11-16,0 1-15 0,0-7-33 15,0-7-33-15,0 2-79 0,0-2-41 16,0-6-92-16,0-1-68 16,0-5-38-16,0 4-145 0,0-12-112 15,0 8-265-15</inkml:trace>
  <inkml:trace contextRef="#ctx0" brushRef="#br0" timeOffset="83236.559">5619 4950 2811 0,'0'0'141'16,"-16"0"92"-16,16 0 69 0,0 0 21 16,0-8-61-16,0-5-48 15,0 6-16-15,16 0 33 0,1-7-70 16,-1 2-37-16,0-2-63 0,0 0-43 15,17 1-11-15,-17-1-7 16,16 6 3-16,-14-6-17 0,14 8-15 16,0 0-60-16,1-2-72 15,-1-5-50-15,2 6-95 0,-2 0-70 16,-16 1-142-16,17-8-86 0,-1 7-192 16</inkml:trace>
  <inkml:trace contextRef="#ctx0" brushRef="#br0" timeOffset="83768.94">6320 4609 2090 0,'16'-8'171'0,"-16"2"-15"0,0-1 70 16,0-7 61-16,0 8-118 16,0-2 46-16,0-6-27 0,0 8-35 15,0-8-4-15,16 8-28 0,0-8-36 16,0 0 8-16,2 7-87 15,-18 1 18-15,16-2 39 0,0 2-8 16,0-1 25-16,0 7-26 0,1 0-2 16,-1 0-39-16,-16 7 35 15,16-1-14-15,-16 8-30 0,0-7 69 16,16 7-17-16,-16 6 31 16,0-6-20-16,0 6-25 0,0 1-10 15,0 7 3-15,0-2 15 0,0 1-21 16,0 1-4-16,-16 6-11 15,0-7 15-15,0 8-11 0,-1-1-22 16,1-6 8-16,0 5-8 16,0-5 8-16,0-8 43 0,-2 1-11 15,2-1-18-15,16-6 18 16,-16 0 19-16,16-8-37 0,0 1 15 16,0 0-37-16,0-7-36 0,0 0 37 15,0 0 3-15,0 0 62 16,0 0-25-16,0 0-1 0,0 0 31 15,0 0-44-15,0-7 47 0,0 7 47 16,16-7-64-16,0 7-27 16,2-6 16-16,-2-2-46 0,0 8 0 15,0-6 12-15,0 0-46 16,1 6-71-16,-1 0-32 0,0-8-86 16,0 8-79-16,2 0-110 0,14 0-109 15,-16-6-132-15,0-2-240 16</inkml:trace>
  <inkml:trace contextRef="#ctx0" brushRef="#br0" timeOffset="84070.948">7297 4826 2727 0,'16'0'133'16,"1"0"115"-16,-1 0 30 0,0 0 48 16,0 0-53-16,2 0-48 0,-2 0-48 15,-16-6 11-15,16 6-10 16,0-8-101-16,17 2 25 0,-17 6-38 16,16-6-75-16,-16-2 40 15,17 2-4-15,-1-1-25 0,-14 7 43 16,14-7-46-16,0 0 17 15,1 1-78-15,-1-2-143 0,1 2-18 16,-17-8-155-16,0 7-125 16,0 1-79-16,-16-1-304 0</inkml:trace>
  <inkml:trace contextRef="#ctx0" brushRef="#br0" timeOffset="84355.575">7444 4609 3052 0,'0'0'115'0,"0"0"75"0,0 0 85 16,0 0 71-16,0 0-81 0,16 0-18 15,-16 0-33-15,17-8-67 0,-17 2-2 16,32 6-26-16,-16-7-50 15,0 0-19-15,17 0 8 16,-1 1 5-16,2-2-45 0,-2 2-47 16,-16-2-76-16,17 2-114 0,-1 0-32 15,1-2-25-15,-17 2-135 16,16-2-156-16,-16 2-85 0,2-1-231 16</inkml:trace>
  <inkml:trace contextRef="#ctx0" brushRef="#br0" timeOffset="85342.816">9024 4404 1604 0,'16'-8'63'0,"0"2"72"16,0-2 64-16,2 2 72 0,-2-1-2 16,-16-7 41-16,16 8-5 15,0-1-51-15,0 0 18 0,-16 7-101 16,0-6-46-16,0-2-4 16,0 8-57-16,0 0 13 0,0 0-10 15,0 0-33-15,0 0 41 0,0 0 12 16,0 8 34-16,0-2 28 15,0 8-61-15,-16-1-14 0,0 1-9 16,0 6-22-16,0 8-4 16,-18-1-17-16,2 1-29 0,15-1 17 15,-15 7 41-15,0-6-51 16,-1-1 47-16,1 0-69 0,16 0-21 16,-2-6 39-16,-14-7-25 0,32 0 65 15,-16-1 45-15,16-6-53 16,0-7-9-16,0 0-12 0,0 0-58 15,0 0 62-15,0 0 3 0,0 0-10 16,0 0 18-16,0 0 3 16,0 0-7-16,0 0 15 0,0-7 26 15,0 7 5-15,0 0 33 16,16 0-19-16,0 0-30 0,18 0 13 16,-18 0-35-16,16 0 51 0,1 7-20 15,15-1-11-15,-15 1 4 16,15-7-46-16,2 7 23 0,-18 0-16 15,17-7 5-15,-17 6 3 16,2 2-53-16,-2-2-39 0,-15 1-61 16,15 0-94-16,-32 0-80 0,16-1-141 15,-16 2-172-15,16-8-207 16</inkml:trace>
  <inkml:trace contextRef="#ctx0" brushRef="#br0" timeOffset="85989.187">9643 4424 2834 0,'0'-6'67'16,"0"-2"93"-16,0 2 16 0,0-2 49 15,0-6 21-15,0 1-120 16,16 6 21-16,0-6-12 0,0 6-85 16,2-6 41-16,-18-1 7 15,16 7-33-15,16-7-11 0,-32 8 29 16,33-2 1-16,-17 8-18 16,0-6-11-16,0 6-13 0,0 0-56 15,1 0 25-15,-1 6 13 0,0 2 8 16,-16-2 15-16,17 1-8 15,-17 7 32-15,0-8-24 0,0 8 10 16,0 0 8-16,0 6-40 0,0 1 8 16,0-1-4-16,0 1-29 15,0-1 29-15,0 8 41 0,-17-1-51 16,1 1 3-16,0-2-26 0,-1 2-51 16,1-1 29-16,0 0 37 15,0 1 8-15,0-8-23 0,-17 1 18 16,33-8-25-16,-16 1-7 15,0-7 25-15,16 7 8 0,0-14-15 16,0 0 29-16,0 0-29 16,0 0 12-16,0 0 17 0,0 0 12 15,0 0 34-15,0 0-16 16,0 0 1-16,0 0 30 0,0 0 52 16,16-8-7-16,0 8 23 0,-16 0-48 15,16 0-15-15,17-6 29 16,-17 6 13-16,16 0-20 0,17 0-27 15,-15-7-20-15,-2 7-4 0,17-7 0 16,-1 7-37-16,-14-7 5 16,-2 7 124-16,1 0-208 0,-1-6-44 15,-16 6-125-15,0 0-267 16,1 0 71-16,-17 0-124 0,0 0-141 16,0 0-287-16</inkml:trace>
  <inkml:trace contextRef="#ctx0" brushRef="#br0" timeOffset="97702.786">10979 778 292 0,'0'0'36'0,"0"0"61"0,0 0 36 0,0-7 110 16,-16 0-2-16,16 7-32 0,0 0-16 16,0 0-86-16,0 0-13 0,0 0-4 0,0 0 3 15,0 0-26-15,0 7-43 0,16-7 7 0,-16 0-12 16,16 0 23-16,-16 0 171 0,0 0-137 0,0 0 116 15,0 0-144-15,0 0-150 0,0 0 142 16,0 0-117-16,0 0 141 0,0 0 29 0,0 0-37 16,0 0-6-16,0 0 19 0,0 0-24 0,0 0 0 15,0-7-13-15,0 7-32 0,0-6-9 0,0 6 15 16,0 0 70-16,-16 0-58 0,0-8 1 0,0 8 45 16,16 0-95-16,-18 0 98 0,2 0-40 15,0 0-66-15,0 0 20 0,16 0-21 16,-16 8 111-16,-1-8 28 0,17 6-41 0,-16-6 45 15,16 7-59-15,-16-7-88 0,0 0 57 16,0 0-48-16,-1 0 10 0,1 0 94 0,0 0 0 16,0 0-47-16,-2 0 22 0,2 0-54 0,0 0 7 15,0 0 38-15,0 0-28 0,-1 7 31 16,1 0 10-16,0-7-33 0,0 0 24 16,0 0-20-16,-2 0-3 0,2 0 13 0,0 6-45 15,0-6 58-15,-17 8-3 16,17-8-19-16,-16 6 22 0,-1 1-52 15,1-7-16-15,-2 7 52 0,2-1-39 16,16-6 56-16,-17 0-14 0,-15 7 14 16,15 0 6-16,1-7-52 0,-18 0 13 15,2 7-24-15,15-7 11 16,-15 0 13-16,-18 0-6 16,33 0-14-16,-15 6 26 0,-1 2-9 15,-1-8 9-15,18 6 24 0,-17 2-20 16,1-2 20-16,-1 2-3 15,-17-2 3-15,18 1 7 0,-17-7-37 16,16 0 3-16,-17 7 14 0,1-1-30 16,17 1 27-16,-18 0 20 15,1 0-68-15,16-1 65 0,-15 2-31 16,-2-2-13-16,17 1 16 16,-16-7-23-16,-1 7 10 0,2 0 24 15,-1-7-4-15,-17 6-40 0,17 2 61 16,-16-8-58-16,-1 6 24 15,1 0 13-15,-18 2-27 0,18 6 35 16,-17-8-25-16,1 2 24 0,16-2-16 16,-18 1-35-16,2 7 20 15,-1-14-3-15,1 6 32 0,-2-6-1 16,2 0 20-16,-1 14-20 16,1-14 15-16,-2 6-39 0,2 2-17 15,-16-2 10-15,14-6-28 16,-15 14 56-16,0-14-7 0,16 7-7 15,-15-1-14-15,-2 2-21 0,2-2 28 16,-2 2-7-16,2-2 28 16,-2-6 49-16,18 8-53 0,-18-2-6 15,1-6-29-15,17 6-14 16,-18 2-20-16,18-8 42 0,-18 6 38 16,18-6 14-16,-16 0 3 0,14 7-38 15,-15-7-17-15,17 0-60 0,-18 0 52 16,18 0 1-16,-18 0-49 15,18 0 98-15,-17 0 31 0,0 0-80 16,16 0 30-16,-16 0-61 16,16 0-53-16,-15 0 163 0,14 0-82 15,2 0 33-15,-1 0 15 0,1 0-46 16,16 0 49-16,-18 0-34 16,18 0-8-16,-17 7-61 0,17 0 52 15,-1-1 30-15,1 2 67 16,16-2-91-16,-1-6 1 15,17 7 30-15,1 0-114 0,-1 0 141 16,17-1-30-16,-2-6-86 0,18 8 65 16,-16-2 10-16,16-6 21 0,16 6-3 15,-17 2-55-15,17-2 65 16,-16 2-35-16,16 6 42 0,0-1 27 16,0 1-107-16,0 6 88 0,0 0-88 15,-16 1-6-15,16 7 52 16,0-2-90-16,0 2 130 0,0 6-34 15,0 0 0-15,0 8-3 16,0-9-55-16,0 8 59 0,0-7 6 16,-16 8-7-16,16-1-16 15,0-8 47-15,-18 9-62 0,18-1 83 16,0-7-7-16,-16 7-113 0,0-1 58 16,0-5-45-16,16 5 69 15,-16 1-14-15,-1 1-17 0,1-1 18 16,0 6-53-16,0-5 132 15,0-1-80-15,-1 6 18 0,1 1-7 16,0-7-53-16,0 0 57 0,16-1-39 16,-18 2-7-16,18-1 21 15,-16-8-7-15,16 3 21 0,-16-3 14 16,16 1-45-16,0-7 48 16,0 1-59-16,0 0 73 0,0-8-79 15,0 0-15-15,0 1 88 0,16-1-88 16,-16 1 97-16,16-7-27 15,-16 6 24-15,18-6-89 0,-2-1 16 16,0 1 49-16,0 0-64 0,17-1 123 16,-17 0-56-16,16 1-20 15,1-7-70-15,-17 7 87 0,16 0-17 16,2-8-4-16,-2 8 31 16,1-7-105-16,15 7 67 0,-14-8-24 15,-2 1 20-15,17 0 60 0,-17-1-45 16,17 2 27-16,1-8-24 15,-2 6-10-15,1-6-22 0,16 0-26 16,-17 0 40-16,18 0-6 16,-1 0 55-16,1 0 0 0,-1 0-14 15,0 7-34-15,-1-7 44 16,2 7-30-16,15-7-18 0,-16 0-7 16,17 0-58-16,-17 7 86 0,16-7-15 15,-15 6 36-15,15-6 3 16,1 8-38-16,-17-8 28 0,16 6 32 15,1 2 6-15,-1-8-41 0,0 6-18 16,1 0-74-16,-1 2 29 16,1-2 87-16,16 2-28 0,-16-2 13 15,15 1 12-15,0-7-57 16,-15 7 43-16,15-7-8 0,2 7 8 16,-18-7-21-16,17 6-22 15,-1 2 4-15,2-8-25 0,-2 6 82 16,1 1-29-16,-1-7-11 0,2 0 11 15,-2 0-63-15,0 0 46 16,18 0 41-16,-18 0-55 0,17 0 24 16,-15-7 10-16,14 1 4 0,-16-2 22 15,18 2-8-15,-2-1-39 16,2 0-49-16,-1-6 32 0,0-1 14 16,0 6 11-16,16-4 3 15,-15-2-28-15,-1 0-18 0,-1 0 32 16,18 1 31-16,-17-1 8 0,0 0-18 15,16 1-21-15,-16-7-14 16,17 6 28-16,-1-8-22 0,-16 9 22 16,16-7 25-16,1 6-42 0,-1-6 20 15,0 6-2-15,1-7-33 16,-18 1 11-16,18 6 17 0,0-6 11 16,-18 6 1-16,1-7-1 15,16 8-18-15,-15 0-17 0,-2-8 14 16,2 7-7-16,-1 0 3 15,0-6 43-15,-16 6 3 0,15 1-27 16,2 6-1-16,-18-6-43 16,1-1-20-16,0 7 42 0,0 0 7 15,-1-6 3-15,-16 5 14 0,1-4 8 16,-17 4-21-16,17-6 67 16,-33 8-47-16,16-8 33 0,-17 7 21 15,-14-7-57-15,14 8-10 0,-31-2-29 16,-1-4 18-16,0 4-8 15,0-5 119-15,0 6-46 0,-16-6-11 16,0-1-8-16,0 0-60 0,0 0 94 16,0-6-84-16,0-1 92 15,0-6-41-15,0-1-110 0,0-6 66 16,0 7-54-16,0-7 32 16,-16 0 41-16,0-7 14 0,16 0 41 15,-16 7-63-15,0-13 8 16,16 5-26-16,-17-5-70 0,1 6 55 15,0-7 4-15,16-7 22 0,-16 8-7 16,-2-9 7-16,2 9 4 16,0-8 3-16,0 0-11 0,0 1 1 15,-17-1-4-15,17 0 17 0,0 2-10 16,0-3 4-16,-17 2-8 16,17-2-18-16,0 9 30 0,-18-8-15 15,18 7 47-15,0 1 0 16,-17 0-47-16,17 5-1 0,0 1-46 15,0 0-47-15,0 15 54 0,-2-10-49 0,2 3-63 16,0 5-24-16,0 8-104 0,16 7-4 0,0-9 2 16,-16-4-99-16,-1 12 72 0,1-7-169 0,0 15-171 15</inkml:trace>
  <inkml:trace contextRef="#ctx0" brushRef="#br0" timeOffset="99223.535">2085 655 1046 0,'0'6'86'0,"0"-6"62"0,0 0 79 0,0 0 3 16,0 0 5-16,0 0-74 0,0-6-12 0,0 6 17 15,0 0-27-15,0 0 23 0,0 0-49 16,0 0-14-16,0 0-41 0,0 0 19 0,0 0-47 16,0 0-5-16,0 0-28 0,0 0-31 0,0 0 37 15,0 0 0-15,0 0-27 0,0 0-22 0,0 6-30 16,0-6 94-16,0 8-24 0,0-2 33 0,0 1-5 16,0-7-44-16,16 0 16 0,-16 0 0 0,0 0 30 15,16 0-15-15,-16-7 81 0,16 7 12 0,0-6-59 16,-16-2-34-16,17 2-49 0,-1-1-1 0,0 0 60 15,0 1 2-15,0-1 16 0,18-7-43 0,-18 8 41 16,0-8-42-16,17 0-11 0,-17 0 43 0,0 0-29 16,-16 1 17-16,16 6 63 0,-16-6-4 15,0 5-5-15,0 2 12 0,0-1-69 0,0-7 19 16,0 8-7-16,0-2 1 0,0 2 9 0,-16-2-74 16,0-4 10-16,16 12 42 0,-16-8-4 0,0 8 26 15,-17 0-38-15,17 0-46 0,-18 0 20 0,18 8-10 16,0-2 33-16,-16 0 25 0,15 2-41 0,1-2-1 15,0 2 29-15,-16 5-47 0,15-6 66 0,1 6 3 16,0-5-22-16,-16 5 20 0,32 0-14 16,-18 1 4-16,2-1 26 0,0 9-36 0,16-8-10 15,0-1 27-15,-16 1-75 0,16 6 58 0,0 0 17 16,0-6 15-16,16 7 20 0,-16-1-7 0,16 0-12 16,-16-6-10-16,34 7 9 15,-18-7 14-15,0-1-10 0,16 0 18 16,1 1-5-16,-17-1-25 0,16-5 13 15,1-8-83-15,-1 0 43 0,2 0-7 16,-2 0 24-16,1-8-43 0,-1-5-73 16,-16 6-74-16,18 0-79 15,-2-6-52-15,0 6-68 0,-15-7 21 0,15 8-93 16,-16-8-26-16,1 1-60 0</inkml:trace>
  <inkml:trace contextRef="#ctx0" brushRef="#br0" timeOffset="99473.719">2801 456 1933 0,'0'0'-33'15,"0"0"196"-15,0 0-102 0,0 0 70 0,0 8 89 16,0-8-211-16,0 0 134 0,0 0 3 0,0 6-65 16,0 2 89-16,0-2 17 0,-16 1-53 0,16 0 61 15,-17 0-58-15,1 7-30 0,0-1-6 0,0 0-75 16,0 8 20-16,-1-7-33 0,1 6-10 0,0 1 60 15,0-1-86-15,16 8 33 0,-16-8-7 0,-2 7-16 16,18-7 26-16,-16 8 24 0,16-1-132 16,-16-6-64-16,0 6-79 15,16-6-133-15,-16-7-34 0,16 6-162 16,0-6-125-16</inkml:trace>
  <inkml:trace contextRef="#ctx0" brushRef="#br0" timeOffset="99760.547">2623 505 2226 0,'0'-7'84'0,"0"7"-79"16,0-7 47-16,0 7-20 0,0-7-21 16,0 7 76-16,0-6-10 0,0 6 47 0,0 0-89 0,0 0 43 15,0 0 68-15,0 0 27 0,0 6-17 0,0 1 12 16,0 7-131-16,0 0 5 0,0-1 123 0,0 0-65 15,16 8 13-15,-16-1-21 0,0 8-85 0,16-1-11 16,-16 1 48-16,0 5-74 0,16 1 33 16,-16-6-10-16,16 13 20 15,-16-7 27-15,17 1-23 0,-17-1-17 16,16-1-40-16,-16-5-106 16,0-1-5-16,0 1-190 0,0-8-158 15,16-6-58-15,-16-1-162 16</inkml:trace>
  <inkml:trace contextRef="#ctx0" brushRef="#br0" timeOffset="100036.648">3013 198 2763 0,'0'0'-12'0,"0"0"-36"0,0 0 39 0,0 0 57 0,0 0-57 16,0 0 36-16,0 0 58 0,0 0-15 0,0 6 92 16,0 8 75-16,0-1-70 0,0 1-37 0,0 7-3 15,-17 5-85-15,17 2-42 0,0 0 49 16,0 5-13-16,0 2 17 0,0-1 5 0,0 0-51 16,0-7-53-16,0 7 26 0,0 1 1 0,0-1-8 15,0 0 24-15,0-7-100 0,0 0-94 16,0 1-113-16,0 0-156 0,0-1-38 15,0-7-220-15</inkml:trace>
  <inkml:trace contextRef="#ctx0" brushRef="#br0" timeOffset="100453.12">2980 785 1659 0,'0'0'5'16,"0"0"77"-16,0-7-19 0,0 7 3 15,0 0 122-15,0 0-65 0,0 0 52 16,0 0 29-16,16 0-61 0,-16 0-25 0,17 0-4 16,-1 0 11-16,0 0-107 0,0-7 41 0,18 0 6 15,-18 7-25-15,16-6 44 0,-15-2-21 16,-1 2-3-16,16-2-9 0,-16 2 3 0,18-8-10 16,-18 8-31-16,0-8 6 0,0-7-3 0,1 7-35 15,-17 1 12-15,16 6-15 0,-16-6-7 0,0 6 106 16,0 0-45-16,0 1-6 0,0-2-23 0,-16 2-48 15,-1-2 45-15,17 2-19 0,-16-2 32 0,0 2-36 16,0 6-28-16,0 0 70 0,-2 0-45 16,2 0 68-16,0 6-42 0,-16 2-9 0,15-2 41 15,1 2-32-15,0-2 0 0,0 8-26 0,-1-7 62 16,17 7-94-16,-17-1 109 0,17 0-47 0,-16 8-46 16,16-7 54-16,0 6-60 0,0 0 74 0,0-6-29 15,0 7 35-15,0-7 35 0,0 0-86 16,0-1 51-16,16 0-22 15,1 8-46-15,-17-7 24 0,17 0-118 16,-1 0-119-16,16-8-79 0,-15 1 46 16,-1-7-151-16,0 0-64 15,0 0-39-15</inkml:trace>
  <inkml:trace contextRef="#ctx0" brushRef="#br0" timeOffset="100765.535">3404 614 923 0,'0'0'111'15,"0"0"65"-15,0 0 32 0,0 0 12 0,0 7 14 16,0 0-101-16,16 6 92 0,-16 1-52 0,0 0-32 16,0 6 37-16,0-7-121 0,0 9 83 15,0-2-55-15,16 7 1 0,-16-7 43 16,0 1-36-16,16 6-17 0,-16 0 5 16,0-5-27-16,0-2 23 15,0 0 36-15,0-7 24 0,18 1 31 16,-18-7-2-16,0-7-22 0,0 0-52 15,0-7-51-15,0-7-55 16,0 1-24-16,0-1 18 0,0-6-1 16,0 0 32-16,0-8 6 0,0 1-24 0,0-1 3 15,0-5 11-15,0 5-41 0,16 0 48 0,-16-5 0 16,0 12-75-16,16 1-53 0,-16 6 17 0,16-6-72 16,-16 12-45-16,0-6-31 0,16 1-157 0,1 6-45 15,-17 7 12-15,16-7-76 0,-16 1-13 0</inkml:trace>
  <inkml:trace contextRef="#ctx0" brushRef="#br0" timeOffset="100983.39">3843 545 1561 0,'0'14'46'0,"0"-7"89"0,0 7 189 16,0 0-74-16,0 0 10 0,0-1-25 0,0 1-93 15,0-1 93-15,0 8 24 0,-16-8-38 0,0 1-89 16,16 6 18-16,0-6-47 0,-16 6-20 15,16 1-3-15,-16-1-16 16,16 1-40-16,0-1-17 0,0 0-58 16,-17 2-49-16,17-8-39 0,0 6-70 15,0-14-49-15,0 1-194 16,0 0-49-16,0-7-38 0,0 7-150 16</inkml:trace>
  <inkml:trace contextRef="#ctx0" brushRef="#br0" timeOffset="101168.623">3795 552 1845 0,'0'-13'155'0,"0"-1"-2"0,0 0 65 0,0 8 121 15,0-1-196-15,-16 0 93 0,16 0-30 0,0 7-54 16,0-6 66-16,0 6-56 0,0-8-62 0,0 2-54 16,0 6-65-16,0 0-28 0,0 0 41 0,0 0-33 15,0 0 95-15,0 0-66 0,0 0-81 0,0 0-12 16,0 0-118-16,0 6 23 0,0-6-29 0,0 8-70 15,0-8-66-15,0 6-12 0,0-6-123 16</inkml:trace>
  <inkml:trace contextRef="#ctx0" brushRef="#br0" timeOffset="101600.605">3127 491 2180 0,'16'0'43'0,"-16"0"82"0,17-7 47 15,-1 7 53-15,-16-6 21 0,16 6-66 0,-16-8-7 0,0 8 33 16,0-6-45-16,0 6-39 0,0 0-18 0,-16-8-91 15,16 8 13-15,-16 0-48 0,-1-6 25 16,17 6 20-16,0 0-56 0,-16 0 53 0,0 0-7 16,-17 0-26-16,16 0-72 0,1 0 33 0,-16 0-125 15,15 0-76-15,-15 0-20 0,16 0-84 0,0 0 142 16,-17 6-185-16,17-6-136 0</inkml:trace>
  <inkml:trace contextRef="#ctx0" brushRef="#br0" timeOffset="102171.394">4137 702 2022 0,'0'0'39'0,"0"-6"-2"0,0-1 163 0,0 7-126 15,0-7-68-15,0 0 118 0,-16 7-156 0,16 0 34 16,-16 0 24-16,0 7 46 0,-2 0-116 0,2 0 55 16,16-1 50-16,0 8-97 0,0-6 48 0,-16 4 17 15,0 2 19-15,16 0-78 0,0 0 137 16,0-1-81-16,0 1-82 0,0-7 80 15,16 6-120-15,0 1 135 16,0-14 68-16,18 7-107 0,-18-7 56 16,0 0 32-16,17-7-27 0,-33 0 21 15,32-6 10-15,-32 6-105 0,16-6 13 0,1 5 53 16,-17-5-56-16,0-1 49 0,0 8-24 16,0-8-16-16,-17 0 82 0,17 0-72 0,-16 8 18 15,16-8-68-15,-32 0-45 0,15 7 95 0,1-7-128 16,0 8 30-16,0-1-46 0,0 0-124 0,-2 1 55 15,2 6-71-15,0 0-63 0,0 0-160 0</inkml:trace>
  <inkml:trace contextRef="#ctx0" brushRef="#br0" timeOffset="102522.093">4398 764 863 0,'16'14'116'0,"-16"-1"23"15,16-5 74-15,-16 5 206 0,0-6-268 0,16-1 64 16,-16 8 12-16,16-14-119 16,-16 0 193-16,0 0-56 0,0 7-44 15,0-7-74-15,0 0 8 16,0 0 52-16,-16 0-55 0,16 0 0 15,-16 0 7-15,16-7-69 0,-16-7 20 0,16 8 18 16,-16-8-68-16,16-6 36 0,0-1-66 16,0 7-7-16,0-6 18 0,-17-8-59 0,17 8 65 15,0-7-51-15,0 7 21 0,0-7 10 0,0 5-24 16,17 2 13-16,-1-1-20 0,0 8 17 0,-16 0 25 16,16-8-11-16,0 14-55 0,2-6-86 0,-2-1-78 15,0 0-11-15,0 8-65 0,17-2 24 0,-33 8-75 16,32-6-60-16,-16 6-37 0,1-8-188 0</inkml:trace>
  <inkml:trace contextRef="#ctx0" brushRef="#br0" timeOffset="105295.987">5375 852 2621 0,'17'8'53'0,"-17"-2"15"16,16-6-2-16,-16 0 17 0,0 0-49 15,0 0 67-15,0 0 28 16,0 0 17-16,0-6-12 0,0 6-68 16,16 0-25-16,-16 0 17 15,16-8-10-15,0-5-3 0,17 13 16 0,-17-7-22 16,0 0 4-16,18 1-30 0,14-1 0 16,-15 0-23-16,15 1 13 0,-31-2 26 0,15 2-35 15,18-1 12-15,-18 0 7 0,-16 0-52 16,0 1-25-16,1 6-118 0,-1-8-58 0,0 8-44 15,0-6 30-15,-16 6-142 0,18 0-143 0,-18 0-109 16</inkml:trace>
  <inkml:trace contextRef="#ctx0" brushRef="#br0" timeOffset="105562.791">5555 696 2703 0,'-18'0'-9'0,"18"-7"-29"0,-16 7 98 15,16 0-108-15,0-7 93 0,0 0-1 16,0-7-56-16,0 8 150 0,0-1-28 0,16 0 65 16,2 1-8-16,-18-1-42 0,16 0-52 0,0 0-6 15,0-7-19-15,17 8 29 0,-1-8-41 0,1 0-43 16,-1 7 7-16,0 0-52 0,18-6 24 0,-18 6 12 15,1 0-36-15,-1 7-2 0,2-6-71 0,14-2-62 16,-15 8-54-16,-1-6-66 0,1 6 21 0,-1 0-65 16,0-7-122-16</inkml:trace>
  <inkml:trace contextRef="#ctx0" brushRef="#br0" timeOffset="107193.527">7802 498 1746 0,'16'0'22'0,"-16"0"33"0,0 0 45 0,0-7 130 16,0 7 3-16,0 0 8 0,0-7-42 0,0 7-130 16,0 0 59-16,0 0-55 0,0 0 26 0,0 7-7 15,0-7-42-15,0 7 4 0,0-7 28 0,0 7 33 16,0-1-22-16,0-6 36 0,0 8-64 0,0 5-13 16,0-6-19-16,16 6-27 0,-16 1 18 0,0 0-44 15,0 0 3-15,0 6 21 0,0-6-21 16,0-7 37-16,0 6-7 0,0 0-6 0,0 1 13 15,0 0-34-15,0-1-35 0,0-5-55 0,0-2-98 16,0 2-59-16,0-2-41 0,0 0-68 16,0 8-67-16,0-6-216 0</inkml:trace>
  <inkml:trace contextRef="#ctx0" brushRef="#br0" timeOffset="107408.792">7753 389 2329 0,'0'-14'55'0,"0"7"111"0,0 0-37 16,0 1 19-16,0-1 52 0,0 0-185 0,0 0 21 16,0 7 40-16,0-6-125 0,0 6 49 0,0 0-3 15,0-8-59-15,0 8 35 0,0-6-6 16,0 6-110-16,0 0-57 0,0 0-94 0,0 0-132 15,0 0-53-15</inkml:trace>
  <inkml:trace contextRef="#ctx0" brushRef="#br0" timeOffset="107896.301">8096 505 574 0,'16'14'24'0,"-16"-8"38"0,0 1 28 16,0 0 93-16,0-1 13 0,0 8-22 0,16-1 18 16,-16 1-47-16,0 0-14 0,0 0-2 0,0 7-43 15,0-8-58-15,0 8 14 0,0-8 122 0,0 1-93 16,0-8 11-16,16 8-47 0,-16-6-152 0,0-2 196 16,0 0 42-16,0-6-130 0,0 0 29 0,0 0-23 15,0 0-114-15,0 0 186 0,0 0-26 16,0 0-75-16,0 0 174 0,0 0-139 0,16 0 14 15,-16-6-14-15,0 0-101 0,0-2 104 0,17 2 2 16,-17-2 127-16,0-5-120 0,0-1 65 0,0 0 12 16,0-6-113-16,0 7 126 0,16-7-200 0,0-2 77 15,-16 2 12-15,0 6 9 0,0-6 125 16,16 7-122-16,-16-1-69 0,34-7-36 0,-18 15 27 0,0-8 106 16,0 0 96-16,1 8-40 0,-1-2-3 0,0 2-87 15,0-2 22-15,0 2 86 0,1 6-65 0,-17-7 47 16,16 7-99-16,-16 0-1 0,0 0 41 15,0 0-8-15,0 0 49 0,16 0-28 0,-16 7-15 16,0-1-13-16,0 2 16 0,16 6 29 0,2-8-13 16,-18 8 45-16,16 0-37 0,0-1-40 0,0 1 39 15,-16 0-65-15,16 6 14 0,1 0 9 0,-17 1-4 16,0-1-9-16,0-6-23 0,0 7 36 0,0-8-35 16,0 8-49-16,0-8 0 0,0 7-105 0,0-12-41 15,0 6-26-15,0-8 28 0,0 8-92 0,0-8-50 16,-17-6-93-16,17 8-138 0</inkml:trace>
  <inkml:trace contextRef="#ctx0" brushRef="#br0" timeOffset="108208.864">8812 129 2656 0,'0'-14'62'0,"0"0"109"0,0 8-66 0,0 0 87 16,0-2-27-16,0 2-178 0,0 6 69 0,0 0-72 15,0 0-6-15,0 0 98 0,0 0 32 0,0 0 26 16,0 6-11-16,0 2-19 0,0 4-32 0,0 2-2 16,0 0-20-16,0 7-20 0,0 7-4 0,0-8-13 15,0 7-3-15,0 0 10 0,0 7-10 16,0-6 11-16,0-1-28 0,0 0 11 0,16 0-4 15,-16 0-14-15,16 1 41 0,-16-8-24 0,0 8-19 16,18-7-84-16,-18 5-19 0,0-5-64 0,0-7-70 16,16 6-28-16,-16-6-74 0,0 7-35 15,0-8-16-15,0-6-108 0</inkml:trace>
  <inkml:trace contextRef="#ctx0" brushRef="#br0" timeOffset="108724.656">8780 505 1956 0,'0'0'122'0,"0"0"-49"0,0-7-14 15,0 7 60-15,0-7-122 0,0 7 90 0,0-7 21 16,0 7-14-16,0 0 61 0,16-6 2 0,0 6 53 16,-16 0-75-16,0 0-4 0,16 0-30 0,0 0-27 15,2 0 18-15,-18 0-30 0,32 0 6 0,-16 0-26 16,0 0 16-16,17 0-1 0,-17 0-21 0,0 0 1 15,17 0-4-15,-17 0 7 0,0 0 6 0,0 0-13 16,18 0-23-16,-18 0 1 0,0 0-15 16,17 0 21-16,-17-8 10 0,0 8-13 0,0-6 16 15,0-2-6-15,-16 8-7 0,0-6-7 0,18 6-3 16,-18-6-28-16,16 6 25 0,-16-8-18 0,16 2 7 16,-16 6 11-16,16-8 9 0,-16 2 1 0,0-1 23 15,17 0 7-15,-17 7-40 0,0-7-1 0,0 1-33 16,0 6 9-16,0-8 11 0,-17 8 13 0,17-6-6 15,-16 6 13-15,16-7 0 0,-16 7-6 0,0-7 9 16,-2 7-13-16,2 0-3 0,0 0 3 0,0 0 31 16,0 0-41-16,-1 0 10 0,1 7-14 0,0 0-20 15,16-1 30-15,-16 2-6 0,0-2 20 0,-2 1-40 16,18 0 16-16,0 0 35 0,-16 7-28 0,16-8 7 16,0 8 13-16,0-8-26 0,0 8 16 0,0-6 17 15,0 5-20-15,0 1 7 0,0-8-3 16,16 2 6-16,2 5-17 0,-2-6 24 0,-16 6-17 15,16 1 24-15,-16-8-7 0,16 2-20 0,0-2-28 16,1 8-47-16,-1-14-29 0,0 8-40 0,0-8 5 16,0 0-56-16,2 0-3 0,-2-8-8 0,0 8-53 15,0-6 27-15,1-2-9 0,15 2-35 16,-16 6 9-16,-16-14-133 0,16 7-29 0</inkml:trace>
  <inkml:trace contextRef="#ctx0" brushRef="#br0" timeOffset="109042.949">9513 395 1369 0,'0'0'-3'0,"0"0"27"16,0 0 13-16,0 0 47 0,0 0 48 0,0 7-23 16,16-7 14-16,-16 7 14 0,16 0-53 0,-16-1 129 15,0 2-73-15,17 6 25 0,-17-8-34 0,0 8-56 16,0 0 27-16,0-1-68 0,0 1 69 0,0 0-51 16,0-1 72-16,0 0-62 0,16 1-38 0,-16-1 11 15,0 1-57-15,0 0 50 0,0-6 32 0,0-2-32 16,16 1 10-16,-16 0 52 0,0-7-3 0,0 0 9 15,0 0 18-15,0 0-69 0,0 0 25 0,0 0 13 16,0 0 11-16,0 0 30 0,0 0-63 0,0 0-24 16,0 0-17-16,0-7-47 0,0 0 34 0,0 1 3 15,0-2-17-15,0-6 10 0,0 8 18 16,0-15-21-16,16 7-14 0,-16 1 38 0,17-8-48 16,-17 8 7-16,0-1 28 0,16-6-22 0,0 6-16 15,-16 0-73-15,16 0-44 0,0 1-47 0,-16 6-34 16,18-6-18-16,-2-1 47 0,-16 0-155 0,16 8 2 15,0-1-14-15,0 0-232 0,-16 0 95 0</inkml:trace>
  <inkml:trace contextRef="#ctx0" brushRef="#br0" timeOffset="109266.66">10050 320 692 0,'0'0'140'0,"0"8"61"0,0-8 36 16,0 6 76-16,-16 1-76 0,16 0 61 0,0 0-10 15,0-1-78-15,16 1 9 0,0 6-89 0,0 1 65 16,-16 0 41-16,0-7-56 0,0 7 12 0,0 0-85 16,0-2-12-16,0 2 21 0,0 0-56 0,0-7-3 15,0 7-27-15,0-8-13 0,0 2-14 16,0-2 4-16,0 1 0 0,0 0-1 0,0-1-49 0,0-6-20 16,0 7-50-16,0 0-91 0,0-7-11 15,0 7-83-15,0-7-29 0,0 0-4 0,0 0-19 0,0 0 3 16,0 0-115-16</inkml:trace>
  <inkml:trace contextRef="#ctx0" brushRef="#br0" timeOffset="109475.142">10034 266 2456 0,'0'-7'143'0,"0"7"58"0,0-7 19 0,0 0-5 15,0 1-116-15,0 6 5 0,0-8-27 0,-16 8 70 16,-1 0-51-16,17-6-93 0,0 6 52 0,0 0-113 16,0 0 12-16,0 0 2 0,0 0-156 0,0 0 59 15,0 0-138-15,0 0-124 0,0 6 16 16,0 2-208-16,0-8 11 0</inkml:trace>
  <inkml:trace contextRef="#ctx0" brushRef="#br0" timeOffset="109839.552">10278 436 1822 0,'0'0'164'0,"0"0"-63"16,0-6 140-16,0 6-44 0,0 0-135 15,0 0 84-15,0 0-125 0,0 0 51 0,0 0 34 16,0 6-43-16,0-6-42 0,0 8-42 0,0-2-28 15,0 0-5-15,0 2 87 0,0-2-3 0,-16 2-36 16,16-2 73-16,0 1-104 0,0 7 40 0,0-8 6 16,0 8-42-16,16-7 33 0,-16 0 3 0,16 6 9 15,-16-6 65-15,16 0-44 0,-16-1 47 0,18-6-61 16,-18 8-10-16,16-8 7 0,0 0 2 0,-16 0-5 16,16 0 12-16,0 0 0 0,-16-8-35 15,17 2 66-15,-1-1-40 0,-16 0 47 0,16 0 3 16,0 1-6-16,-16-1-15 0,0 0-16 0,17 1-39 15,-17-2 23-15,0-5-23 0,0 6 23 0,0 0 10 16,0-7-30-16,0 0-3 0,0 2-60 0,-17 4 16 16,17-6-93-16,-16 8-47 0,16-8 77 0,0 7-228 15,-16-7-17-15,16 14-160 0,-16-6-194 0</inkml:trace>
  <inkml:trace contextRef="#ctx0" brushRef="#br0" timeOffset="110207.083">10538 381 633 0,'0'8'27'15,"0"-2"112"-15,18 1 35 0,-18 0-1 0,0 6 35 16,16-5-89-16,-16 6 8 0,16-8 3 0,0 8-26 16,-16 0 7-16,16-8-10 0,1 8 2 0,-1-1-3 15,-16-5 77-15,16 5-6 0,-16 0-111 0,16-6-10 16,0 0-29-16,-16 6-113 0,18-5 118 0,-18-2 13 15,0-6-54-15,16 8 144 0,-16-8-9 0,0 6-17 16,0-6-49-16,0 0-51 0,0 0 25 0,-16 0 3 16,16 0 43-16,-18-6-49 0,2-2 47 0,16 2-59 15,-16-2-7-15,0 2 59 0,0 6-77 0,16-7 68 16,-17-7-14-16,1 8-27 0,16-1 4 0,0-6-34 16,-16-1 24-16,16 0-6 0,0 1 26 0,0-1 29 15,0-6 3-15,0 6 26 0,16-7-25 16,-16 7-33-16,16 0-16 0,1-6-36 0,-17 7 36 15,16-1-16-15,-16 8 3 0,0-8 16 0,16 0-39 16,0 6 33-16,-16 2-97 0,16-1 10 0,2 0-98 16,-2 1-60-16,-16-1 8 0,32 0-87 0,-15 7-21 15,-17 0-33-15,16 0-157 0</inkml:trace>
  <inkml:trace contextRef="#ctx0" brushRef="#br0" timeOffset="111274.556">11093 300 633 0,'0'0'24'0,"0"-8"124"16,0 8 44-16,0-6 40 0,0 6 213 15,0 0-264-15,0 0-18 0,0 0 114 0,0 0-218 0,0-7 61 16,0 7-23-16,16 0-59 0,-16 0-76 0,0 0 103 15,0 0-1-15,0 0-40 0,0 7-21 0,0-7 88 16,0 0-53-16,0 6-38 0,0 2 78 16,0-2-87-16,-16-6 36 0,-1 8-12 0,17-2 25 15,-16 8-46-15,16-7 3 0,-16 7-1 0,16-8 38 0,0 8-12 16,-16 0-13-16,16-8 59 0,0 8-75 0,0-7 13 16,0 7-12-16,0-8-40 0,16 2 9 0,0 4 13 15,0-4 42-15,1-2-2 0,-1 8-26 16,0-7 19-16,0 0 28 0,0 6 0 0,2-5 25 15,-2-2 21-15,0 1-17 0,0 0 6 0,0-1 36 16,1 1-9-16,-17-7-35 0,16 7 0 0,0-7-12 16,-16 0-6-16,16 7 22 0,-16-7 1 0,0 6 31 15,0-6 10-15,0 8-6 0,0-8-36 0,0 0-24 16,0 6-3-16,-16-6-24 0,0 8 0 16,0-2-30-16,-17-6-25 0,17 8 45 0,-16-8-31 15,-2 6-47-15,18-6-53 0,-16 7-117 0,15-7-50 0,-15 0-74 16,16 0-53-16,16 7-63 0,-16-7-147 15</inkml:trace>
  <inkml:trace contextRef="#ctx0" brushRef="#br0" timeOffset="114917.026">29321 5646 1659 0,'0'6'-17'0,"0"-6"67"0,0 8 49 15,0-8 26-15,0 0-4 0,0 0-105 16,0 0 47-16,0 0-111 15,0 0-65-15,0 0-192 0</inkml:trace>
  <inkml:trace contextRef="#ctx0" brushRef="#br0" timeOffset="115117.708">29321 5591 1087 0,'-16'0'26'15,"16"0"-77"-15,0 0 7 16,0 0-7-16,-16 0-71 0,16 0 50 16,0 0-62-16</inkml:trace>
  <inkml:trace contextRef="#ctx0" brushRef="#br0" timeOffset="115820.496">29305 5790 1746 0,'16'6'100'0,"-16"-6"0"15,0 0 63-15,0 0 0 16,0 0 27-16,0 0 70 0,0 0-156 15,0 0 47-15,0 0-96 0,0 0-156 16,0 0 45-16,0 0-278 16,0 0-178-16,0 0-104 0</inkml:trace>
  <inkml:trace contextRef="#ctx0" brushRef="#br0" timeOffset="116584.948">29273 7518 2943 0,'16'6'73'16,"-16"-6"167"-16,16 0-1 0,-16 0 152 16,0 0-81-16,0 0-26 15,0 0 44-15,0 0-63 0,0 0 41 16,0 0-122-16,0 0-16 0,0 0-58 16,0 0-34-16,0 0-41 15,0 0-1-15,0 0-38 0,0 0-30 16,0 0-8-16,0 0-116 15,0 0-33-15,0 0 9 0,0-6-111 16,0 6-49-16,0-8 4 16,0 8-342-16,-16 0-27 0,16-6-152 15</inkml:trace>
  <inkml:trace contextRef="#ctx0" brushRef="#br0" timeOffset="116924.512">26585 7094 3693 0,'-16'0'65'0,"-1"0"90"0,17 0 52 15,0 0 79-15,-16-8-10 16,16 2-27-16,-16 0-57 0,16 6-59 16,0 0-57-16,-16-8-83 15,16 8-19-15,0 0-21 0,0 0-83 16,0 0-143-16,0-6-76 0,16 6-178 15,0 0-83-15,0 0-120 16,17-8-181-16</inkml:trace>
  <inkml:trace contextRef="#ctx0" brushRef="#br0" timeOffset="117223.396">28963 7606 3642 0,'48'20'16'0,"-14"-6"-42"0,-18-8 74 16,0 2 87-16,0-8-10 15,-16 0 137-15,0 0 35 0,0 0-57 16,0 0 71-16,0 0-170 15,0 0-79-15,-16 0-69 0,0 0-41 16,16 0 1-16,0-8-148 16,0 8-88-16,-16-6-88 0,-2-2-162 15,18 2 44-15,-16 0-53 0,0-2-200 16</inkml:trace>
  <inkml:trace contextRef="#ctx0" brushRef="#br0" timeOffset="117516.002">25982 7162 2283 0,'0'7'-279'0,"16"-1"-259"16</inkml:trace>
  <inkml:trace contextRef="#ctx0" brushRef="#br0" timeOffset="117830.59">28817 7632 4086 0,'32'8'13'15,"-16"-2"-127"-15,1-6-32 0,-17 0-82 16,0-6-80-16,16-2 18 0,-16 2-116 16,0 6-111-16,0 0-88 15</inkml:trace>
  <inkml:trace contextRef="#ctx0" brushRef="#br0" timeOffset="121827.522">3258 1809 388 0,'0'0'46'15,"-16"0"40"-15,-2 0 13 0,18-7 45 16,-16 7 44-16,16 0-13 0,0-7 12 15,0 7-35-15,16 0-85 16,-16 0 80-16,18 0-40 0,-2-6 45 16,-16 6 66-16,0 0-86 0,0-8 31 15,16 8-35-15,-16 0-12 16,0 0-9-16,0 0 32 0,0 0-18 16,0 0-60-16,-16 0 38 15,16 0 5-15,0 0-17 0,-16 0 69 16,16-6-67-16,-18 6-70 0,2 0 68 15,0 0-74-15,16 0 49 16,-16 0 3-16,0 0-39 0,-1 0 40 16,1-7-12-16,0 7 9 15,0 0-23-15,16 0-30 0,-17 0-24 16,17 7 11-16,-17-1 6 0,17 2 7 16,-16-2 20-16,16 1-13 15,-16 0 20-15,0-1-6 0,-1 8-58 16,1-7 57-16,0 7-30 15,0 0 3-15,0 0 38 0,-1-8-17 16,17 15 23-16,-16-15-9 0,0 14-28 16,0-6-54-16,16 0 16 15,-16-1-40-15,16 1 48 0,-18 0 3 16,18 0-6-16,0 0 33 0,0-1-20 16,0 1 20-16,0 0 17 15,0-1-24-15,0-6-13 0,0 6 14 16,0 1-42-16,18-8 22 15,-18 2 46-15,16-2-50 0,-16 2 33 16,16-2 28-16,0-6-48 0,-16 0 78 16,16 0-44-16,1 0-27 15,-1-6 14-15,0-2-42 0,16 2 35 16,-15-2-17-16,-1-5 41 16,16 6 17-16,-15-6-27 0,0-1 2 15,15 0 8-15,-16 1-45 16,1-1-30-16,-1 0 27 0,0 8-52 15,0-8-81-15,0 8-28 0,2-8-83 16,-18 6-139-16,16 2-40 16,-16-1-185-16,0 0-89 0</inkml:trace>
  <inkml:trace contextRef="#ctx0" brushRef="#br0" timeOffset="122292.219">3224 1842 1878 0,'0'-6'75'0,"18"6"90"16,-18 0 47-16,0 0 100 0,0-7-32 16,0 7-55-16,0 0 20 0,0 0-61 15,0 0-4-15,0 7 9 16,-18-7-87-16,2 0-13 0,16 6 2 15,0-6-30-15,0 8 89 0,0-8 33 16,0 6 14-16,0-6-3 16,0 14-44-16,0-6-53 0,0 5 6 15,0 7 12-15,0 0-26 16,0 1-19-16,0-1-17 0,0 14-3 16,-16-6 30-16,16 7 38 0,0 5-14 15,0-5-43-15,-16 12 6 16,16-6-32-16,-16 7-63 0,-1 0 44 15,17 6-36-15,-16-6 44 16,0 0 7-16,0 0 12 16,16 0-16-16,-17-1-38 0,17-6 26 15,-17-7 9-15,17 8 8 0,-16-15-28 16,16 7 4-16,0-14-48 0,0 1-34 16,0-1-20-16,0-6-26 15,0-7-79-15,0 0-58 0,0 0-54 16,0-7-186-16,0 0-98 15,0 0-156-15,0-7-359 0</inkml:trace>
  <inkml:trace contextRef="#ctx0" brushRef="#br0" timeOffset="125271.299">1449 4096 3312 0,'0'14'-235'15,"0"-8"-13"-15,0-6-100 0,0 0-208 16,0 0-20-16</inkml:trace>
  <inkml:trace contextRef="#ctx0" brushRef="#br0" timeOffset="126287.677">4170 1918 2375 0,'16'0'106'0,"-16"7"24"15,0-7-21-15,-16 6 48 0,-1-6-16 16,1 0 17-16,-16 14 72 15,-2-7-64-15,2 0-103 0,0 0 67 16,-17 7-104-16,16 0 7 0,-15-8 44 16,-2 8-63-16,18 0 38 15,-17-1-6-15,1 1-29 0,14 0-70 16,2-1 82-16,-1-6-5 16,17 6-21-16,-16-6 20 0,15 0-92 15,17-7-39-15,-16 6-28 16,16-6-105-16,0 0-146 0,0 0-157 15,0 0-287-15</inkml:trace>
  <inkml:trace contextRef="#ctx0" brushRef="#br0" timeOffset="126842.761">3518 2130 2203 0,'0'0'101'0,"0"0"124"0,0 0 34 15,16 6 65-15,-16-6-43 16,0 0-65-16,0 0 3 0,0 0-69 15,0 0-32-15,0 8 27 16,0-8-16-16,0 6 60 0,0 2 19 16,0-2-49-16,0 8-17 0,0-1-19 15,0 7-36-15,0 1-14 16,0 7 30-16,0-2-51 0,0 2 0 16,17-1 19-16,-17 1-78 15,0 5 52-15,0-5-4 0,0 6-75 16,16-7 60-16,-16 8-14 15,0-9-35-15,16 2 53 0,-16-7-37 16,0-7-27-16,0 0-7 0,0-8-107 16,0 0-35-16,0-6-169 15,0 0-165-15,0-6-229 0,0 0-446 16</inkml:trace>
  <inkml:trace contextRef="#ctx0" brushRef="#br0" timeOffset="127354.04">3583 2471 2763 0,'16'0'54'0,"0"-7"40"16,-16 1 81-16,17-8 64 15,-17 8 11-15,16-8-13 0,0 6-62 16,0-6-2-16,2 1-45 16,-2 6 50-16,0-6 15 0,0-1-82 15,17 8 19-15,-17-2-30 16,16-5-35-16,2 6 39 0,-18 7-6 16,16 0-25-16,-16 0 57 0,1 0-4 15,-1 0-21-15,16 7 24 16,-15 6-10-16,-1-5-15 0,0 4 43 15,16 2 31-15,-14 0-14 0,-2 7 0 16,0-1 113-16,0 0-165 16,0 8-8-16,-16-1 56 0,0 0-173 15,0 7 264-15,0 1-152 16,-16-1-43-16,0 0 48 0,-16 1-148 16,-2 5 150-16,2-5-36 0,-17 5-30 15,0 1 0-15,-15 0-12 16,14 0 21-16,-15-7-13 0,-1 8-26 15,1-9-10-15,1 1 0 16,-1-7 0-16,-1 1-54 0,17-7-62 16,1-1 49-16,-1-6-232 15,-1-8-123-15,18-6-89 0,16 0-238 16,0 0-77-16,-1 0-229 0</inkml:trace>
  <inkml:trace contextRef="#ctx0" brushRef="#br0" timeOffset="128258.342">5098 2116 2492 0,'16'-7'58'0,"1"7"89"0,-17 0 121 15,16-7 45-15,-16 7 17 16,0 0-41-16,0 0-54 0,0 0 53 16,0 7-118-16,-16-7-15 15,-1 7-43-15,1-1-54 0,0 2 23 16,-17-2 56-16,17 8-21 0,-17-6-83 15,1 5 47-15,-18 7-146 16,18-6 26-16,-17 6 33 0,1 1-23 16,-1-1 56-16,-1 0-33 15,2-12 50-15,15 6-17 0,1-8-52 16,0 8-67-16,15-7-100 0,1-7-128 16,16 0-44-16,0 0-86 15,0 0-138-15,0-7-53 16</inkml:trace>
  <inkml:trace contextRef="#ctx0" brushRef="#br0" timeOffset="128634.524">5228 2512 3102 0,'17'7'128'15,"-1"0"88"-15,-16-1 98 0,0-6 120 16,16 0-24-16,-16 0-21 16,0 0-68-16,-16 0-110 0,16 0 12 15,-16 8-67-15,-1-2 13 16,1 0 1-16,0 2-99 0,0-2 24 15,-17 8-28-15,17 0-23 0,-17 0-3 16,-16 7-13-16,17-9-4 16,-17 2 4-16,-1 7-12 0,2-7-8 15,-1 0-88-15,0 0-39 16,17-2-62-16,-18-4-118 0,34-2-79 16,-16-6-134-16,16 0-183 0,-1 0-165 15,17 0-309-15</inkml:trace>
  <inkml:trace contextRef="#ctx0" brushRef="#br0" timeOffset="129533.26">5930 2041 1845 0,'0'0'196'16,"0"-7"-40"-16,16 7 122 15,-16 0-22-15,0-6-172 0,16 6 108 16,-16 0-55-16,0-8 24 0,0 8 1 16,16 0-35-16,-16-6-50 15,0 6 36-15,0 0-15 0,0 0-3 16,0 0 8-16,0 0-40 16,0 0 41-16,0 0 1 0,0 6 29 15,0 2 35-15,0-2-37 0,0 8 35 16,-16 7-6-16,16-8-92 15,-16 14 21-15,0-6-75 0,-18 7-30 16,18-2 59-16,-17 1-11 16,17 1-4-16,-16-1-32 0,-2 1 25 15,18-1-15-15,-16-7 11 16,16 8 4-16,-1-15-7 0,1 1-37 16,16 0 15-16,-16-8 66 0,16 2-77 15,0-8 18-15,0 6-8 16,0-6-40-16,0 0 55 0,0 0 23 15,0 0 26-15,0 0-4 0,0 8-4 16,16-8 12-16,0 6-45 16,1 0 4-16,-17-6 11 0,16 8-37 15,16-2 29-15,-16-6-14 16,2 7 11-16,14 0 26 0,-16 0-29 16,17-1 3-16,-17-6-31 0,16 14-112 15,-14-7-93-15,-2 0-133 16,0-7-181-16,0 0-75 0,-16 0-413 15</inkml:trace>
  <inkml:trace contextRef="#ctx0" brushRef="#br0" timeOffset="130372.541">6190 2219 1801 0,'0'-8'49'0,"0"8"144"0,0-6-38 15,0-1 56-15,16 0 7 0,0 0-86 16,-16-6 85-16,17 6-6 16,-1 1-12-16,0-8-42 0,0 6 17 15,0-6-38-15,1 8-22 0,-1-1-18 16,0-7-23-16,0 14 35 15,0-6-17-15,2 6 7 0,-2-7-30 16,0 7-37-16,0 0 18 16,0 7 41-16,1-1 5 0,-17 1 72 15,0 0-96-15,0 6-32 16,0 1 15-16,0 0-87 0,0 0 91 16,-17 6-11-16,17 1-15 15,-16-1 56-15,0 1-63 0,0-1 34 16,0 8-63-16,-18-1-36 0,18 1 25 15,-16-2-36-15,-1-5 84 0,1 7-62 16,16-2 91-16,-1-5-7 16,-15-1-84-16,16-6 99 0,16 0-115 15,-18-1-10-15,18-5 92 0,0-2-110 16,0 0 58-16,0-6 0 16,0 0 12-16,0 8 43 0,0-8 49 15,0 0 36-15,0 6-88 16,18-6 41-16,-18 0-44 0,16 8-7 15,0-8 33-15,-16 0 35 16,16 0 17-16,1 6 4 0,-1-6-16 16,16 0-62-16,-16 8-34 15,1-8-8-15,15 0 8 0,-16 0-138 16,0 0-151-16,2 0-169 0,-2 0-341 16,0 0-403-16</inkml:trace>
  <inkml:trace contextRef="#ctx0" brushRef="#br0" timeOffset="131468.76">26698 7080 2751 0,'0'0'54'15,"0"0"95"-15,0 0 42 0,-16 0 80 16,16 0-50-16,0-6-10 15,0 6-18-15,0 0-114 0,0 0 0 16,0 0-115-16,0-8 19 16,0 8-23-16,0 0-59 0,0 0-100 15,0 0-245-15,0-6-90 0,0 6-278 16</inkml:trace>
  <inkml:trace contextRef="#ctx0" brushRef="#br0" timeOffset="132163.727">29875 7632 3275 0,'0'0'-19'0,"0"-6"-3"0,0 6 111 16,0 0 61-16,0-6 41 0,0 6 54 16,0 0-67-16,0 0-34 15,0 0 15-15,0 0-47 0,0 0-67 16,0 0 3-16,0 0-96 16,0 0-31-16,0-8 114 0,0 8-97 15,0 0 72-15,0 0-64 0,0 0-108 16,0 0-87-16,0 0-161 15,0 0-232-15</inkml:trace>
  <inkml:trace contextRef="#ctx0" brushRef="#br0" timeOffset="138249.833">7753 6506 1296 0,'0'-6'107'16,"0"6"30"-16,0-8 59 15,0 8 53-15,0-6-45 0,0-1 46 16,0 7 0-16,0-7 14 15,16 7 12-15,-16 0-45 0,0 0-9 16,0 0-51-16,0 0-53 0,0 0-20 16,0 0-41-16,0 0-30 15,0 0-4-15,0 0-10 0,0 0-3 16,0 0 20-16,0 0 11 0,0 0 37 16,0 0 18-16,0 0 18 15,17 0-56-15,-1-7-27 0,0 1-17 16,0 6-24-16,0-8 30 15,18-4-20-15,-18 4 42 0,17 2-38 16,-1-8 27-16,-16 7 8 0,18 1-21 16,-2-2 59-16,0-6-45 15,-15 8-36-15,15-2-59 0,0 2-56 16,-15 0-68-16,15-2-89 16,-16 8-44-16,-16 0-222 0,18-6-247 15</inkml:trace>
  <inkml:trace contextRef="#ctx0" brushRef="#br0" timeOffset="138566.06">7802 6260 2775 0,'0'0'39'0,"0"0"12"0,0 8 115 15,0-8 70-15,0 0-7 16,0 0 54-16,0 0-94 0,16-8-13 16,-16 2 2-16,32 0-73 0,-14-2-17 15,14 2-50-15,-16-2-45 16,33 2 49-16,-17-8-21 0,18 7 17 15,-18-7-41-15,17 8-144 0,0-8-78 16,-17 0-208-16,18 8-112 16,-2-1-219-16</inkml:trace>
  <inkml:trace contextRef="#ctx0" brushRef="#br0" timeOffset="139824.908">1189 10358 2751 0,'0'0'66'16,"0"-8"0"-16,0 8 112 0,0 0 77 15,0 0-47-15,0 0 14 16,-16 0-70-16,16 8-86 0,0-2 33 16,-16 1 56-16,16 7-51 0,-18 0 45 15,2 6-63-15,0 0-24 16,0 1-82-16,-1 7 51 0,1-1-58 15,0-1 10-15,-16 9-4 16,14-1-166-16,2-6-70 0,0-1-251 16,0-7-154-16,16 0-218 0</inkml:trace>
  <inkml:trace contextRef="#ctx0" brushRef="#br0" timeOffset="140092.687">1189 10358 3413 0,'0'-8'3'0,"0"8"86"16,0 0 33-16,0 0-3 15,0 0 50-15,-16 0-114 0,0 8 32 16,16 5 12-16,-18 1-82 15,2 6 13-15,-16-6-27 0,15 6-40 16,1 7 61-16,0 1-103 0,-16-1-127 16,14 1-4-16,2-8-223 15,16 7 171-15,-16-13-366 0,0 0-134 16</inkml:trace>
  <inkml:trace contextRef="#ctx0" brushRef="#br0" timeOffset="140359.529">1189 10275 2811 0,'16'-6'9'16,"-16"-2"63"-16,0 2 63 16,-16 6 44-16,16 0-15 0,-16 0-29 15,0 0-17-15,-2 14-22 16,-14-1 14-16,16 1-5 0,-17 6-36 15,17 2-66-15,-16 4 1 0,14 1-73 16,-14 8-10-16,16-9-100 16,-17-4-91-16,17 5-94 0,16-7-14 15,-16 0-59-15,16-12-60 0,-16 5 63 16,16-13-101-16</inkml:trace>
  <inkml:trace contextRef="#ctx0" brushRef="#br0" timeOffset="140577.795">1107 10241 2656 0,'0'-6'53'0,"16"-1"65"15,-16 7 15-15,0 0 81 16,0 0-81-16,-16 0 34 0,0 13-50 16,-1 1-7-16,1 6 48 15,0 1-109-15,-16 7 52 0,14-2-91 16,-14 2 10-16,0 6-65 0,15-7 15 15,-15 0-112-15,16 8-90 16,0-15 1-16,16 0-195 0,0-6 140 16,0 0-195-16,16-7-94 0,-16-7 28 15</inkml:trace>
  <inkml:trace contextRef="#ctx0" brushRef="#br0" timeOffset="140791.476">1139 10391 2056 0,'18'0'185'0,"-18"0"-32"0,0 14 63 16,0-7 67-16,-18 7-167 0,18 6 64 15,-16 0 4-15,0 2-112 16,0 5-3-16,-17-1-91 0,17 2-73 16,-16-1 111-16,14 1-101 15,2-1-25-15,0 1-109 0,16-8-149 16,0-7 205-16,0 1-272 15,0-14 29-15,0 0 42 0</inkml:trace>
  <inkml:trace contextRef="#ctx0" brushRef="#br0" timeOffset="141191.104">1221 10488 2585 0,'0'0'14'15,"0"0"28"-15,0 6 41 0,0 8 74 16,-16-1 32-16,0 1-30 15,-16 13-60-15,14-7-18 0,-14 8-109 16,16 0 79-16,-17-8-26 0,17 1-79 16,0-1 27-16,0 0-77 15,-2-7-55-15,18 1-20 0,0-6-24 16,0-8-139-16,18 0 113 16,-18 0-44-16,16-14-36 0,0 0 180 15,0-7-94-15,17 1 134 16,-17-7 117-16,16 7-95 0,-14-2 100 15,-2 2-48-15,0 0 25 0,16 6 242 16,-32 1 88-16,17 5-12 16,-17 2-6-16,0 6-40 0,0 0-169 15,0 0 66-15,-17 14-74 0,1-1-111 16,-16 7 15-16,16-6-9 16,-18 6 39-16,2 8-29 0,-1-7 42 15,17-1-15-15,-16 0-22 16,14-6-27-16,2-1-112 0,0-5-112 15,16-2-93-15,0-6-62 0,0-6 30 16,0-8 5-16,16 0 61 16,-16-6-39-16</inkml:trace>
  <inkml:trace contextRef="#ctx0" brushRef="#br0" timeOffset="141358.862">1189 10385 2445 0,'0'0'-67'0,"-16"0"4"0,16 6 110 15,-16 8-41-15,-2 7 119 16,-14-1-18-16,16 0-86 0,-1 8 143 16,-15-1-113-16,16 7-19 0,-18-7-2 15,18 1-133-15,0 0-78 16,0-1-111-16,16-7-223 0,-16 0-117 16</inkml:trace>
  <inkml:trace contextRef="#ctx0" brushRef="#br0" timeOffset="141571.063">1173 10385 2421 0,'0'0'70'15,"0"0"7"-15,-16 6-16 0,-2 2 94 16,2 5-89-16,0 1 4 15,0-1 4-15,-17 8-65 0,17-1-33 16,-16 8-21-16,14-8-103 0,2 1-96 16,0-1-340-16</inkml:trace>
  <inkml:trace contextRef="#ctx0" brushRef="#br0" timeOffset="141778.808">1221 10426 2169 0,'-16'6'107'0,"0"8"6"16,-16 0 35-16,14 0-5 0,-14 6-57 16,-1 1 4-16,1-8-54 15,0 8-30-15,14-1-137 0,2-7-221 16,-16 1-144-16,32 0-78 15</inkml:trace>
  <inkml:trace contextRef="#ctx0" brushRef="#br0" timeOffset="141990.371">1189 10330 1944 0,'-16'0'81'0,"16"0"42"0,-16 8-10 15,-2-2 15-15,2 8-8 0,-16 6 41 16,-1-7 30-16,17 8-35 16,-16 6-63-16,-2 0-129 0,18 1 21 15,-16-1-19-15,15 1-80 16,1-1 36-16,0 1-217 0,0-8-169 16,16 0-59-16</inkml:trace>
  <inkml:trace contextRef="#ctx0" brushRef="#br0" timeOffset="142192.575">1221 10480 1922 0,'-16'21'47'15,"16"-1"12"-15,-32 8 40 0,16-1-34 16,-18 1 35-16,18 6 16 0,-17-1-64 15,17-5 70-15,-16 5-148 16,16-5-101-16,-2 0-112 0,2-8-207 16,0 1-52-16</inkml:trace>
  <inkml:trace contextRef="#ctx0" brushRef="#br0" timeOffset="142373.085">1221 10638 1669 0,'0'6'130'0,"-16"8"-33"0,0-1 37 0,0 8 133 16,0 6-212-16,-18-6 45 15,18 7-8-15,-17 5-200 0,17-5 128 16,-16-8-34-16,16 7-182 0,-2-7 234 16,18-6-423-16,-16 0-144 15</inkml:trace>
  <inkml:trace contextRef="#ctx0" brushRef="#br0" timeOffset="142528.833">1270 10576 722 0,'-16'6'50'0,"16"8"10"15,-16 0-22-15,-1 0 28 16,1 6-76-16,0 1-28 0,0-1-167 15</inkml:trace>
  <inkml:trace contextRef="#ctx0" brushRef="#br0" timeOffset="143693.706">2541 10746 3300 0,'0'0'40'0,"0"0"72"16,0 8 9-16,0 12 22 15,-17 1 33-15,17-8-57 0,-16 8-10 16,16-1-26-16,0-7 74 16,0 1-12-16,0-14 128 0,0 0-54 15,33-20-133-15,-1-7 11 0,18-14-137 16,-2-7-66-16,33-21-22 15,18-12-189-15,-2-8-184 0,16-7 30 16,2 7-599-16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6-18T08:10:06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33213 10418 0,'0'-25'47,"-24"25"125,-1 0-157,0 0 1,-25 0 0,26 0-1,-26 0 1,25 0 0,0 0-1,1 0 1,-1 0-1,0 0 17,0 0-17,0 0 1,1 0-16,-26 0 16,50 25-1,-50 0 16,26-25-15,-1 0 0,0 0-1,25 25 1,-50-25 0,26 0 15,24 24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4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0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3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14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4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6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0B51F4-4C0F-4F21-9F9E-C2E79DEAC3F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9FFD51-45B3-4E68-81EF-31596A498E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20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customXml" Target="../ink/ink22.xml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customXml" Target="../ink/ink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customXml" Target="../ink/ink26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9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CEDE3-6D7C-487B-B5AB-4FE24A2A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83" y="-873808"/>
            <a:ext cx="10058400" cy="38921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Grade 9 general Revision term 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774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6B69F6-B811-44F7-A593-E98860CD9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724" y="374650"/>
            <a:ext cx="5037613" cy="5975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226041-948D-41C5-90ED-125DF1DE658A}"/>
                  </a:ext>
                </a:extLst>
              </p14:cNvPr>
              <p14:cNvContentPartPr/>
              <p14:nvPr/>
            </p14:nvContentPartPr>
            <p14:xfrm>
              <a:off x="11706840" y="3313080"/>
              <a:ext cx="214560" cy="2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226041-948D-41C5-90ED-125DF1DE65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91000" y="3249720"/>
                <a:ext cx="24588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44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614BB83-970F-46AD-BF8D-F0792009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280" y="643467"/>
            <a:ext cx="4267439" cy="50502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9611D0-E111-4AB6-98B8-E8D9887743D6}"/>
                  </a:ext>
                </a:extLst>
              </p14:cNvPr>
              <p14:cNvContentPartPr/>
              <p14:nvPr/>
            </p14:nvContentPartPr>
            <p14:xfrm>
              <a:off x="7911720" y="3473640"/>
              <a:ext cx="205560" cy="89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9611D0-E111-4AB6-98B8-E8D9887743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5880" y="3410280"/>
                <a:ext cx="23688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89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0B3ADE-84E8-49F4-B42C-33D6A6125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0"/>
            <a:ext cx="4400550" cy="6045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C1ED09-F1A9-4A17-AB8E-84CE2B313268}"/>
                  </a:ext>
                </a:extLst>
              </p14:cNvPr>
              <p14:cNvContentPartPr/>
              <p14:nvPr/>
            </p14:nvContentPartPr>
            <p14:xfrm>
              <a:off x="7965360" y="5652360"/>
              <a:ext cx="232560" cy="18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C1ED09-F1A9-4A17-AB8E-84CE2B3132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9520" y="5589000"/>
                <a:ext cx="26388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53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036AB-D9BB-4CDB-ACB0-ABD32942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0"/>
            <a:ext cx="4333875" cy="63626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82212C-E71D-4E25-991F-1F978D093ED6}"/>
                  </a:ext>
                </a:extLst>
              </p14:cNvPr>
              <p14:cNvContentPartPr/>
              <p14:nvPr/>
            </p14:nvContentPartPr>
            <p14:xfrm>
              <a:off x="7867080" y="5286240"/>
              <a:ext cx="223560" cy="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82212C-E71D-4E25-991F-1F978D093E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1240" y="5222880"/>
                <a:ext cx="25488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8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E58B0-F2B6-4F7C-801A-D3D72BAE7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87" y="114300"/>
            <a:ext cx="4695825" cy="6223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5A19F9-A136-4482-A600-B93BCFD9496D}"/>
                  </a:ext>
                </a:extLst>
              </p14:cNvPr>
              <p14:cNvContentPartPr/>
              <p14:nvPr/>
            </p14:nvContentPartPr>
            <p14:xfrm>
              <a:off x="8046000" y="3492720"/>
              <a:ext cx="316800" cy="37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5A19F9-A136-4482-A600-B93BCFD949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0160" y="3429360"/>
                <a:ext cx="348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F222894-B280-49CB-8119-EF6D047A1C92}"/>
                  </a:ext>
                </a:extLst>
              </p14:cNvPr>
              <p14:cNvContentPartPr/>
              <p14:nvPr/>
            </p14:nvContentPartPr>
            <p14:xfrm>
              <a:off x="5606280" y="1024560"/>
              <a:ext cx="6304320" cy="4292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F222894-B280-49CB-8119-EF6D047A1C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6920" y="1015200"/>
                <a:ext cx="6323040" cy="43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758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211C2-61C5-47F4-8C60-04952E42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736601"/>
            <a:ext cx="4229100" cy="61213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289FFE-1F7D-4EB6-950A-D2315BAEA0B1}"/>
                  </a:ext>
                </a:extLst>
              </p14:cNvPr>
              <p14:cNvContentPartPr/>
              <p14:nvPr/>
            </p14:nvContentPartPr>
            <p14:xfrm>
              <a:off x="7840440" y="5018400"/>
              <a:ext cx="357480" cy="18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289FFE-1F7D-4EB6-950A-D2315BAEA0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4600" y="4955040"/>
                <a:ext cx="388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8268B3-BEC8-41FB-B3DD-AFDFB9BEA177}"/>
                  </a:ext>
                </a:extLst>
              </p14:cNvPr>
              <p14:cNvContentPartPr/>
              <p14:nvPr/>
            </p14:nvContentPartPr>
            <p14:xfrm>
              <a:off x="6750720" y="2321640"/>
              <a:ext cx="81000" cy="36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8268B3-BEC8-41FB-B3DD-AFDFB9BEA1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4880" y="2258280"/>
                <a:ext cx="112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93FC27-0539-4D29-AE0A-1785BD5B347B}"/>
                  </a:ext>
                </a:extLst>
              </p14:cNvPr>
              <p14:cNvContentPartPr/>
              <p14:nvPr/>
            </p14:nvContentPartPr>
            <p14:xfrm>
              <a:off x="5402520" y="3143160"/>
              <a:ext cx="187920" cy="72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93FC27-0539-4D29-AE0A-1785BD5B34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6680" y="3079800"/>
                <a:ext cx="2192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4DE16-E688-40FE-A90D-CA04CBA3B53E}"/>
                  </a:ext>
                </a:extLst>
              </p14:cNvPr>
              <p14:cNvContentPartPr/>
              <p14:nvPr/>
            </p14:nvContentPartPr>
            <p14:xfrm>
              <a:off x="4554000" y="1428840"/>
              <a:ext cx="545040" cy="1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4DE16-E688-40FE-A90D-CA04CBA3B5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8160" y="1365480"/>
                <a:ext cx="576360" cy="1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07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9B98AB-AD37-4926-A408-F67E514A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2" y="825501"/>
            <a:ext cx="4143375" cy="5499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425573-CC06-45E7-98B9-995EA02DC255}"/>
                  </a:ext>
                </a:extLst>
              </p14:cNvPr>
              <p14:cNvContentPartPr/>
              <p14:nvPr/>
            </p14:nvContentPartPr>
            <p14:xfrm>
              <a:off x="7816680" y="3797640"/>
              <a:ext cx="364320" cy="101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425573-CC06-45E7-98B9-995EA02DC2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0840" y="3734280"/>
                <a:ext cx="3956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B77FB6-EBE3-4F03-97F5-E3AFA113DBFE}"/>
                  </a:ext>
                </a:extLst>
              </p14:cNvPr>
              <p14:cNvContentPartPr/>
              <p14:nvPr/>
            </p14:nvContentPartPr>
            <p14:xfrm>
              <a:off x="5922720" y="1755000"/>
              <a:ext cx="2328480" cy="100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B77FB6-EBE3-4F03-97F5-E3AFA113DB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3360" y="1745640"/>
                <a:ext cx="234720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362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B7C49-0CA5-4B6C-9025-7FAD48AD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11"/>
          <a:stretch/>
        </p:blipFill>
        <p:spPr>
          <a:xfrm>
            <a:off x="5842001" y="139701"/>
            <a:ext cx="6311900" cy="59039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FF41ED-4CBD-4EFC-97B4-E5C20A335534}"/>
                  </a:ext>
                </a:extLst>
              </p14:cNvPr>
              <p14:cNvContentPartPr/>
              <p14:nvPr/>
            </p14:nvContentPartPr>
            <p14:xfrm>
              <a:off x="11742480" y="5168240"/>
              <a:ext cx="312840" cy="18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FF41ED-4CBD-4EFC-97B4-E5C20A3355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26640" y="5104880"/>
                <a:ext cx="34416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66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2AD73-0C3E-45D2-A0CB-070D86D62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11"/>
          <a:stretch/>
        </p:blipFill>
        <p:spPr>
          <a:xfrm>
            <a:off x="6832600" y="0"/>
            <a:ext cx="519271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788CCA-C59C-4D4B-9AA1-935AFC34CB4D}"/>
                  </a:ext>
                </a:extLst>
              </p14:cNvPr>
              <p14:cNvContentPartPr/>
              <p14:nvPr/>
            </p14:nvContentPartPr>
            <p14:xfrm>
              <a:off x="11635560" y="2893320"/>
              <a:ext cx="2502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788CCA-C59C-4D4B-9AA1-935AFC34C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19720" y="2829960"/>
                <a:ext cx="281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74589E-06AE-4AFD-A8DB-FA542EDA525B}"/>
                  </a:ext>
                </a:extLst>
              </p14:cNvPr>
              <p14:cNvContentPartPr/>
              <p14:nvPr/>
            </p14:nvContentPartPr>
            <p14:xfrm>
              <a:off x="3331080" y="1229040"/>
              <a:ext cx="2891160" cy="2691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74589E-06AE-4AFD-A8DB-FA542EDA52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1720" y="1219680"/>
                <a:ext cx="2909880" cy="27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08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905-14EE-475B-8791-C2C11AE6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6CA8-F085-4FE9-BCA3-F785683DA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DE655-B355-4A58-8A26-422189C8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0"/>
            <a:ext cx="1197292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A8BB6B-895A-44C0-9ACC-68F52669C4B8}"/>
                  </a:ext>
                </a:extLst>
              </p14:cNvPr>
              <p14:cNvContentPartPr/>
              <p14:nvPr/>
            </p14:nvContentPartPr>
            <p14:xfrm>
              <a:off x="105120" y="216000"/>
              <a:ext cx="8644680" cy="5614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A8BB6B-895A-44C0-9ACC-68F52669C4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60" y="206640"/>
                <a:ext cx="8663400" cy="56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6B7D97-18DF-48E6-972C-667916840D46}"/>
                  </a:ext>
                </a:extLst>
              </p14:cNvPr>
              <p14:cNvContentPartPr/>
              <p14:nvPr/>
            </p14:nvContentPartPr>
            <p14:xfrm>
              <a:off x="11688840" y="5697000"/>
              <a:ext cx="286200" cy="54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6B7D97-18DF-48E6-972C-667916840D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3000" y="5633640"/>
                <a:ext cx="31752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82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1991-840E-41C9-BFF4-42C8F17C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AE89-C5F2-4916-9AE2-D794288C0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7C22B-2497-4371-80A8-B1719F13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0"/>
            <a:ext cx="12030075" cy="67008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A684B0-863D-4DCD-9A8E-BEABB881D18C}"/>
                  </a:ext>
                </a:extLst>
              </p14:cNvPr>
              <p14:cNvContentPartPr/>
              <p14:nvPr/>
            </p14:nvContentPartPr>
            <p14:xfrm>
              <a:off x="380880" y="6282360"/>
              <a:ext cx="563760" cy="282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A684B0-863D-4DCD-9A8E-BEABB881D1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520" y="6273000"/>
                <a:ext cx="582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35A75E-8895-4A82-868B-E1F72331D211}"/>
                  </a:ext>
                </a:extLst>
              </p14:cNvPr>
              <p14:cNvContentPartPr/>
              <p14:nvPr/>
            </p14:nvContentPartPr>
            <p14:xfrm>
              <a:off x="11733480" y="6393600"/>
              <a:ext cx="366480" cy="63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35A75E-8895-4A82-868B-E1F72331D2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17640" y="6330240"/>
                <a:ext cx="39780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76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555A-2756-4A64-9CE3-BA956CC5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5826-DFCC-4D6A-8EB4-8A428D76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178F0-5A57-4032-A1D1-B4055778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10DCBB-79F7-4682-B15A-880FA8764449}"/>
                  </a:ext>
                </a:extLst>
              </p14:cNvPr>
              <p14:cNvContentPartPr/>
              <p14:nvPr/>
            </p14:nvContentPartPr>
            <p14:xfrm>
              <a:off x="304920" y="27000"/>
              <a:ext cx="11482920" cy="3906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10DCBB-79F7-4682-B15A-880FA87644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60" y="17640"/>
                <a:ext cx="11501640" cy="39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FD2B05-71A7-454E-A96D-C6B2D41DC77D}"/>
                  </a:ext>
                </a:extLst>
              </p14:cNvPr>
              <p14:cNvContentPartPr/>
              <p14:nvPr/>
            </p14:nvContentPartPr>
            <p14:xfrm>
              <a:off x="11724840" y="3741480"/>
              <a:ext cx="232200" cy="36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FD2B05-71A7-454E-A96D-C6B2D41DC7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9000" y="3678120"/>
                <a:ext cx="263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2F804DB-AA76-42B5-B29C-009F7DE765C7}"/>
                  </a:ext>
                </a:extLst>
              </p14:cNvPr>
              <p14:cNvContentPartPr/>
              <p14:nvPr/>
            </p14:nvContentPartPr>
            <p14:xfrm>
              <a:off x="1436400" y="601920"/>
              <a:ext cx="10028520" cy="2649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2F804DB-AA76-42B5-B29C-009F7DE765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7040" y="592560"/>
                <a:ext cx="10047240" cy="26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27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1DE540-21CE-4673-9D87-A64F1AEB8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54"/>
          <a:stretch/>
        </p:blipFill>
        <p:spPr>
          <a:xfrm>
            <a:off x="6328865" y="226941"/>
            <a:ext cx="5941920" cy="59178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A71FE4-F37D-491C-8540-314FDB84FFD4}"/>
                  </a:ext>
                </a:extLst>
              </p14:cNvPr>
              <p14:cNvContentPartPr/>
              <p14:nvPr/>
            </p14:nvContentPartPr>
            <p14:xfrm>
              <a:off x="11612472" y="4245277"/>
              <a:ext cx="268200" cy="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A71FE4-F37D-491C-8540-314FDB84FF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96632" y="4181917"/>
                <a:ext cx="29952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50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0ABA91-B453-4B43-8F77-ABA75D83475C}"/>
                  </a:ext>
                </a:extLst>
              </p14:cNvPr>
              <p14:cNvContentPartPr/>
              <p14:nvPr/>
            </p14:nvContentPartPr>
            <p14:xfrm>
              <a:off x="1893960" y="1184400"/>
              <a:ext cx="9002520" cy="523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0ABA91-B453-4B43-8F77-ABA75D8347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4600" y="1175040"/>
                <a:ext cx="9021240" cy="5257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70BE4A8-BA57-4E90-B345-F69E4D8B3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102" y="434881"/>
            <a:ext cx="4352925" cy="58373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D8FA63-D8E4-47A9-9A7D-BA083C9863BA}"/>
                  </a:ext>
                </a:extLst>
              </p14:cNvPr>
              <p14:cNvContentPartPr/>
              <p14:nvPr/>
            </p14:nvContentPartPr>
            <p14:xfrm>
              <a:off x="10894320" y="5938200"/>
              <a:ext cx="187920" cy="45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D8FA63-D8E4-47A9-9A7D-BA083C9863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8480" y="5874840"/>
                <a:ext cx="2192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20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ECF87E5-DD5C-4394-949D-4CB892D1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621" y="457200"/>
            <a:ext cx="5351248" cy="597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AFDF49-8800-4A72-94DF-E9B89BEB5101}"/>
                  </a:ext>
                </a:extLst>
              </p14:cNvPr>
              <p14:cNvContentPartPr/>
              <p14:nvPr/>
            </p14:nvContentPartPr>
            <p14:xfrm>
              <a:off x="8206560" y="6105176"/>
              <a:ext cx="11628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AFDF49-8800-4A72-94DF-E9B89BEB51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0720" y="6041816"/>
                <a:ext cx="14760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854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Grade 9 general Revision term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general Revision term 3</dc:title>
  <dc:creator>Nujoud Khamis Salem Alkaabi</dc:creator>
  <cp:lastModifiedBy>Nujoud Khamis Salem Alkaabi</cp:lastModifiedBy>
  <cp:revision>4</cp:revision>
  <dcterms:created xsi:type="dcterms:W3CDTF">2020-06-18T08:49:57Z</dcterms:created>
  <dcterms:modified xsi:type="dcterms:W3CDTF">2020-06-18T09:14:57Z</dcterms:modified>
</cp:coreProperties>
</file>