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ar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34:17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2432 24575,'0'63'0,"0"0"0,0 1 0,0-1 0,0 4 0,0 1 0,0 5 0,0 2 0,1-2 0,0 0 0,2-4 0,0 0 0,2-5 0,2-1 0,0-4 0,1-1 0,0-5 0,1-2 0,9 28 0,-1-20 0,0-24 0,0-18 0,1-9 0,-1-8 0,23 0 0,6-8 0,2-21 0,4-13-1940,19-15 1,4-11 1939,-23 13 0,1-7 0,3-3 0,1-1-1331,7-5 1,4-1-1,1-2 1,0-1 1330,-8 8 0,1-2 0,1 0 0,0-2 0,0 1-748,0-2 1,1 0 0,-1 0 0,2-1 0,1 1 747,-10 11 0,2 1 0,0 0 0,1 0 0,0-1 0,2-2-357,-2 2 0,-1 0 0,2-2 0,1 0 0,1-1 0,1-1 0,1 0 357,-1 1 0,2 0 0,1-1 0,0 0 0,2-1 0,1-1 0,0 0 0,1-1-89,-8 7 1,0 0 0,2-1 0,0 0-1,0-1 1,2 0 0,-1-1 0,1 0 0,0 0-1,0-1 89,-1 2 0,0 0 0,0-1 0,1-1 0,0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46:50.4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737 5736 24575,'-42'-41'0,"1"1"0,69 66 0,-61-62 0,-45-45 0,-11-12 0,23 20-935,32 28 0,7 4 935,-4-13 0,2-2-595,-2-4 1,3-3 594,4-10 0,2-2 0,-8-2 0,2-2 0,12 2 0,3-1 0,-3 4 0,-1 0 0,4-3 0,1 0 0,2 3 0,1 0 0,0 0 0,1 0 0,3 1 0,2 0 0,3 0 0,0 0 0,0-4 0,0-1 0,2-5 0,4 0-586,8-3 0,5-1 586,1 0 0,6 1 0,10 3 0,5 1 0,1 0 0,2 1 0,-1 6 0,2 2 0,6 2 0,0 4 0,-3 5 0,0 3-615,4 2 1,0 2 614,-1 2 0,2 2 0,2 3 0,1 0 0,-3 0 0,0 2 0,3 6 0,-1 1 69,-6-4 1,-1 2-70,-1 9 0,0 0 0,0-5 0,0-1 0,-3 8 0,0-1 0,3-7 0,0-1 0,-3 7 0,-1 1 0,0-7 0,0 1 0,0 9 0,1 2 0,3-7 0,0-1 0,1 3 0,0 0 0,3-3 0,2-1 1,9-4 1,3 1-2,-4 3 0,2-1-131,16-6 1,4 0 130,2 2 0,3 1-514,-23 8 1,1-1 0,3 1 513,6-2 0,3 1 0,1 1 0,2-2 0,0 2 0,1-2 0,2-1 0,-1 0 0,2 1 0,1 2 0,0 2 0,-1 0 0,-3 0 0,-1-1 0,0 3 0,0 2 0,1 2 0,-3 2-512,-5 2 0,-2 2 0,0 1 512,-1 0 0,1 2 0,-2 1-382,26-1 0,0 2 382,-28 5 0,1 1 0,0 1 0,27 0 0,0 3 0,2 1 0,2 2 0,-30-1 0,2 0 0,-1 0 0,-3-1 0,-1 0 0,2 3 0,2 3 0,1 3 0,0 2 0,2 2 0,0 2 0,-1 4 0,-5 3 0,0 3 0,-1 2 0,5 1 0,0 2 0,0 1 0,-1 3 0,1 1 0,-2 1 0,-2 0 0,-1 0 0,0 1-169,2 1 1,0 0-1,0 2 169,0 3 0,0 1 0,-1-1 0,-4-4 0,0 0 0,0 1 0,5 8 0,0 2 0,-1-1 0,-6-6 0,-1-1 0,0 1 225,0 3 0,0 1 1,-2 0-226,20 14 0,-3 1 0,-1 2 0,-4 3 0,-4-2 0,-3 2 0,-6-1 0,-3 1 520,-2-2 1,-4 1-521,-8-8 0,-3-1 0,-2-1 0,-3 1 581,-6 0 1,-2 0-582,1 0 0,-2 1 0,-9 0 0,-1 0 0,3 2 0,-2 1 0,-8-8 0,-4 1 0,2 10 0,-2 1 0,-3-7 0,0 2 0,0 11 0,0 4 0,1-1 0,-2 2 689,-9-1 0,-3 1-689,1 3 0,-5-2 0,-11-6 0,-4-2 0,-2 2 0,-1-1 0,1-3 0,-3-1 0,-5-4 0,-1-1 0,5-4 0,-2-1 0,-3-6 0,-1-2 0,-2 4 0,-2 0 0,-7 4 0,-1 1 145,-5 1 1,-1 2-146,-3 9 0,-1 0-416,-6-6 0,0-1 416,2 8 0,0-2 0,-7-8 0,-2-2 0,27-15 0,0 1 0,0-1 0,-21 11 0,-2-1 0,-2 1 0,1-2-225,5-6 0,1-4 225,1-5 0,0-2 0,5-3 0,-1-3 0,1-5 0,0-2 0,2 5 0,1-2 115,-3-9 0,-1-1-115,-3 10 0,-1 0 0,0-9 0,-2-1 139,-6 7 1,-1 0-140,0-2 0,0-3 0,0-2 0,0-1 0,1 0 0,-1-1 0,-4-3 0,0-1 0,4 1 0,-1-1 0,-7 1 0,1 0 0,2-1 0,0 1 0,-3 0 0,0-1 0,3 1 0,0 0 0,-2 0 0,-1-1 0,7-3 0,1-1 0,0 0 0,0 0 0,5 0 0,0 0 0,0-3 0,0 0 0,7 3 0,-1-1 481,-5-2 0,0-2-481,7 1 0,0 0 0,-4 0 0,-1 0 0,1 0 0,0 0 0,-4 0 0,0 0 0,3 0 0,0 0 0,0 0 0,1 0 0,4 0 0,2 0 0,2 0 0,1 0 492,2 0 0,2 0-492,-40 0 0,4 0 0,21 0 0,-14 0 1007,22 0-1007,-12-7 1565,13 5-1565,-14-14 0,4 7 0,-4-8 1240,14-1-1240,-5 9 391,5-7-391,-7 7 0,8-9 0,1 1 0,1 0 0,5 7 0,-6 2 0,16 1 0,2-3 0,0 1 0,5-7 0,2 14 0,-5-13 0,19 13 0,-19-13 0,20 13 0,-12-14 0,12 7 0,-12-1 0,5-5 0,8 5 0,-12 1 0,19 1 0,-20 0 0,13 6 0,-6-5 0,7 7 0,1 0 0,0 0 0,7-8 0,-5 6 0,5-6 0,0 31 0,-26 5 0,-12 4 0,0 13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34:22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24575,'71'55'0,"0"1"0,5 3 0,-2 3 0,-28-13 0,-1 3 0,2 1-2537,11 6 0,3 2 0,1 1 2537,1 9 0,1 2 0,3 0 0,-11-15 0,2 0 0,1 1 0,-2 1-669,0 3 1,-1 2 0,0 0-1,2-1 669,3 0 0,2 0 0,0-1 0,0 0 0,-2 0 0,-1 1 0,1-1 0,1-1 0,2-1 0,0-1 0,1-1 0,-1 1 0,-2-1 0,-2-1 0,1 0 0,0-1 0,3-1 0,1-2 0,0 0 0,-1 1-172,-2 3 0,-1 0 1,-1 0-1,1-1 172,-2-4 0,-1-2 0,0 1 0,1 1 0,5 7 0,0 2 0,-1 0 0,0 0-631,-3-1 1,0 0-1,-1 0 1,0 2 630,4 6 0,1 3 0,-1 0 0,-1 0 0,-1-1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34:22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1716 1 24575,'-28'64'0,"1"1"0,-1 0 0,-4 0 0,-2 0 0,4-1 0,-2 21 0,0 3-2182,1-14 0,-4 3 1,0 0 2181,0-3 0,0 0 0,-1 3-708,4-4 0,0 3 1,-1 2-1,1-1 708,2-5 0,-1 0 0,1 1 0,-2 0 0,-3 6 0,-2 1 0,1 1 0,0 0 0,2 2 0,2 1 0,-1 1 0,0-3 0,-2-4 0,0-2 0,0 0 0,1 2 0,3 2 0,1 2 0,0 0 0,0-2 0,0-3 0,0-2 0,0 1 0,1 0 0,1 3 0,2 0 0,0 1 0,0 1 0,0 1 0,-1 0 0,1 0 0,2 0 0,1 1 0,1-1 0,1 1 0,0 0 0,0 1 0,0 1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34:23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24575,'45'69'0,"0"-1"0,0 1 0,-3-4 0,-1 0 0,3-1 0,8 2 0,3 0 0,-1 0-2301,-2 2 0,-1 0 0,2-1 2301,1-2 0,1-1 0,1 1 0,4 9 0,0 1 0,1-1 0,-3-1 0,-1 0 0,2-2 0,4 0 0,0-2 0,0 1 0,-2 1 0,-1 1 0,1-2-770,2-3 1,0-1 0,2 1 769,-13-12 0,3 1 0,-1 1 0,-2-2 0,9 11 0,-3-1 0,3 0-170,8 3 1,2 1-1,-1-2 170,-9-6 0,-1-1 0,1-1 0,6 3 0,1-1 0,-3-1 0,-8-7 0,-1 0 0,0 0-571,7 6 1,2 0-1,-2-2 571,-10-9 0,-1-1 0,2 0 0,8 7 0,1 0 0,0 0 0,-1-4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34:24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2237 0 24575,'-37'89'0,"-1"-1"0,5-22 0,-2 1 0,2 0 0,4-1 0,3 0 0,-4 2 0,-13 14 0,-4 3 0,-1 1-2209,10-18 0,0 1 1,-1 0-1,0 2 2209,-4 7 0,0 2 0,-1 1 0,1-1 0,0 0 0,0 0 0,0 0 0,-1 1 0,-1 3 0,-1 0 0,1 1 0,0-2 0,3-3 0,1-1 0,-1-1 0,0 0 0,0 1 0,-2-1 0,1-1 0,1-1 0,5-10 0,-1-1 0,2 0 0,-1 0-362,1 2 1,-1 1 0,1 0 0,-1 0 361,-11 19 0,-1-1 0,0 2 0,12-15 0,0 2 0,0 2 0,0 0 0,-2 5 0,0 2 0,0 1 0,1 0 0,0 2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34:24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24575,'34'61'0,"1"1"0,-1-1 0,5 4 0,0-1 0,2 1 0,4 3 0,1 1 0,2 0-2696,3 6 1,1 0 0,2 4 2695,-8-12 0,1 1 0,1 2 0,0-1-584,1 1 1,1-1 0,0 1 0,0 0 583,2 3 0,1 1 0,-1-1 0,1 1 0,0 0 0,1 0 0,0-1 0,0 0 0,-2-2 0,0-1 0,-1-1 0,2 0 0,-2-3 0,1-1 0,1 0 0,-2-2-87,-3-4 0,0 0 0,-1-1 0,2-2 87,19 18 0,1-3 0,-2 0 0,-7-6 0,-2-1 0,1-1 0,1-2 0,0-1 0,0-1-445,-2-3 1,0-2 0,-3 0 444,-6-5 0,-2 0 0,0 1 0,-1 2 0,0 2 0,-2 1 0,-3 2 0,-1 0 0,-2 2 0,0 0 0,-1 2 0,0 0 0,1 3 0,1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34:25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2316 0 24575,'-54'75'0,"0"0"0,0 0 0,-5 1 0,-3 0 0,3 5 0,15-11 0,1 5 0,1 1 0,-2-2-2458,-3-2 0,-2-1 1,-1 0-1,0 4 2437,4-4 1,-1 4 0,0 1 0,1 0 0,1-2 20,-3 11 0,1-2 0,2-1 0,-1 3 0,7-14 0,-1 2 0,0 0 0,1-1 0,3 0 0,-4 11 0,3 0 0,0-1 0,1 0-374,-1 2 1,0 1-1,0-2 1,2 0 373,4-7 0,0-2 0,1 0 0,1 0-132,-9 18 0,1 0 0,1 0 132,8-20 0,1 0 0,-1 0 0,-1-1 0,-11 15 0,-1-1 0,1 1 0,4 6 0,1 1 0,-2-1 0,-3-5 0,-3-2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46:04.6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260 1748 24575,'23'-68'0,"0"1"0,0 0 0,9-4 0,5 1 0,4 7 0,23-4 0,6 5 0,-16 14 0,2-2 0,1 1 0,6-5 0,2 0 0,1 2-2137,2 1 1,2 3-1,0 1 2137,-1 5 0,0 2 0,2 1 0,4 1 0,2 1 0,0 2 0,-2 4 0,0 2 0,2 1 0,10-2 0,2 1 0,2 2-901,3 2 0,2 2 0,0 1 901,-1 1 0,1 1 0,1 2 0,-15 5 0,1 3 0,0-1 0,0 1 0,-6-1 0,0-1 0,0 2 0,1 0 0,9 2 0,1 2 0,1 0 0,-1 0 0,-2-1 0,1 0 0,-1 1 0,1 1-423,1 0 1,1 0-1,0 1 1,0 0 422,3 0 0,1 0 0,0-1 0,0 1 0,-2 0 0,0-1 0,0 1 0,1 0 0,2-1 0,2 1 0,-1-1 0,-1 1 0,-4 1 0,-1 1 0,-1 0 0,2 0 0,2-1 0,1 1 0,0 0 0,-2 1 0,-5 1 0,-2 0 0,0 0 0,2 0 0,5 0 0,1 0 0,1 0 0,-2 0 0,-3 0 0,-2 0 0,1 0 0,2 0 0,4 0 0,2 0 0,0 0 0,0 0 0,-1 0 0,-1 0 0,0 0 0,0 0 0,0 0 0,0 0 0,1 0 0,-1 0 0,0 0 0,0 0 0,-1 0 0,1 0 0,-4 0 0,0 0 0,0 0 0,-1 0-579,-3 0 0,0 0 0,-1 0 1,0 0 578,-1 0 0,-1 0 0,-1 0 0,0 0-96,19 0 1,-2-1 0,0 2 95,2 1 0,0 1 0,0 0 0,-7-1 0,0 1 0,-1 1 0,1 1 0,-1 1 0,0 1 0,-5 1 0,-1 1 0,0-1 234,-1-4 0,-1-2 0,-3 3-234,-10 4 0,-2 2 0,2 0 0,10-2 0,1 0 0,-3 0 0,17 4 0,-1 3 0,-20-1 0,2 2 0,-1-1 0,-6-4 0,-1-1 0,0 2 0,1 3 0,0 2 0,-1 0 0,-2-1 0,-1 1 0,1-1 0,6 0 0,1 0 0,-2 1 0,19 11 0,-1 1 491,-23-10 0,3 0 1,-4 2-492,22 12 0,-3 1 805,2 0 0,-1-1-805,-2 1 0,-2-1 0,-4 0 0,-1 2 0,-6 1 0,-3 2 941,-6 0 1,-3 1-942,-6 3 0,-3 1 0,-1-2 0,-4 2 0,-8 3 0,-2 0 923,3-7 0,-1 1-923,-13 5 0,-2 0 0,28 25 2070,-24 6-2070,-1-15 1993,-15-3-1993,-2-15 1301,-8 6-1301,0-13 484,0 5-484,-8 0 41,-9-13-41,-10 19 0,-31-19 0,3 21 0,-30-13-756,6 12 756,29-30 0,-2-1 0,4 4 0,-2-2 0,-9-6 0,-1-1 0,7 4 0,1-1 0,-8-6 0,0-1 0,4 4 0,-1-1 0,-7-2 0,-1-3-587,0-1 1,0-2 586,-4 0 0,-1 0 0,-2-4 0,-2 0 0,1 0 0,-2 0 0,-2 0 0,-1 0-889,-3 0 1,-2 0 888,-2 0 0,-3 0-1029,-6 0 0,-2 0 1029,-2 0 0,-4 0-572,27-1 1,-3 1 0,1 1 571,3 1 0,0 1 0,1-1 0,-2-1 0,0-2 0,0 3 0,-4 5 0,0 2 0,1-2 0,4-3 0,1-1 0,-1 2 0,-6 3 0,-1 1 0,0-1 0,0-4 0,1-2 0,0 1 0,5 3 0,0-1 0,-1 0 0,-4-4 0,0-1 0,0 1 0,1 3 0,2 2 0,-2-1 0,-3-4 0,-2-1 0,0 1 0,1 4 0,0 1 0,-2-2-672,-11-2 0,-1-3 1,-1 2 671,4 4 0,0 0 0,0 1 0,-1-3 0,0 0 0,-1 0 0,20 0 0,-1-1 0,1 1 0,1-1 0,-12 1 0,2-1 0,-2 1 0,10-2 0,-2 1 0,0 0 0,1 0 0,-22 1 0,2 0 0,0 1 0,-2 1 0,1 1 0,0 0 0,24-1 0,0-1 0,0 1 0,0-2 0,-20 1 0,0-1 0,1 0 0,1 2 0,0 0 0,0 0 0,-2 1 0,0 0 0,1 0 0,1 0 0,1 0 0,0 1 0,2 1 0,1 1 0,-1-1 0,1-4 0,-1-2 0,2 2-272,4 1 1,0 1 0,0-2 271,-2-3 0,0-1 0,1 1 0,8 3 0,1 2 0,0-1 0,-6-1 0,0-1 0,0 0 0,6 0 0,1 0 0,-1 0 0,-1 2 0,-1 1 0,-1-1 0,-4-2 0,0 0 0,1 0 0,8 1 0,1-1 0,-1 0 0,-2 0 0,-1-1 0,0 1 0,-1-1 0,1 1 0,1-1 0,5 1 0,0 1 0,0-1-84,-3 0 1,-1 0-1,1 1 84,0-1 0,-1-1 0,3 0 0,-22-1 0,0-2 0,23 1 0,-1 0 0,3 0 402,-12 0 1,3 0-403,-4 0 0,2 0 0,14 1 0,2-2 1138,2-6 1,3-1-1139,6 4 0,2-4 0,0-10 0,0-4 0,3 4 0,0-1 0,-4-6 0,0-1 0,4 3 0,0 1 0,1 1 0,0 0 0,-39-21 0,7 5 0,2-13 0,8 14 0,0-14 2528,7 13-2528,10-13 2619,2 14-2619,21-6 1580,-11-1-1580,21 7 749,-6-6-749,15 7 0,3 0 0,7 9 0,0 1 0,15 15 0,4 2 0,31 8 0,-4-23 0,14-6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2T05:46:31.5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2923 5206 24575,'-72'-3'0,"0"-1"0,-1 1 0,-29-1 0,6 0 0,33 4 0,3-1 0,-3-1 0,0-2 0,-2-6 0,-1-5-2029,-11-8 0,0-6 2029,2-8 0,0-5 0,-7-4 0,1-4 0,2-4 0,2-3-869,3-7 1,0-1 868,23 22 0,-1-1 0,2-2 0,2-3 0,2-3 0,-1 0 0,-4-4 0,-1-1 0,2-1 0,2-4 0,1-2 0,1-3-662,-3-5 0,0-3 0,1-2 662,11 12 0,0-1 0,1-1 0,0-1 0,0-1 0,1-1 0,0 0 0,1-1 0,2 1 0,0 0 0,2 0 0,1-1 0,1-1 0,1-1 0,2 0 0,3 3 0,1-8 0,4 2 0,2 0-655,-1-4 0,2 0 1,3 1 654,6 7 0,3 0 0,0 1-87,-2 4 1,1 0-1,2-1 87,3-2 0,3-1 0,3-1 0,5-2 0,4 0 0,3-1-191,6-3 1,4-1 0,3 0 190,2-3 0,2 0 0,6 2 0,6 2 0,5 3 0,2 3 0,-1 3 0,3 2 0,4 5-25,11 5 1,5 5-1,4 4 25,-16 12 0,3 2 0,1 3 0,1 3 0,2 4 0,2 4 0,0 2 0,0 1 0,-1 2 0,0 2 0,0 1 0,0 2 0,3 2 0,0 2 0,0 0 0,-2 1 0,14-1 0,-2 0 0,2 1-90,5 1 1,1 1 0,-2 0 89,-5 0 0,-2 0 0,0 2 0,-4 1 0,-1 3 0,0 1 0,-6 2 0,0 2 0,-1 3 0,4 5 0,-2 4 0,-1 4 0,-6 4 0,-2 5 0,1 2 0,6 3 0,1 2 0,-1 5 0,2 8 0,-2 5 0,-1 0 0,-7-3 0,-1 1 0,0 2 0,4 8 0,-1 3 0,-2 2 0,-6-3 0,-3 1 0,-1 1 0,1 2 0,-2 1 0,-2-1 0,-6-7 0,-3-1 0,-2 1-4,0 2 1,-2 1-1,-5-1 4,0 17 0,-6-1 531,-2 4 1,-4-1-532,-12-8 0,-5 0 0,0-1 0,-4 0 0,-10-4 0,-8 1 0,-10 15 0,-7 1 233,5-26 0,-2-1 1,-2 2-234,-4 7 0,-2 0 0,-2 1 0,-3 5 0,-3-1 0,1 1 0,1-2 0,1 0 0,-3-1-35,-4 0 1,-2 1-1,-1-3 35,-3 0 0,-1-1 0,-1-1 0,1-3 0,0-1 0,-4-3 0,-8 0 0,-3-3 0,-1-3 0,7-6 0,-1-2 0,-3-4 0,-10-2 0,-3-4 0,0-5 0,7-7 0,1-5 0,-3-3 0,-6-2 0,-3-4 0,1-4 0,3-2 0,1-3 0,3-2 3,7-2 0,1 0 0,2-3-3,-27-4 0,6-4 214,26 4 0,5-7-214,2-20 0,4-7 0,9 12 0,2-3 0,-1-15 0,-1-1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r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1921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5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069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4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3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6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9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68289F-5F6B-2043-A118-859FC92A8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788" y="-426381"/>
            <a:ext cx="9418320" cy="4041648"/>
          </a:xfrm>
        </p:spPr>
        <p:txBody>
          <a:bodyPr/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dern Love Grunge" pitchFamily="82" charset="0"/>
              </a:rPr>
              <a:t>Answer of the last math styled exam</a:t>
            </a:r>
            <a:r>
              <a:rPr lang="en-US" dirty="0"/>
              <a:t> </a:t>
            </a:r>
            <a:endParaRPr lang="ar-US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490A5C-A90A-D044-BC2F-37E3517B7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32" y="6442339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  <a:latin typeface="Modern Love Caps" pitchFamily="82" charset="0"/>
              </a:rPr>
              <a:t>By </a:t>
            </a:r>
            <a:r>
              <a:rPr lang="en-US" dirty="0" err="1">
                <a:solidFill>
                  <a:srgbClr val="FFFF00"/>
                </a:solidFill>
                <a:latin typeface="Modern Love Caps" pitchFamily="82" charset="0"/>
              </a:rPr>
              <a:t>Mahra</a:t>
            </a:r>
            <a:r>
              <a:rPr lang="en-US" dirty="0">
                <a:solidFill>
                  <a:srgbClr val="FFFF00"/>
                </a:solidFill>
                <a:latin typeface="Modern Love Caps" pitchFamily="82" charset="0"/>
              </a:rPr>
              <a:t> Mohamed </a:t>
            </a:r>
            <a:endParaRPr lang="ar-US" dirty="0">
              <a:solidFill>
                <a:srgbClr val="FFFF00"/>
              </a:solidFill>
              <a:latin typeface="Modern Love Caps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8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6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BA29E71-C6F6-5E42-B726-48A52A0BD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C145482-47CA-FB4E-A36B-2624EDAF1763}"/>
              </a:ext>
            </a:extLst>
          </p:cNvPr>
          <p:cNvSpPr/>
          <p:nvPr/>
        </p:nvSpPr>
        <p:spPr>
          <a:xfrm>
            <a:off x="1954804" y="3553037"/>
            <a:ext cx="2776569" cy="11534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416683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F1BF17E1-0327-764E-A1AC-185AB188337A}"/>
              </a:ext>
            </a:extLst>
          </p:cNvPr>
          <p:cNvSpPr txBox="1"/>
          <p:nvPr/>
        </p:nvSpPr>
        <p:spPr>
          <a:xfrm>
            <a:off x="529913" y="859864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A=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Mean;3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Median ;3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Mode ; 1</a:t>
            </a:r>
            <a:endParaRPr lang="ar-US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6C0C6C-84BE-0A42-883E-1BD977E7368F}"/>
              </a:ext>
            </a:extLst>
          </p:cNvPr>
          <p:cNvSpPr txBox="1"/>
          <p:nvPr/>
        </p:nvSpPr>
        <p:spPr>
          <a:xfrm>
            <a:off x="499532" y="4097119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 =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Mean ;3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Median ; 2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Mode ;2</a:t>
            </a:r>
            <a:endParaRPr lang="ar-US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8E34DD-EC4F-8545-BE60-C01BB8013FF9}"/>
              </a:ext>
            </a:extLst>
          </p:cNvPr>
          <p:cNvSpPr txBox="1"/>
          <p:nvPr/>
        </p:nvSpPr>
        <p:spPr>
          <a:xfrm>
            <a:off x="7514913" y="81504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 =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Mean ; 3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Median; 3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Mode ;3</a:t>
            </a:r>
            <a:endParaRPr lang="ar-US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03C04B-06E0-674F-9019-127D7D1DE11C}"/>
              </a:ext>
            </a:extLst>
          </p:cNvPr>
          <p:cNvSpPr txBox="1"/>
          <p:nvPr/>
        </p:nvSpPr>
        <p:spPr>
          <a:xfrm>
            <a:off x="7602070" y="4283884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 =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Mean ; 4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Median; 4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Mode ; 6</a:t>
            </a:r>
            <a:endParaRPr lang="ar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DC189940-7BB0-6D47-97E8-DE4BFD3E31D6}"/>
                  </a:ext>
                </a:extLst>
              </p14:cNvPr>
              <p14:cNvContentPartPr/>
              <p14:nvPr/>
            </p14:nvContentPartPr>
            <p14:xfrm>
              <a:off x="9003427" y="636196"/>
              <a:ext cx="1426680" cy="136728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DC189940-7BB0-6D47-97E8-DE4BFD3E31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5427" y="618196"/>
                <a:ext cx="1462320" cy="140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410DD54-2761-1749-AB8D-433F76A385CB}"/>
              </a:ext>
            </a:extLst>
          </p:cNvPr>
          <p:cNvGrpSpPr/>
          <p:nvPr/>
        </p:nvGrpSpPr>
        <p:grpSpPr>
          <a:xfrm>
            <a:off x="1893787" y="1025716"/>
            <a:ext cx="1389960" cy="1698120"/>
            <a:chOff x="1893787" y="1025716"/>
            <a:chExt cx="1389960" cy="169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حبر 12">
                  <a:extLst>
                    <a:ext uri="{FF2B5EF4-FFF2-40B4-BE49-F238E27FC236}">
                      <a16:creationId xmlns:a16="http://schemas.microsoft.com/office/drawing/2014/main" id="{D4BE2045-88CB-FC46-82FA-3299810E377A}"/>
                    </a:ext>
                  </a:extLst>
                </p14:cNvPr>
                <p14:cNvContentPartPr/>
                <p14:nvPr/>
              </p14:nvContentPartPr>
              <p14:xfrm>
                <a:off x="1893787" y="1343236"/>
                <a:ext cx="1389960" cy="1380600"/>
              </p14:xfrm>
            </p:contentPart>
          </mc:Choice>
          <mc:Fallback xmlns="">
            <p:pic>
              <p:nvPicPr>
                <p:cNvPr id="13" name="حبر 12">
                  <a:extLst>
                    <a:ext uri="{FF2B5EF4-FFF2-40B4-BE49-F238E27FC236}">
                      <a16:creationId xmlns:a16="http://schemas.microsoft.com/office/drawing/2014/main" id="{D4BE2045-88CB-FC46-82FA-3299810E37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6147" y="1325596"/>
                  <a:ext cx="1425600" cy="14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حبر 13">
                  <a:extLst>
                    <a:ext uri="{FF2B5EF4-FFF2-40B4-BE49-F238E27FC236}">
                      <a16:creationId xmlns:a16="http://schemas.microsoft.com/office/drawing/2014/main" id="{C2C691FF-6E02-7F44-9E17-41AB358B54E9}"/>
                    </a:ext>
                  </a:extLst>
                </p14:cNvPr>
                <p14:cNvContentPartPr/>
                <p14:nvPr/>
              </p14:nvContentPartPr>
              <p14:xfrm>
                <a:off x="2272507" y="1025716"/>
                <a:ext cx="617760" cy="1595520"/>
              </p14:xfrm>
            </p:contentPart>
          </mc:Choice>
          <mc:Fallback xmlns="">
            <p:pic>
              <p:nvPicPr>
                <p:cNvPr id="14" name="حبر 13">
                  <a:extLst>
                    <a:ext uri="{FF2B5EF4-FFF2-40B4-BE49-F238E27FC236}">
                      <a16:creationId xmlns:a16="http://schemas.microsoft.com/office/drawing/2014/main" id="{C2C691FF-6E02-7F44-9E17-41AB358B54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4867" y="1008076"/>
                  <a:ext cx="653400" cy="163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7174154-00BD-8749-AB78-9C69FEA849E6}"/>
              </a:ext>
            </a:extLst>
          </p:cNvPr>
          <p:cNvGrpSpPr/>
          <p:nvPr/>
        </p:nvGrpSpPr>
        <p:grpSpPr>
          <a:xfrm>
            <a:off x="2439547" y="4418716"/>
            <a:ext cx="1293840" cy="1552680"/>
            <a:chOff x="2439547" y="4418716"/>
            <a:chExt cx="1293840" cy="15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حبر 14">
                  <a:extLst>
                    <a:ext uri="{FF2B5EF4-FFF2-40B4-BE49-F238E27FC236}">
                      <a16:creationId xmlns:a16="http://schemas.microsoft.com/office/drawing/2014/main" id="{DA0D5E1B-DCBF-7348-A35C-7EB8D04E421F}"/>
                    </a:ext>
                  </a:extLst>
                </p14:cNvPr>
                <p14:cNvContentPartPr/>
                <p14:nvPr/>
              </p14:nvContentPartPr>
              <p14:xfrm>
                <a:off x="2503987" y="4561996"/>
                <a:ext cx="1229400" cy="1343880"/>
              </p14:xfrm>
            </p:contentPart>
          </mc:Choice>
          <mc:Fallback xmlns="">
            <p:pic>
              <p:nvPicPr>
                <p:cNvPr id="15" name="حبر 14">
                  <a:extLst>
                    <a:ext uri="{FF2B5EF4-FFF2-40B4-BE49-F238E27FC236}">
                      <a16:creationId xmlns:a16="http://schemas.microsoft.com/office/drawing/2014/main" id="{DA0D5E1B-DCBF-7348-A35C-7EB8D04E42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5987" y="4543996"/>
                  <a:ext cx="1265040" cy="13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7B1AA457-5592-D54F-9CFC-639673B043E6}"/>
                    </a:ext>
                  </a:extLst>
                </p14:cNvPr>
                <p14:cNvContentPartPr/>
                <p14:nvPr/>
              </p14:nvContentPartPr>
              <p14:xfrm>
                <a:off x="2439547" y="4418716"/>
                <a:ext cx="805680" cy="155268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7B1AA457-5592-D54F-9CFC-639673B043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21907" y="4400716"/>
                  <a:ext cx="841320" cy="158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24A4552-F66D-8A4D-AFDA-69DBEB7ED814}"/>
              </a:ext>
            </a:extLst>
          </p:cNvPr>
          <p:cNvGrpSpPr/>
          <p:nvPr/>
        </p:nvGrpSpPr>
        <p:grpSpPr>
          <a:xfrm>
            <a:off x="9177667" y="4798516"/>
            <a:ext cx="1172880" cy="1594080"/>
            <a:chOff x="9177667" y="4798516"/>
            <a:chExt cx="1172880" cy="15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9F0D0FDE-FA73-D74C-BF1B-AEEE7E52E6E6}"/>
                    </a:ext>
                  </a:extLst>
                </p14:cNvPr>
                <p14:cNvContentPartPr/>
                <p14:nvPr/>
              </p14:nvContentPartPr>
              <p14:xfrm>
                <a:off x="9177667" y="4810756"/>
                <a:ext cx="1172880" cy="153720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9F0D0FDE-FA73-D74C-BF1B-AEEE7E52E6E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0027" y="4793116"/>
                  <a:ext cx="1208520" cy="15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id="{D1120DAC-1968-6E4F-AC9C-4888986D4A41}"/>
                    </a:ext>
                  </a:extLst>
                </p14:cNvPr>
                <p14:cNvContentPartPr/>
                <p14:nvPr/>
              </p14:nvContentPartPr>
              <p14:xfrm>
                <a:off x="9221947" y="4798516"/>
                <a:ext cx="833760" cy="1594080"/>
              </p14:xfrm>
            </p:contentPart>
          </mc:Choice>
          <mc:Fallback xmlns=""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D1120DAC-1968-6E4F-AC9C-4888986D4A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04307" y="4780516"/>
                  <a:ext cx="869400" cy="162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771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648D9F0-3A91-E544-A677-C85F784AF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3" y="643467"/>
            <a:ext cx="9948334" cy="557106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09167AF8-596C-DF4F-974F-0C0B80E6F647}"/>
              </a:ext>
            </a:extLst>
          </p:cNvPr>
          <p:cNvSpPr/>
          <p:nvPr/>
        </p:nvSpPr>
        <p:spPr>
          <a:xfrm>
            <a:off x="9081717" y="3623234"/>
            <a:ext cx="1828800" cy="9081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209238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عنوان 1">
            <a:extLst>
              <a:ext uri="{FF2B5EF4-FFF2-40B4-BE49-F238E27FC236}">
                <a16:creationId xmlns:a16="http://schemas.microsoft.com/office/drawing/2014/main" id="{1B4B0468-D9DA-4642-A9B5-9FBA672D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640079"/>
            <a:ext cx="3075836" cy="1366141"/>
          </a:xfrm>
        </p:spPr>
        <p:txBody>
          <a:bodyPr>
            <a:normAutofit/>
          </a:bodyPr>
          <a:lstStyle/>
          <a:p>
            <a:endParaRPr lang="ar-US" sz="320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10FFC77-13E3-5645-8C4B-E39514BF3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9" y="640079"/>
            <a:ext cx="10447375" cy="569020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8AADFA-261D-45C0-B70E-D78B14462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5" y="2325157"/>
            <a:ext cx="3075836" cy="385497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8870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6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001BE2C-7F8B-4648-9374-1ECCEF33D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28" y="643467"/>
            <a:ext cx="9992943" cy="557106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093585D-B722-BD4A-A187-87128AF19722}"/>
              </a:ext>
            </a:extLst>
          </p:cNvPr>
          <p:cNvSpPr/>
          <p:nvPr/>
        </p:nvSpPr>
        <p:spPr>
          <a:xfrm flipV="1">
            <a:off x="5095294" y="2290979"/>
            <a:ext cx="5719126" cy="68480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151237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7746D9F-FEB3-B140-8E82-09C862BB4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3" y="643467"/>
            <a:ext cx="9948334" cy="557106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F7FDD9E-B29B-C049-BE02-181F10872F51}"/>
              </a:ext>
            </a:extLst>
          </p:cNvPr>
          <p:cNvSpPr/>
          <p:nvPr/>
        </p:nvSpPr>
        <p:spPr>
          <a:xfrm flipV="1">
            <a:off x="2136089" y="3934509"/>
            <a:ext cx="2570381" cy="7968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104694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A3AE23A-02F2-B949-86E3-F90D5EA5F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50690F6-5A77-884C-B7E7-40DE7C901EC6}"/>
              </a:ext>
            </a:extLst>
          </p:cNvPr>
          <p:cNvSpPr/>
          <p:nvPr/>
        </p:nvSpPr>
        <p:spPr>
          <a:xfrm>
            <a:off x="1326777" y="3735294"/>
            <a:ext cx="1828800" cy="946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1794573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9BEECB84-F3DB-284F-9E33-5942AD0C1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39" y="643467"/>
            <a:ext cx="9904122" cy="557106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13EF7AB-8925-244C-9BB5-DDB55949AD10}"/>
              </a:ext>
            </a:extLst>
          </p:cNvPr>
          <p:cNvSpPr txBox="1"/>
          <p:nvPr/>
        </p:nvSpPr>
        <p:spPr>
          <a:xfrm>
            <a:off x="1438834" y="40224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Answer = 8</a:t>
            </a:r>
            <a:endParaRPr lang="ar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1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6C0267-32E9-FD4E-95A4-409F725D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-144731"/>
            <a:ext cx="9692640" cy="493358"/>
          </a:xfrm>
        </p:spPr>
        <p:txBody>
          <a:bodyPr>
            <a:normAutofit fontScale="90000"/>
          </a:bodyPr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A794506-F8ED-1C4C-9DEB-BB0DF8DDE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731"/>
            <a:ext cx="12192000" cy="700273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FB02C8D5-483F-0946-ACDC-52672F423AE4}"/>
                  </a:ext>
                </a:extLst>
              </p14:cNvPr>
              <p14:cNvContentPartPr/>
              <p14:nvPr/>
            </p14:nvContentPartPr>
            <p14:xfrm>
              <a:off x="6289027" y="3967996"/>
              <a:ext cx="5379120" cy="100332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FB02C8D5-483F-0946-ACDC-52672F423A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4707" y="3963676"/>
                <a:ext cx="5387760" cy="10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89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7E2D0F-F70C-D749-814F-67B2CF34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5619605-6AA3-354F-A9AF-8DDA8CA29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" y="-12451"/>
            <a:ext cx="12092392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05735B63-DB2E-F640-9216-B42FC287CF0B}"/>
                  </a:ext>
                </a:extLst>
              </p14:cNvPr>
              <p14:cNvContentPartPr/>
              <p14:nvPr/>
            </p14:nvContentPartPr>
            <p14:xfrm>
              <a:off x="219067" y="3983116"/>
              <a:ext cx="1905480" cy="18741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05735B63-DB2E-F640-9216-B42FC287CF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747" y="3978796"/>
                <a:ext cx="1914120" cy="18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93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6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54FC211-0E94-7140-8D4B-986CB9984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71" y="643467"/>
            <a:ext cx="9816858" cy="557106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904BFCB-FD50-F944-ACF6-363912AD7FD4}"/>
              </a:ext>
            </a:extLst>
          </p:cNvPr>
          <p:cNvSpPr txBox="1"/>
          <p:nvPr/>
        </p:nvSpPr>
        <p:spPr>
          <a:xfrm>
            <a:off x="1634669" y="4730579"/>
            <a:ext cx="6815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many types of graph then have special uses and when ever it takes about period of time the answer will be line graph</a:t>
            </a:r>
            <a:endParaRPr lang="ar-US" dirty="0">
              <a:solidFill>
                <a:srgbClr val="FF0000"/>
              </a:solidFill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67149BB6-5F45-F343-B835-7571CF284939}"/>
              </a:ext>
            </a:extLst>
          </p:cNvPr>
          <p:cNvSpPr/>
          <p:nvPr/>
        </p:nvSpPr>
        <p:spPr>
          <a:xfrm>
            <a:off x="6200588" y="2639608"/>
            <a:ext cx="2552451" cy="15303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US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16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6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EC647A7-A253-9447-91FB-24178F91A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68398790-CE32-604C-9E14-486C32BBC2FA}"/>
                  </a:ext>
                </a:extLst>
              </p14:cNvPr>
              <p14:cNvContentPartPr/>
              <p14:nvPr/>
            </p14:nvContentPartPr>
            <p14:xfrm>
              <a:off x="6133147" y="3465436"/>
              <a:ext cx="3387600" cy="218628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68398790-CE32-604C-9E14-486C32BBC2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8827" y="3461116"/>
                <a:ext cx="3396240" cy="21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48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3C89102-9452-F249-A5BF-BB3779207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3" y="643467"/>
            <a:ext cx="9948334" cy="557106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7ECE77-73D1-3C46-A703-5B27EA0AC2B0}"/>
              </a:ext>
            </a:extLst>
          </p:cNvPr>
          <p:cNvSpPr txBox="1"/>
          <p:nvPr/>
        </p:nvSpPr>
        <p:spPr>
          <a:xfrm>
            <a:off x="1583860" y="4682316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Answer – D . Neither </a:t>
            </a:r>
            <a:endParaRPr lang="ar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9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6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66BC25B-E7EA-C041-AE88-7A3F609DE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07" y="717993"/>
            <a:ext cx="9860293" cy="557106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C865A7E-3BE3-D44C-865F-3BBF03A0468C}"/>
              </a:ext>
            </a:extLst>
          </p:cNvPr>
          <p:cNvSpPr/>
          <p:nvPr/>
        </p:nvSpPr>
        <p:spPr>
          <a:xfrm>
            <a:off x="3299510" y="3018117"/>
            <a:ext cx="4908916" cy="7794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E47F0C3-EDC0-AC4F-AD68-D7ED3F679CB7}"/>
              </a:ext>
            </a:extLst>
          </p:cNvPr>
          <p:cNvSpPr txBox="1"/>
          <p:nvPr/>
        </p:nvSpPr>
        <p:spPr>
          <a:xfrm>
            <a:off x="8453959" y="2826372"/>
            <a:ext cx="29054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When there is a outlier than most appropriate description will be median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When there is no outlier the the most appropriate description will be mean and in the session mean is the best way </a:t>
            </a:r>
            <a:endParaRPr lang="ar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0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2A47405-6F67-424C-AB2D-C4BE15639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FE17745C-2EC1-1340-B908-28792A190177}"/>
              </a:ext>
            </a:extLst>
          </p:cNvPr>
          <p:cNvSpPr/>
          <p:nvPr/>
        </p:nvSpPr>
        <p:spPr>
          <a:xfrm>
            <a:off x="3557058" y="4847167"/>
            <a:ext cx="1828800" cy="9313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339983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345749-81FF-7D44-B92A-265AA14C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79" y="169334"/>
            <a:ext cx="12487571" cy="628650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5600" dirty="0">
                <a:solidFill>
                  <a:srgbClr val="FF0000"/>
                </a:solidFill>
              </a:rPr>
              <a:t>This is a triangular prism it contain of 2 triangle bases and 3 rectangle faces </a:t>
            </a:r>
          </a:p>
          <a:p>
            <a:pPr marL="0" indent="0" algn="l">
              <a:buNone/>
            </a:pPr>
            <a:r>
              <a:rPr lang="en-US" sz="4800" dirty="0">
                <a:solidFill>
                  <a:srgbClr val="0070C0"/>
                </a:solidFill>
              </a:rPr>
              <a:t>Base1 ; </a:t>
            </a:r>
          </a:p>
          <a:p>
            <a:pPr marL="0" indent="0" algn="l">
              <a:buNone/>
            </a:pPr>
            <a:r>
              <a:rPr lang="en-US" sz="4800" dirty="0"/>
              <a:t>A= ½ x b x h</a:t>
            </a:r>
          </a:p>
          <a:p>
            <a:pPr marL="0" indent="0" algn="l">
              <a:buNone/>
            </a:pPr>
            <a:r>
              <a:rPr lang="en-US" sz="4800" dirty="0"/>
              <a:t>A= ½ x 6 x 4 </a:t>
            </a:r>
          </a:p>
          <a:p>
            <a:pPr marL="0" indent="0" algn="l">
              <a:buNone/>
            </a:pPr>
            <a:r>
              <a:rPr lang="en-US" sz="4800" dirty="0"/>
              <a:t>A = 3 x 4</a:t>
            </a:r>
          </a:p>
          <a:p>
            <a:pPr marL="0" indent="0" algn="l">
              <a:buNone/>
            </a:pPr>
            <a:r>
              <a:rPr lang="en-US" sz="4800" dirty="0"/>
              <a:t>A= 12cm2</a:t>
            </a:r>
          </a:p>
          <a:p>
            <a:pPr marL="0" indent="0" algn="l">
              <a:buNone/>
            </a:pPr>
            <a:r>
              <a:rPr lang="en-US" sz="4800" dirty="0">
                <a:solidFill>
                  <a:srgbClr val="0070C0"/>
                </a:solidFill>
              </a:rPr>
              <a:t>Base 2 ; </a:t>
            </a:r>
            <a:r>
              <a:rPr lang="en-US" sz="4800" dirty="0"/>
              <a:t>is just as same as base 1 </a:t>
            </a:r>
          </a:p>
          <a:p>
            <a:pPr marL="0" indent="0" algn="l">
              <a:buNone/>
            </a:pPr>
            <a:r>
              <a:rPr lang="en-US" sz="4800" dirty="0"/>
              <a:t>A = 12</a:t>
            </a:r>
          </a:p>
          <a:p>
            <a:pPr marL="0" indent="0" algn="l">
              <a:buNone/>
            </a:pPr>
            <a:r>
              <a:rPr lang="en-US" sz="4800" dirty="0">
                <a:solidFill>
                  <a:srgbClr val="0070C0"/>
                </a:solidFill>
              </a:rPr>
              <a:t>Front rectangle; </a:t>
            </a:r>
          </a:p>
          <a:p>
            <a:pPr marL="0" indent="0" algn="l">
              <a:buNone/>
            </a:pPr>
            <a:r>
              <a:rPr lang="en-US" sz="4800" dirty="0"/>
              <a:t>A = l x w </a:t>
            </a:r>
          </a:p>
          <a:p>
            <a:pPr marL="0" indent="0" algn="l">
              <a:buNone/>
            </a:pPr>
            <a:r>
              <a:rPr lang="en-US" sz="4800" dirty="0"/>
              <a:t>A = 5 x 10 </a:t>
            </a:r>
          </a:p>
          <a:p>
            <a:pPr marL="0" indent="0" algn="l">
              <a:buNone/>
            </a:pPr>
            <a:r>
              <a:rPr lang="en-US" sz="4800" dirty="0"/>
              <a:t>A = 50 </a:t>
            </a:r>
          </a:p>
          <a:p>
            <a:pPr marL="0" indent="0" algn="l">
              <a:buNone/>
            </a:pPr>
            <a:r>
              <a:rPr lang="en-US" sz="4800" dirty="0">
                <a:solidFill>
                  <a:srgbClr val="0070C0"/>
                </a:solidFill>
              </a:rPr>
              <a:t>Back rectangle; </a:t>
            </a:r>
          </a:p>
          <a:p>
            <a:pPr marL="0" indent="0" algn="l">
              <a:buNone/>
            </a:pPr>
            <a:r>
              <a:rPr lang="en-US" sz="4800" dirty="0"/>
              <a:t>A = l x w </a:t>
            </a:r>
          </a:p>
          <a:p>
            <a:pPr marL="0" indent="0" algn="l">
              <a:buNone/>
            </a:pPr>
            <a:r>
              <a:rPr lang="en-US" sz="4800" dirty="0"/>
              <a:t>A = 5 x 10 </a:t>
            </a:r>
          </a:p>
          <a:p>
            <a:pPr marL="0" indent="0" algn="l">
              <a:buNone/>
            </a:pPr>
            <a:r>
              <a:rPr lang="en-US" sz="4800" dirty="0"/>
              <a:t>A = 50 </a:t>
            </a:r>
          </a:p>
          <a:p>
            <a:pPr marL="0" indent="0" algn="l">
              <a:buNone/>
            </a:pPr>
            <a:r>
              <a:rPr lang="en-US" sz="4800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Bottom rectangle;</a:t>
            </a:r>
          </a:p>
          <a:p>
            <a:pPr marL="0" indent="0" algn="l">
              <a:buNone/>
            </a:pPr>
            <a:r>
              <a:rPr lang="en-US" sz="4800" dirty="0"/>
              <a:t>A = l x w </a:t>
            </a:r>
          </a:p>
          <a:p>
            <a:pPr marL="0" indent="0" algn="l">
              <a:buNone/>
            </a:pPr>
            <a:r>
              <a:rPr lang="en-US" sz="4800" dirty="0"/>
              <a:t>A = 6 x 10 </a:t>
            </a:r>
          </a:p>
          <a:p>
            <a:pPr marL="0" indent="0" algn="l">
              <a:buNone/>
            </a:pPr>
            <a:r>
              <a:rPr lang="en-US" sz="4800" dirty="0"/>
              <a:t>A = 60</a:t>
            </a:r>
          </a:p>
          <a:p>
            <a:pPr marL="0" indent="0" algn="l">
              <a:buNone/>
            </a:pPr>
            <a:endParaRPr lang="en-US" sz="4800" dirty="0"/>
          </a:p>
          <a:p>
            <a:pPr marL="0" indent="0" algn="l">
              <a:buNone/>
            </a:pPr>
            <a:endParaRPr lang="ar-US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B310ED-2738-2A47-B106-99E2A7B48BAA}"/>
              </a:ext>
            </a:extLst>
          </p:cNvPr>
          <p:cNvSpPr txBox="1"/>
          <p:nvPr/>
        </p:nvSpPr>
        <p:spPr>
          <a:xfrm>
            <a:off x="4349750" y="2853266"/>
            <a:ext cx="420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 = 12 +12+50+50+60= 184 cm 2</a:t>
            </a:r>
            <a:endParaRPr lang="ar-US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36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BB57A9D-4B7E-574E-91F1-34B377C34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3" y="643467"/>
            <a:ext cx="9948334" cy="557106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4511A51-A0BF-5A4F-91A3-37C0A596D345}"/>
              </a:ext>
            </a:extLst>
          </p:cNvPr>
          <p:cNvSpPr/>
          <p:nvPr/>
        </p:nvSpPr>
        <p:spPr>
          <a:xfrm>
            <a:off x="6689723" y="4127500"/>
            <a:ext cx="1828800" cy="8360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270455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143BF7A-09E1-0346-B845-370107208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12" y="279453"/>
            <a:ext cx="6845300" cy="1955800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B3016F8-A91C-E04C-99C6-6580AED3771C}"/>
              </a:ext>
            </a:extLst>
          </p:cNvPr>
          <p:cNvSpPr txBox="1"/>
          <p:nvPr/>
        </p:nvSpPr>
        <p:spPr>
          <a:xfrm>
            <a:off x="613834" y="2779183"/>
            <a:ext cx="4295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IQR = Q1 - Q3</a:t>
            </a:r>
          </a:p>
          <a:p>
            <a:pPr algn="l"/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l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Q1= 1 </a:t>
            </a:r>
          </a:p>
          <a:p>
            <a:pPr algn="l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Q2=3</a:t>
            </a:r>
          </a:p>
          <a:p>
            <a:pPr algn="l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Q3= 5 </a:t>
            </a:r>
          </a:p>
          <a:p>
            <a:pPr algn="l"/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l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 5 – 1 = 4 </a:t>
            </a:r>
          </a:p>
          <a:p>
            <a:pPr algn="l"/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l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IQR is 4 </a:t>
            </a:r>
            <a:endParaRPr lang="ar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6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6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E7C1BB8-4827-DA4A-8F53-7C422AA37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3" y="643467"/>
            <a:ext cx="9948334" cy="557106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77CD8A4-66D5-6C4C-B5A0-47C03722016D}"/>
              </a:ext>
            </a:extLst>
          </p:cNvPr>
          <p:cNvSpPr/>
          <p:nvPr/>
        </p:nvSpPr>
        <p:spPr>
          <a:xfrm>
            <a:off x="8872570" y="3429000"/>
            <a:ext cx="2053480" cy="10284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US"/>
          </a:p>
        </p:txBody>
      </p:sp>
    </p:spTree>
    <p:extLst>
      <p:ext uri="{BB962C8B-B14F-4D97-AF65-F5344CB8AC3E}">
        <p14:creationId xmlns:p14="http://schemas.microsoft.com/office/powerpoint/2010/main" val="103440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64A9DD-B944-914E-B155-98CE6771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93" y="174314"/>
            <a:ext cx="8595360" cy="6030725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2200" dirty="0">
                <a:solidFill>
                  <a:srgbClr val="FF0000"/>
                </a:solidFill>
              </a:rPr>
              <a:t>An equilateral triangle means it has 3 equal sides of triangle and that means that it is a </a:t>
            </a:r>
            <a:r>
              <a:rPr lang="en-US" sz="2200" dirty="0" err="1">
                <a:solidFill>
                  <a:srgbClr val="FF0000"/>
                </a:solidFill>
              </a:rPr>
              <a:t>trianglur</a:t>
            </a:r>
            <a:r>
              <a:rPr lang="en-US" sz="2200" dirty="0">
                <a:solidFill>
                  <a:srgbClr val="FF0000"/>
                </a:solidFill>
              </a:rPr>
              <a:t> pyramid</a:t>
            </a:r>
          </a:p>
          <a:p>
            <a:pPr marL="0" indent="0" algn="l">
              <a:buNone/>
            </a:pPr>
            <a:r>
              <a:rPr lang="en-US" sz="2200" dirty="0"/>
              <a:t> </a:t>
            </a:r>
          </a:p>
          <a:p>
            <a:pPr marL="0" indent="0" algn="l">
              <a:buNone/>
            </a:pPr>
            <a:r>
              <a:rPr lang="en-US" sz="2200" dirty="0"/>
              <a:t>Triangle base ; </a:t>
            </a:r>
          </a:p>
          <a:p>
            <a:pPr marL="0" indent="0" algn="l">
              <a:buNone/>
            </a:pPr>
            <a:r>
              <a:rPr lang="en-US" sz="2200" dirty="0"/>
              <a:t>A= ½ x b x h </a:t>
            </a:r>
          </a:p>
          <a:p>
            <a:pPr marL="0" indent="0" algn="l">
              <a:buNone/>
            </a:pPr>
            <a:r>
              <a:rPr lang="en-US" sz="2200" dirty="0"/>
              <a:t>A = ½ x 4 x 3.5 </a:t>
            </a:r>
          </a:p>
          <a:p>
            <a:pPr marL="0" indent="0" algn="l">
              <a:buNone/>
            </a:pPr>
            <a:r>
              <a:rPr lang="en-US" sz="2200" dirty="0"/>
              <a:t>A= 2 x 3.5 </a:t>
            </a:r>
          </a:p>
          <a:p>
            <a:pPr marL="0" indent="0" algn="l">
              <a:buNone/>
            </a:pPr>
            <a:r>
              <a:rPr lang="en-US" sz="2200" dirty="0"/>
              <a:t>A= 7 cm 2 </a:t>
            </a:r>
          </a:p>
          <a:p>
            <a:pPr algn="l"/>
            <a:endParaRPr lang="en-US" sz="2200" dirty="0"/>
          </a:p>
          <a:p>
            <a:pPr marL="0" indent="0" algn="l">
              <a:buNone/>
            </a:pPr>
            <a:r>
              <a:rPr lang="en-US" sz="2200" dirty="0"/>
              <a:t>3 </a:t>
            </a:r>
            <a:r>
              <a:rPr lang="en-US" sz="2200" dirty="0" err="1"/>
              <a:t>laeteral</a:t>
            </a:r>
            <a:r>
              <a:rPr lang="en-US" sz="2200" dirty="0"/>
              <a:t> faces </a:t>
            </a:r>
          </a:p>
          <a:p>
            <a:pPr marL="0" indent="0" algn="l">
              <a:buNone/>
            </a:pPr>
            <a:r>
              <a:rPr lang="en-US" sz="2200" dirty="0"/>
              <a:t>A= ½ x b x h </a:t>
            </a:r>
          </a:p>
          <a:p>
            <a:pPr marL="0" indent="0" algn="l">
              <a:buNone/>
            </a:pPr>
            <a:r>
              <a:rPr lang="en-US" sz="2200" dirty="0"/>
              <a:t>A= ½ x 4 x 3.5 </a:t>
            </a:r>
          </a:p>
          <a:p>
            <a:pPr marL="0" indent="0" algn="l">
              <a:buNone/>
            </a:pPr>
            <a:r>
              <a:rPr lang="en-US" sz="2200" dirty="0"/>
              <a:t>A=2 x 3.5 </a:t>
            </a:r>
          </a:p>
          <a:p>
            <a:pPr marL="0" indent="0" algn="l">
              <a:buNone/>
            </a:pPr>
            <a:r>
              <a:rPr lang="en-US" sz="2200" dirty="0"/>
              <a:t>A = 7 </a:t>
            </a:r>
          </a:p>
          <a:p>
            <a:pPr marL="0" indent="0" algn="l">
              <a:buNone/>
            </a:pPr>
            <a:r>
              <a:rPr lang="en-US" sz="2200" dirty="0"/>
              <a:t>With 3 lateral faces 7 x 3 </a:t>
            </a:r>
          </a:p>
          <a:p>
            <a:pPr algn="l"/>
            <a:endParaRPr lang="ar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F983C84-5EAE-F440-B947-228A7ACAE063}"/>
              </a:ext>
            </a:extLst>
          </p:cNvPr>
          <p:cNvSpPr txBox="1"/>
          <p:nvPr/>
        </p:nvSpPr>
        <p:spPr>
          <a:xfrm>
            <a:off x="5186579" y="2515845"/>
            <a:ext cx="471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SA = 7 + 7 + 7 +7 = 28cm2</a:t>
            </a: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Answer = D. 28</a:t>
            </a:r>
            <a:endParaRPr lang="ar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74284"/>
      </p:ext>
    </p:extLst>
  </p:cSld>
  <p:clrMapOvr>
    <a:masterClrMapping/>
  </p:clrMapOvr>
</p:sld>
</file>

<file path=ppt/theme/theme1.xml><?xml version="1.0" encoding="utf-8"?>
<a:theme xmlns:a="http://schemas.openxmlformats.org/drawingml/2006/main" name="العرض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77D08CE69FEEB4280396D1EAAA3F8DC" ma:contentTypeVersion="10" ma:contentTypeDescription="إنشاء مستند جديد." ma:contentTypeScope="" ma:versionID="7e72a86fe07c65bc26099158dd6b7b85">
  <xsd:schema xmlns:xsd="http://www.w3.org/2001/XMLSchema" xmlns:xs="http://www.w3.org/2001/XMLSchema" xmlns:p="http://schemas.microsoft.com/office/2006/metadata/properties" xmlns:ns2="ca9dc048-03e2-47ab-977f-feec9a11c5ef" targetNamespace="http://schemas.microsoft.com/office/2006/metadata/properties" ma:root="true" ma:fieldsID="a3b252fb8df46bd00d6d4d6589b98626" ns2:_="">
    <xsd:import namespace="ca9dc048-03e2-47ab-977f-feec9a11c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dc048-03e2-47ab-977f-feec9a11c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BC5480-69CF-4C0B-8B51-87BE9907222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a9dc048-03e2-47ab-977f-feec9a11c5e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0E6B9B-F303-4F05-BA88-652A9BE8C6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84162B-4868-406E-9325-957924B2B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dc048-03e2-47ab-977f-feec9a11c5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Schoolbook</vt:lpstr>
      <vt:lpstr>Modern Love Caps</vt:lpstr>
      <vt:lpstr>Modern Love Grunge</vt:lpstr>
      <vt:lpstr>Wingdings 2</vt:lpstr>
      <vt:lpstr>العرض</vt:lpstr>
      <vt:lpstr>Answer of the last math styled exam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 of the last math styled exam</dc:title>
  <dc:creator>zayed</dc:creator>
  <cp:lastModifiedBy>aysha Ali madhi-عائشه على مبارك عقيل عبود ماضى</cp:lastModifiedBy>
  <cp:revision>3</cp:revision>
  <dcterms:created xsi:type="dcterms:W3CDTF">2020-06-21T17:07:59Z</dcterms:created>
  <dcterms:modified xsi:type="dcterms:W3CDTF">2020-06-22T05:55:53Z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0x010100277D08CE69FEEB4280396D1EAAA3F8DC</vt:lpwstr>
  </property>
</Properties>
</file>