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autoCompressPictures="0">
  <p:sldMasterIdLst>
    <p:sldMasterId id="2147483898" r:id="rId1"/>
  </p:sldMasterIdLst>
  <p:sldIdLst>
    <p:sldId id="256" r:id="rId2"/>
    <p:sldId id="257" r:id="rId3"/>
    <p:sldId id="258"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91"/>
    <p:restoredTop sz="94673"/>
  </p:normalViewPr>
  <p:slideViewPr>
    <p:cSldViewPr snapToGrid="0" snapToObjects="1">
      <p:cViewPr varScale="1">
        <p:scale>
          <a:sx n="44" d="100"/>
          <a:sy n="44" d="100"/>
        </p:scale>
        <p:origin x="54" y="13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8DEA2CF1-0EB2-4673-802D-3371233E4A77}" type="datetime2">
              <a:rPr lang="en-US" smtClean="0"/>
              <a:t>Sunday, April 18, 2021</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pPr algn="l"/>
            <a:r>
              <a:rPr lang="en-US"/>
              <a:t>Sample Footer Text</a:t>
            </a:r>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38978801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6" name="Footer Placeholder 5"/>
          <p:cNvSpPr>
            <a:spLocks noGrp="1"/>
          </p:cNvSpPr>
          <p:nvPr>
            <p:ph type="ftr" sz="quarter" idx="11"/>
          </p:nvPr>
        </p:nvSpPr>
        <p:spPr/>
        <p:txBody>
          <a:bodyPr/>
          <a:lstStyle/>
          <a:p>
            <a:pPr algn="l"/>
            <a:r>
              <a:rPr lang="en-US"/>
              <a:t>Sample Footer Text</a:t>
            </a:r>
            <a:endParaRPr lang="en-US" dirty="0"/>
          </a:p>
        </p:txBody>
      </p:sp>
      <p:sp>
        <p:nvSpPr>
          <p:cNvPr id="7" name="Slide Number Placeholder 6"/>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146389834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العنوان والتسمية التوضيحية">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DEA2CF1-0EB2-4673-802D-3371233E4A77}" type="datetime2">
              <a:rPr lang="en-US" smtClean="0"/>
              <a:t>Sunday, April 18, 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pPr algn="l"/>
            <a:r>
              <a:rPr lang="en-US"/>
              <a:t>Sample Footer Text</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18286203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اقتباس مع تسمية توضيحية">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ar-SA"/>
              <a:t>انقر لتحرير نمط عنوان الشكل الرئيسي</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DEA2CF1-0EB2-4673-802D-3371233E4A77}" type="datetime2">
              <a:rPr lang="en-US" smtClean="0"/>
              <a:t>Sunday, April 18, 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pPr algn="l"/>
            <a:r>
              <a:rPr lang="en-US"/>
              <a:t>Sample Footer Text</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1621B6DD-29C1-4FEA-923F-71EA1347694C}" type="slidenum">
              <a:rPr lang="en-US" smtClean="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4796184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بطاقة اسم">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8DEA2CF1-0EB2-4673-802D-3371233E4A77}" type="datetime2">
              <a:rPr lang="en-US" smtClean="0"/>
              <a:t>Sunday, April 18, 2021</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pPr algn="l"/>
            <a:r>
              <a:rPr lang="en-US"/>
              <a:t>Sample Footer Text</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152415807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ar-SA"/>
              <a:t>انقر لتحرير نمط عنوان الشكل الرئيسي</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3" name="Date Placeholder 2"/>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4" name="Footer Placeholder 3"/>
          <p:cNvSpPr>
            <a:spLocks noGrp="1"/>
          </p:cNvSpPr>
          <p:nvPr>
            <p:ph type="ftr" sz="quarter" idx="11"/>
          </p:nvPr>
        </p:nvSpPr>
        <p:spPr/>
        <p:txBody>
          <a:bodyPr/>
          <a:lstStyle/>
          <a:p>
            <a:pPr algn="l"/>
            <a:r>
              <a:rPr lang="en-US"/>
              <a:t>Sample Footer Text</a:t>
            </a:r>
            <a:endParaRPr lang="en-US" dirty="0"/>
          </a:p>
        </p:txBody>
      </p:sp>
      <p:sp>
        <p:nvSpPr>
          <p:cNvPr id="5" name="Slide Number Placeholder 4"/>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122549498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ar-SA"/>
              <a:t>انقر لتحرير نمط عنوان الشكل الرئيسي</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3" name="Date Placeholder 2"/>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4" name="Footer Placeholder 3"/>
          <p:cNvSpPr>
            <a:spLocks noGrp="1"/>
          </p:cNvSpPr>
          <p:nvPr>
            <p:ph type="ftr" sz="quarter" idx="11"/>
          </p:nvPr>
        </p:nvSpPr>
        <p:spPr/>
        <p:txBody>
          <a:bodyPr/>
          <a:lstStyle/>
          <a:p>
            <a:pPr algn="l"/>
            <a:r>
              <a:rPr lang="en-US"/>
              <a:t>Sample Footer Text</a:t>
            </a:r>
            <a:endParaRPr lang="en-US" dirty="0"/>
          </a:p>
        </p:txBody>
      </p:sp>
      <p:sp>
        <p:nvSpPr>
          <p:cNvPr id="5" name="Slide Number Placeholder 4"/>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150014505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5" name="Footer Placeholder 4"/>
          <p:cNvSpPr>
            <a:spLocks noGrp="1"/>
          </p:cNvSpPr>
          <p:nvPr>
            <p:ph type="ftr" sz="quarter" idx="11"/>
          </p:nvPr>
        </p:nvSpPr>
        <p:spPr/>
        <p:txBody>
          <a:bodyPr/>
          <a:lstStyle/>
          <a:p>
            <a:pPr algn="l"/>
            <a:r>
              <a:rPr lang="en-US"/>
              <a:t>Sample Footer Text</a:t>
            </a:r>
            <a:endParaRPr lang="en-US" dirty="0"/>
          </a:p>
        </p:txBody>
      </p:sp>
      <p:sp>
        <p:nvSpPr>
          <p:cNvPr id="6" name="Slide Number Placeholder 5"/>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2296664299"/>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8DEA2CF1-0EB2-4673-802D-3371233E4A77}" type="datetime2">
              <a:rPr lang="en-US" smtClean="0"/>
              <a:t>Sunday, April 18, 2021</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pPr algn="l"/>
            <a:r>
              <a:rPr lang="en-US"/>
              <a:t>Sample Footer Text</a:t>
            </a:r>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24206071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5" name="Footer Placeholder 4"/>
          <p:cNvSpPr>
            <a:spLocks noGrp="1"/>
          </p:cNvSpPr>
          <p:nvPr>
            <p:ph type="ftr" sz="quarter" idx="11"/>
          </p:nvPr>
        </p:nvSpPr>
        <p:spPr/>
        <p:txBody>
          <a:bodyPr/>
          <a:lstStyle/>
          <a:p>
            <a:pPr algn="l"/>
            <a:r>
              <a:rPr lang="en-US"/>
              <a:t>Sample Footer Text</a:t>
            </a:r>
            <a:endParaRPr lang="en-US" dirty="0"/>
          </a:p>
        </p:txBody>
      </p:sp>
      <p:sp>
        <p:nvSpPr>
          <p:cNvPr id="6" name="Slide Number Placeholder 5"/>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71451097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8DEA2CF1-0EB2-4673-802D-3371233E4A77}" type="datetime2">
              <a:rPr lang="en-US" smtClean="0"/>
              <a:t>Sunday, April 18, 2021</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pPr algn="l"/>
            <a:r>
              <a:rPr lang="en-US"/>
              <a:t>Sample Footer Text</a:t>
            </a:r>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405072096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6" name="Footer Placeholder 5"/>
          <p:cNvSpPr>
            <a:spLocks noGrp="1"/>
          </p:cNvSpPr>
          <p:nvPr>
            <p:ph type="ftr" sz="quarter" idx="11"/>
          </p:nvPr>
        </p:nvSpPr>
        <p:spPr/>
        <p:txBody>
          <a:bodyPr/>
          <a:lstStyle/>
          <a:p>
            <a:pPr algn="l"/>
            <a:r>
              <a:rPr lang="en-US"/>
              <a:t>Sample Footer Text</a:t>
            </a:r>
            <a:endParaRPr lang="en-US" dirty="0"/>
          </a:p>
        </p:txBody>
      </p:sp>
      <p:sp>
        <p:nvSpPr>
          <p:cNvPr id="7" name="Slide Number Placeholder 6"/>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425116801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685800" y="3132666"/>
            <a:ext cx="5311775" cy="3086019"/>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6172200" y="3132666"/>
            <a:ext cx="5334000" cy="3086019"/>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8" name="Footer Placeholder 7"/>
          <p:cNvSpPr>
            <a:spLocks noGrp="1"/>
          </p:cNvSpPr>
          <p:nvPr>
            <p:ph type="ftr" sz="quarter" idx="11"/>
          </p:nvPr>
        </p:nvSpPr>
        <p:spPr/>
        <p:txBody>
          <a:bodyPr/>
          <a:lstStyle/>
          <a:p>
            <a:pPr algn="l"/>
            <a:r>
              <a:rPr lang="en-US"/>
              <a:t>Sample Footer Text</a:t>
            </a:r>
            <a:endParaRPr lang="en-US" dirty="0"/>
          </a:p>
        </p:txBody>
      </p:sp>
      <p:sp>
        <p:nvSpPr>
          <p:cNvPr id="9" name="Slide Number Placeholder 8"/>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80075925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4" name="Footer Placeholder 3"/>
          <p:cNvSpPr>
            <a:spLocks noGrp="1"/>
          </p:cNvSpPr>
          <p:nvPr>
            <p:ph type="ftr" sz="quarter" idx="11"/>
          </p:nvPr>
        </p:nvSpPr>
        <p:spPr/>
        <p:txBody>
          <a:bodyPr/>
          <a:lstStyle/>
          <a:p>
            <a:pPr algn="l"/>
            <a:r>
              <a:rPr lang="en-US"/>
              <a:t>Sample Footer Text</a:t>
            </a:r>
            <a:endParaRPr lang="en-US" dirty="0"/>
          </a:p>
        </p:txBody>
      </p:sp>
      <p:sp>
        <p:nvSpPr>
          <p:cNvPr id="5" name="Slide Number Placeholder 4"/>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232594027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3" name="Footer Placeholder 2"/>
          <p:cNvSpPr>
            <a:spLocks noGrp="1"/>
          </p:cNvSpPr>
          <p:nvPr>
            <p:ph type="ftr" sz="quarter" idx="11"/>
          </p:nvPr>
        </p:nvSpPr>
        <p:spPr/>
        <p:txBody>
          <a:bodyPr/>
          <a:lstStyle/>
          <a:p>
            <a:pPr algn="l"/>
            <a:r>
              <a:rPr lang="en-US"/>
              <a:t>Sample Footer Text</a:t>
            </a:r>
            <a:endParaRPr lang="en-US" dirty="0"/>
          </a:p>
        </p:txBody>
      </p:sp>
      <p:sp>
        <p:nvSpPr>
          <p:cNvPr id="4" name="Slide Number Placeholder 3"/>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81358919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6" name="Footer Placeholder 5"/>
          <p:cNvSpPr>
            <a:spLocks noGrp="1"/>
          </p:cNvSpPr>
          <p:nvPr>
            <p:ph type="ftr" sz="quarter" idx="11"/>
          </p:nvPr>
        </p:nvSpPr>
        <p:spPr/>
        <p:txBody>
          <a:bodyPr/>
          <a:lstStyle/>
          <a:p>
            <a:pPr algn="l"/>
            <a:r>
              <a:rPr lang="en-US"/>
              <a:t>Sample Footer Text</a:t>
            </a:r>
            <a:endParaRPr lang="en-US" dirty="0"/>
          </a:p>
        </p:txBody>
      </p:sp>
      <p:sp>
        <p:nvSpPr>
          <p:cNvPr id="7" name="Slide Number Placeholder 6"/>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288830014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16328281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DEA2CF1-0EB2-4673-802D-3371233E4A77}" type="datetime2">
              <a:rPr lang="en-US" smtClean="0"/>
              <a:t>Sunday, April 18, 2021</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lgn="l"/>
            <a:r>
              <a:rPr lang="en-US"/>
              <a:t>Sample Footer Text</a:t>
            </a:r>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4213239287"/>
      </p:ext>
    </p:extLst>
  </p:cSld>
  <p:clrMap bg1="dk1" tx1="lt1" bg2="dk2" tx2="lt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 id="2147483915" r:id="rId17"/>
  </p:sldLayoutIdLst>
  <p:hf sldNum="0" hdr="0" ftr="0" dt="0"/>
  <p:txStyles>
    <p:titleStyle>
      <a:lvl1pPr algn="r" defTabSz="914400" rtl="1"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7.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سيدة, شخص&#10;&#10;تم إنشاء الوصف تلقائياً">
            <a:extLst>
              <a:ext uri="{FF2B5EF4-FFF2-40B4-BE49-F238E27FC236}">
                <a16:creationId xmlns:a16="http://schemas.microsoft.com/office/drawing/2014/main" id="{69FDF333-9E4A-0449-BC52-30F815F42D6C}"/>
              </a:ext>
            </a:extLst>
          </p:cNvPr>
          <p:cNvPicPr>
            <a:picLocks noChangeAspect="1"/>
          </p:cNvPicPr>
          <p:nvPr/>
        </p:nvPicPr>
        <p:blipFill>
          <a:blip r:embed="rId4"/>
          <a:stretch>
            <a:fillRect/>
          </a:stretch>
        </p:blipFill>
        <p:spPr>
          <a:xfrm>
            <a:off x="0" y="0"/>
            <a:ext cx="12192000" cy="6858000"/>
          </a:xfrm>
          <a:prstGeom prst="rect">
            <a:avLst/>
          </a:prstGeom>
        </p:spPr>
      </p:pic>
      <p:pic>
        <p:nvPicPr>
          <p:cNvPr id="2" name="Audio Recording 16‏/04‏/2021، 11:48:23 ص" descr="Audio Recording 16‏/04‏/2021، 11:48:23 ص">
            <a:hlinkClick r:id="" action="ppaction://media"/>
            <a:extLst>
              <a:ext uri="{FF2B5EF4-FFF2-40B4-BE49-F238E27FC236}">
                <a16:creationId xmlns:a16="http://schemas.microsoft.com/office/drawing/2014/main" id="{3E18C2B2-B191-8241-A355-950B98D11E17}"/>
              </a:ext>
            </a:extLst>
          </p:cNvPr>
          <p:cNvPicPr>
            <a:picLocks noChangeAspect="1"/>
          </p:cNvPicPr>
          <p:nvPr>
            <a:audioFile r:link="rId2"/>
            <p:extLst>
              <p:ext uri="{DAA4B4D4-6D71-4841-9C94-3DE7FCFB9230}">
                <p14:media xmlns:p14="http://schemas.microsoft.com/office/powerpoint/2010/main" r:embed="rId1"/>
              </p:ext>
            </p:extLst>
          </p:nvPr>
        </p:nvPicPr>
        <p:blipFill>
          <a:blip r:embed="rId5">
            <a:extLst>
              <a:ext uri="{BEBA8EAE-BF5A-486C-A8C5-ECC9F3942E4B}">
                <a14:imgProps xmlns:a14="http://schemas.microsoft.com/office/drawing/2010/main">
                  <a14:imgLayer r:embed="rId6">
                    <a14:imgEffect>
                      <a14:artisticGlowEdges/>
                    </a14:imgEffect>
                  </a14:imgLayer>
                </a14:imgProps>
              </a:ext>
            </a:extLst>
          </a:blip>
          <a:stretch>
            <a:fillRect/>
          </a:stretch>
        </p:blipFill>
        <p:spPr>
          <a:xfrm>
            <a:off x="1468120" y="6234544"/>
            <a:ext cx="623455" cy="623455"/>
          </a:xfrm>
          <a:prstGeom prst="rect">
            <a:avLst/>
          </a:prstGeom>
        </p:spPr>
      </p:pic>
    </p:spTree>
    <p:extLst>
      <p:ext uri="{BB962C8B-B14F-4D97-AF65-F5344CB8AC3E}">
        <p14:creationId xmlns:p14="http://schemas.microsoft.com/office/powerpoint/2010/main" val="18836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79F99D95-5A19-FE4A-B530-CBB5BFEC58A2}"/>
              </a:ext>
            </a:extLst>
          </p:cNvPr>
          <p:cNvSpPr txBox="1"/>
          <p:nvPr/>
        </p:nvSpPr>
        <p:spPr>
          <a:xfrm>
            <a:off x="4251367" y="861313"/>
            <a:ext cx="7208346" cy="5135374"/>
          </a:xfrm>
          <a:prstGeom prst="rect">
            <a:avLst/>
          </a:prstGeom>
        </p:spPr>
        <p:txBody>
          <a:bodyPr vert="horz" lIns="0" tIns="0" rIns="0" bIns="0" rtlCol="0">
            <a:normAutofit fontScale="92500"/>
          </a:bodyPr>
          <a:lstStyle/>
          <a:p>
            <a:pPr algn="ctr" rtl="0">
              <a:lnSpc>
                <a:spcPct val="120000"/>
              </a:lnSpc>
              <a:spcAft>
                <a:spcPts val="600"/>
              </a:spcAft>
              <a:buClr>
                <a:schemeClr val="accent4"/>
              </a:buClr>
            </a:pPr>
            <a:r>
              <a:rPr lang="ar-SA" sz="9600" b="1" spc="20" dirty="0">
                <a:solidFill>
                  <a:srgbClr val="00B0F0">
                    <a:alpha val="58000"/>
                  </a:srgbClr>
                </a:solidFill>
                <a:latin typeface="Farah" pitchFamily="2" charset="-78"/>
                <a:cs typeface="Farah" pitchFamily="2" charset="-78"/>
              </a:rPr>
              <a:t>الفصل السابع والعشرون</a:t>
            </a:r>
          </a:p>
          <a:p>
            <a:pPr algn="ctr" rtl="0">
              <a:lnSpc>
                <a:spcPct val="120000"/>
              </a:lnSpc>
              <a:spcAft>
                <a:spcPts val="600"/>
              </a:spcAft>
              <a:buClr>
                <a:schemeClr val="accent4"/>
              </a:buClr>
            </a:pPr>
            <a:endParaRPr lang="ar-SA" sz="4800" b="1" spc="20" dirty="0">
              <a:solidFill>
                <a:schemeClr val="tx1">
                  <a:alpha val="58000"/>
                </a:schemeClr>
              </a:solidFill>
            </a:endParaRPr>
          </a:p>
          <a:p>
            <a:pPr algn="ctr" rtl="0">
              <a:lnSpc>
                <a:spcPct val="120000"/>
              </a:lnSpc>
              <a:spcAft>
                <a:spcPts val="600"/>
              </a:spcAft>
              <a:buClr>
                <a:schemeClr val="accent4"/>
              </a:buClr>
            </a:pPr>
            <a:r>
              <a:rPr lang="ar-SA" sz="9600" b="1" spc="20" dirty="0">
                <a:solidFill>
                  <a:srgbClr val="FFFF00">
                    <a:alpha val="58000"/>
                  </a:srgbClr>
                </a:solidFill>
                <a:latin typeface="Farah" pitchFamily="2" charset="-78"/>
                <a:cs typeface="Farah" pitchFamily="2" charset="-78"/>
              </a:rPr>
              <a:t>مناقير تحب المساعدة</a:t>
            </a:r>
          </a:p>
          <a:p>
            <a:pPr algn="ctr" rtl="0">
              <a:lnSpc>
                <a:spcPct val="120000"/>
              </a:lnSpc>
              <a:spcAft>
                <a:spcPts val="600"/>
              </a:spcAft>
              <a:buClr>
                <a:schemeClr val="accent4"/>
              </a:buClr>
            </a:pPr>
            <a:endParaRPr lang="en-US" sz="9600" b="1" spc="20" dirty="0">
              <a:solidFill>
                <a:srgbClr val="FFFF00">
                  <a:alpha val="58000"/>
                </a:srgbClr>
              </a:solidFill>
              <a:latin typeface="Farah" pitchFamily="2" charset="-78"/>
              <a:cs typeface="Farah" pitchFamily="2" charset="-78"/>
            </a:endParaRPr>
          </a:p>
        </p:txBody>
      </p:sp>
      <p:pic>
        <p:nvPicPr>
          <p:cNvPr id="3" name="Audio Recording 17‏/04‏/2021، 3:21:34 ص" descr="Audio Recording 17‏/04‏/2021، 3:21:34 ص">
            <a:hlinkClick r:id="" action="ppaction://media"/>
            <a:extLst>
              <a:ext uri="{FF2B5EF4-FFF2-40B4-BE49-F238E27FC236}">
                <a16:creationId xmlns:a16="http://schemas.microsoft.com/office/drawing/2014/main" id="{CE743CDF-1CD5-7345-93DB-D2253221FF9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61636" y="6213763"/>
            <a:ext cx="489528" cy="489528"/>
          </a:xfrm>
          <a:prstGeom prst="rect">
            <a:avLst/>
          </a:prstGeom>
        </p:spPr>
      </p:pic>
      <p:pic>
        <p:nvPicPr>
          <p:cNvPr id="5" name="صورة 4" descr="صورة تحتوي على نص&#10;&#10;تم إنشاء الوصف تلقائياً">
            <a:extLst>
              <a:ext uri="{FF2B5EF4-FFF2-40B4-BE49-F238E27FC236}">
                <a16:creationId xmlns:a16="http://schemas.microsoft.com/office/drawing/2014/main" id="{048A722D-1041-A348-A624-6114B80C0C02}"/>
              </a:ext>
            </a:extLst>
          </p:cNvPr>
          <p:cNvPicPr>
            <a:picLocks noChangeAspect="1"/>
          </p:cNvPicPr>
          <p:nvPr/>
        </p:nvPicPr>
        <p:blipFill>
          <a:blip r:embed="rId5"/>
          <a:stretch>
            <a:fillRect/>
          </a:stretch>
        </p:blipFill>
        <p:spPr>
          <a:xfrm>
            <a:off x="513031" y="2778826"/>
            <a:ext cx="3581912" cy="1712438"/>
          </a:xfrm>
          <a:prstGeom prst="rect">
            <a:avLst/>
          </a:prstGeom>
        </p:spPr>
      </p:pic>
    </p:spTree>
    <p:extLst>
      <p:ext uri="{BB962C8B-B14F-4D97-AF65-F5344CB8AC3E}">
        <p14:creationId xmlns:p14="http://schemas.microsoft.com/office/powerpoint/2010/main" val="36351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DD65D65E-3BC4-9543-83FE-3DD6E513FF13}"/>
              </a:ext>
            </a:extLst>
          </p:cNvPr>
          <p:cNvSpPr/>
          <p:nvPr/>
        </p:nvSpPr>
        <p:spPr>
          <a:xfrm>
            <a:off x="152400" y="394692"/>
            <a:ext cx="11887200" cy="369332"/>
          </a:xfrm>
          <a:prstGeom prst="rect">
            <a:avLst/>
          </a:prstGeom>
        </p:spPr>
        <p:txBody>
          <a:bodyPr wrap="square">
            <a:spAutoFit/>
          </a:bodyPr>
          <a:lstStyle/>
          <a:p>
            <a:pPr algn="just" rtl="1"/>
            <a:r>
              <a:rPr lang="ar-SA" dirty="0">
                <a:latin typeface="Calibri" panose="020F0502020204030204" pitchFamily="34" charset="0"/>
                <a:ea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p:txBody>
      </p:sp>
      <p:sp>
        <p:nvSpPr>
          <p:cNvPr id="3" name="مربع نص 2">
            <a:extLst>
              <a:ext uri="{FF2B5EF4-FFF2-40B4-BE49-F238E27FC236}">
                <a16:creationId xmlns:a16="http://schemas.microsoft.com/office/drawing/2014/main" id="{1EB883AF-5230-9F4C-A4AF-689AD108EF16}"/>
              </a:ext>
            </a:extLst>
          </p:cNvPr>
          <p:cNvSpPr txBox="1"/>
          <p:nvPr/>
        </p:nvSpPr>
        <p:spPr>
          <a:xfrm>
            <a:off x="152400" y="558414"/>
            <a:ext cx="11887200" cy="7232749"/>
          </a:xfrm>
          <a:prstGeom prst="rect">
            <a:avLst/>
          </a:prstGeom>
          <a:noFill/>
        </p:spPr>
        <p:txBody>
          <a:bodyPr wrap="square" rtlCol="1">
            <a:spAutoFit/>
          </a:bodyPr>
          <a:lstStyle/>
          <a:p>
            <a:pPr algn="just" rtl="1"/>
            <a:r>
              <a:rPr lang="ar-SA" sz="3600" b="1" dirty="0">
                <a:solidFill>
                  <a:srgbClr val="FFC000"/>
                </a:solidFill>
              </a:rPr>
              <a:t>استيقظ ( هدارة ) في الصباح على حلم مزعج رأى فيه بنات آوى تنهش جسده ، كانت عيناه ملتصقتان وكان يعاني من ارتفاع الحرارة والوهن والتعب فلم يتناول طعام الصباح بل تمدد ولم يتحرك فقلقت عليه ( </a:t>
            </a:r>
            <a:r>
              <a:rPr lang="ar-SA" sz="3600" b="1" dirty="0" err="1">
                <a:solidFill>
                  <a:srgbClr val="FFC000"/>
                </a:solidFill>
              </a:rPr>
              <a:t>ماكو</a:t>
            </a:r>
            <a:r>
              <a:rPr lang="ar-SA" sz="3600" b="1" dirty="0">
                <a:solidFill>
                  <a:srgbClr val="FFC000"/>
                </a:solidFill>
              </a:rPr>
              <a:t> ) وأحضرت له جذوراً ونباتات ليأكلها فلم يستطع التحرك ، وظل ممدداً يعاني الحرارة والتعب ويتصبب عرقاً طوال ثلاثة أيام بينما كان أفراد السرب يتناوبون على حمايته من الشمس ويبردون جسده برفرفة أجنحتهم ولكنه ظل دون طعام والأسوأ من ذلك أنه كان يعاني العطش الشديد .</a:t>
            </a:r>
          </a:p>
          <a:p>
            <a:pPr algn="just" rtl="1"/>
            <a:r>
              <a:rPr lang="ar-SA" sz="3600" b="1" dirty="0">
                <a:solidFill>
                  <a:srgbClr val="FFC000"/>
                </a:solidFill>
              </a:rPr>
              <a:t>فتح عينيه فرأى الفرخ الأنثى ( عكوك ) التي أنقذها من الصياد فسألها ما الأمر ؟ فنادت لباقي السرب فأتوا وقالوا له بأنه مريض وعليه أن يشرب الماء . حاول الوقوف فلم يستطيع فأنهضه النعام بمناقيرهم ووضع ذراعيه حول أعناق النعام وساروا ببطء نحو البركة .</a:t>
            </a:r>
          </a:p>
          <a:p>
            <a:pPr algn="just" rtl="1"/>
            <a:r>
              <a:rPr lang="ar-SA" sz="3400" b="1" dirty="0">
                <a:solidFill>
                  <a:srgbClr val="FFC000"/>
                </a:solidFill>
              </a:rPr>
              <a:t> </a:t>
            </a:r>
          </a:p>
          <a:p>
            <a:pPr algn="just" rtl="1"/>
            <a:r>
              <a:rPr lang="ar-SA" sz="3400" b="1" dirty="0">
                <a:solidFill>
                  <a:srgbClr val="FFC000"/>
                </a:solidFill>
              </a:rPr>
              <a:t> </a:t>
            </a:r>
          </a:p>
        </p:txBody>
      </p:sp>
      <p:pic>
        <p:nvPicPr>
          <p:cNvPr id="4" name="Audio Recording 17‏/04‏/2021، 3:23:47 ص" descr="Audio Recording 17‏/04‏/2021، 3:23:47 ص">
            <a:hlinkClick r:id="" action="ppaction://media"/>
            <a:extLst>
              <a:ext uri="{FF2B5EF4-FFF2-40B4-BE49-F238E27FC236}">
                <a16:creationId xmlns:a16="http://schemas.microsoft.com/office/drawing/2014/main" id="{3FD64C19-3FB9-2547-A8D9-D341E4AA08D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52581" y="6260108"/>
            <a:ext cx="406400" cy="406400"/>
          </a:xfrm>
          <a:prstGeom prst="rect">
            <a:avLst/>
          </a:prstGeom>
        </p:spPr>
      </p:pic>
      <p:pic>
        <p:nvPicPr>
          <p:cNvPr id="5" name="صورة 4" descr="صورة تحتوي على نص, علامة&#10;&#10;تم إنشاء الوصف تلقائياً">
            <a:extLst>
              <a:ext uri="{FF2B5EF4-FFF2-40B4-BE49-F238E27FC236}">
                <a16:creationId xmlns:a16="http://schemas.microsoft.com/office/drawing/2014/main" id="{928B8B52-60F9-7B4D-9F80-D2E952F359E1}"/>
              </a:ext>
            </a:extLst>
          </p:cNvPr>
          <p:cNvPicPr>
            <a:picLocks noChangeAspect="1"/>
          </p:cNvPicPr>
          <p:nvPr/>
        </p:nvPicPr>
        <p:blipFill>
          <a:blip r:embed="rId5"/>
          <a:stretch>
            <a:fillRect/>
          </a:stretch>
        </p:blipFill>
        <p:spPr>
          <a:xfrm>
            <a:off x="1159162" y="6299586"/>
            <a:ext cx="1238580" cy="296694"/>
          </a:xfrm>
          <a:prstGeom prst="rect">
            <a:avLst/>
          </a:prstGeom>
        </p:spPr>
      </p:pic>
    </p:spTree>
    <p:extLst>
      <p:ext uri="{BB962C8B-B14F-4D97-AF65-F5344CB8AC3E}">
        <p14:creationId xmlns:p14="http://schemas.microsoft.com/office/powerpoint/2010/main" val="232568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326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_15493580_TF10001079">
  <a:themeElements>
    <a:clrScheme name="مسلك بخاري">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مسلك بخاري">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مسلك بخاري">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5493580_TF10001079" id="{2576778D-5CEA-43C5-8C9A-C99E7A9253D4}" vid="{6C8881D5-1E7B-4F28-9A2D-782A776CB473}"/>
    </a:ext>
  </a:extLst>
</a:theme>
</file>

<file path=docProps/app.xml><?xml version="1.0" encoding="utf-8"?>
<Properties xmlns="http://schemas.openxmlformats.org/officeDocument/2006/extended-properties" xmlns:vt="http://schemas.openxmlformats.org/officeDocument/2006/docPropsVTypes">
  <Template>{D3DEAAF2-20B4-6048-8C7E-ACFF3E39E874}tf10001079</Template>
  <TotalTime>247</TotalTime>
  <Words>139</Words>
  <Application>Microsoft Office PowerPoint</Application>
  <PresentationFormat>شاشة عريضة</PresentationFormat>
  <Paragraphs>8</Paragraphs>
  <Slides>3</Slides>
  <Notes>0</Notes>
  <HiddenSlides>0</HiddenSlides>
  <MMClips>3</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3</vt:i4>
      </vt:variant>
    </vt:vector>
  </HeadingPairs>
  <TitlesOfParts>
    <vt:vector size="8" baseType="lpstr">
      <vt:lpstr>Arial</vt:lpstr>
      <vt:lpstr>Calibri</vt:lpstr>
      <vt:lpstr>Century Gothic</vt:lpstr>
      <vt:lpstr>Farah</vt:lpstr>
      <vt:lpstr>Office_15493580_TF10001079</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5PC0549</dc:creator>
  <cp:lastModifiedBy>حمود حاتم الناصر</cp:lastModifiedBy>
  <cp:revision>39</cp:revision>
  <dcterms:created xsi:type="dcterms:W3CDTF">2021-04-16T06:58:00Z</dcterms:created>
  <dcterms:modified xsi:type="dcterms:W3CDTF">2021-04-17T21:14:53Z</dcterms:modified>
</cp:coreProperties>
</file>